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1"/>
  </p:sldMasterIdLst>
  <p:notesMasterIdLst>
    <p:notesMasterId r:id="rId32"/>
  </p:notesMasterIdLst>
  <p:sldIdLst>
    <p:sldId id="278" r:id="rId2"/>
    <p:sldId id="281" r:id="rId3"/>
    <p:sldId id="282" r:id="rId4"/>
    <p:sldId id="283" r:id="rId5"/>
    <p:sldId id="280" r:id="rId6"/>
    <p:sldId id="284" r:id="rId7"/>
    <p:sldId id="307" r:id="rId8"/>
    <p:sldId id="285" r:id="rId9"/>
    <p:sldId id="286" r:id="rId10"/>
    <p:sldId id="310" r:id="rId11"/>
    <p:sldId id="287" r:id="rId12"/>
    <p:sldId id="288" r:id="rId13"/>
    <p:sldId id="289" r:id="rId14"/>
    <p:sldId id="290" r:id="rId15"/>
    <p:sldId id="291" r:id="rId16"/>
    <p:sldId id="292" r:id="rId17"/>
    <p:sldId id="311" r:id="rId18"/>
    <p:sldId id="293" r:id="rId19"/>
    <p:sldId id="294" r:id="rId20"/>
    <p:sldId id="295" r:id="rId21"/>
    <p:sldId id="296" r:id="rId22"/>
    <p:sldId id="297" r:id="rId23"/>
    <p:sldId id="298" r:id="rId24"/>
    <p:sldId id="303" r:id="rId25"/>
    <p:sldId id="299" r:id="rId26"/>
    <p:sldId id="300" r:id="rId27"/>
    <p:sldId id="304" r:id="rId28"/>
    <p:sldId id="305" r:id="rId29"/>
    <p:sldId id="301" r:id="rId30"/>
    <p:sldId id="279" r:id="rId31"/>
  </p:sldIdLst>
  <p:sldSz cx="9144000" cy="5143500" type="screen16x9"/>
  <p:notesSz cx="6858000" cy="9144000"/>
  <p:embeddedFontLst>
    <p:embeddedFont>
      <p:font typeface="Calibri" panose="020F0502020204030204" pitchFamily="34" charset="0"/>
      <p:regular r:id="rId33"/>
      <p:bold r:id="rId34"/>
      <p:italic r:id="rId35"/>
      <p:boldItalic r:id="rId36"/>
    </p:embeddedFont>
    <p:embeddedFont>
      <p:font typeface="Young Serif" panose="020B0604020202020204" charset="0"/>
      <p:regular r:id="rId37"/>
    </p:embeddedFont>
    <p:embeddedFont>
      <p:font typeface="Cabin" panose="020B0604020202020204" charset="0"/>
      <p:regular r:id="rId38"/>
      <p:bold r:id="rId39"/>
      <p:italic r:id="rId40"/>
      <p:boldItalic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3FBF9"/>
    <a:srgbClr val="BAE5D8"/>
    <a:srgbClr val="000000"/>
    <a:srgbClr val="F9DAC3"/>
    <a:srgbClr val="FCECE0"/>
    <a:srgbClr val="FEFDDF"/>
    <a:srgbClr val="F7FBEF"/>
    <a:srgbClr val="CC9900"/>
    <a:srgbClr val="6FC9A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341A8DB-D16D-4456-AF05-504E1134A7DB}">
  <a:tblStyle styleId="{1341A8DB-D16D-4456-AF05-504E1134A7D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8DAA0C4F-5398-4C9B-B47E-2C29B05C7946}"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044" autoAdjust="0"/>
    <p:restoredTop sz="94660"/>
  </p:normalViewPr>
  <p:slideViewPr>
    <p:cSldViewPr snapToGrid="0">
      <p:cViewPr varScale="1">
        <p:scale>
          <a:sx n="90" d="100"/>
          <a:sy n="90" d="100"/>
        </p:scale>
        <p:origin x="46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1" name="Google Shape;84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mtClean="0"/>
              <a:t>GV bấm vào nút mũi tên để chuyển đến slide Khởi động.</a:t>
            </a:r>
            <a:endParaRPr/>
          </a:p>
        </p:txBody>
      </p:sp>
    </p:spTree>
    <p:extLst>
      <p:ext uri="{BB962C8B-B14F-4D97-AF65-F5344CB8AC3E}">
        <p14:creationId xmlns:p14="http://schemas.microsoft.com/office/powerpoint/2010/main" val="258588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56297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415954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1" name="Google Shape;84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40061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1" name="Google Shape;84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61177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191100" y="192300"/>
            <a:ext cx="8761800" cy="4758900"/>
          </a:xfrm>
          <a:prstGeom prst="roundRect">
            <a:avLst>
              <a:gd name="adj" fmla="val 5394"/>
            </a:avLst>
          </a:prstGeom>
          <a:solidFill>
            <a:schemeClr val="accent4"/>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bin"/>
              <a:ea typeface="Cabin"/>
              <a:cs typeface="Cabin"/>
              <a:sym typeface="Cabin"/>
            </a:endParaRPr>
          </a:p>
        </p:txBody>
      </p:sp>
      <p:sp>
        <p:nvSpPr>
          <p:cNvPr id="10" name="Google Shape;10;p2"/>
          <p:cNvSpPr txBox="1">
            <a:spLocks noGrp="1"/>
          </p:cNvSpPr>
          <p:nvPr>
            <p:ph type="ctrTitle"/>
          </p:nvPr>
        </p:nvSpPr>
        <p:spPr>
          <a:xfrm>
            <a:off x="715175" y="535000"/>
            <a:ext cx="5573400" cy="1503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rgbClr val="191919"/>
              </a:buClr>
              <a:buSzPts val="5200"/>
              <a:buNone/>
              <a:defRPr sz="4500">
                <a:latin typeface="Young Serif"/>
                <a:ea typeface="Young Serif"/>
                <a:cs typeface="Young Serif"/>
                <a:sym typeface="Young Serif"/>
              </a:defRPr>
            </a:lvl1pPr>
            <a:lvl2pPr lvl="1" algn="ctr" rtl="0">
              <a:lnSpc>
                <a:spcPct val="100000"/>
              </a:lnSpc>
              <a:spcBef>
                <a:spcPts val="0"/>
              </a:spcBef>
              <a:spcAft>
                <a:spcPts val="0"/>
              </a:spcAft>
              <a:buClr>
                <a:srgbClr val="191919"/>
              </a:buClr>
              <a:buSzPts val="5200"/>
              <a:buNone/>
              <a:defRPr sz="5200">
                <a:solidFill>
                  <a:srgbClr val="191919"/>
                </a:solidFill>
              </a:defRPr>
            </a:lvl2pPr>
            <a:lvl3pPr lvl="2" algn="ctr" rtl="0">
              <a:lnSpc>
                <a:spcPct val="100000"/>
              </a:lnSpc>
              <a:spcBef>
                <a:spcPts val="0"/>
              </a:spcBef>
              <a:spcAft>
                <a:spcPts val="0"/>
              </a:spcAft>
              <a:buClr>
                <a:srgbClr val="191919"/>
              </a:buClr>
              <a:buSzPts val="5200"/>
              <a:buNone/>
              <a:defRPr sz="5200">
                <a:solidFill>
                  <a:srgbClr val="191919"/>
                </a:solidFill>
              </a:defRPr>
            </a:lvl3pPr>
            <a:lvl4pPr lvl="3" algn="ctr" rtl="0">
              <a:lnSpc>
                <a:spcPct val="100000"/>
              </a:lnSpc>
              <a:spcBef>
                <a:spcPts val="0"/>
              </a:spcBef>
              <a:spcAft>
                <a:spcPts val="0"/>
              </a:spcAft>
              <a:buClr>
                <a:srgbClr val="191919"/>
              </a:buClr>
              <a:buSzPts val="5200"/>
              <a:buNone/>
              <a:defRPr sz="5200">
                <a:solidFill>
                  <a:srgbClr val="191919"/>
                </a:solidFill>
              </a:defRPr>
            </a:lvl4pPr>
            <a:lvl5pPr lvl="4" algn="ctr" rtl="0">
              <a:lnSpc>
                <a:spcPct val="100000"/>
              </a:lnSpc>
              <a:spcBef>
                <a:spcPts val="0"/>
              </a:spcBef>
              <a:spcAft>
                <a:spcPts val="0"/>
              </a:spcAft>
              <a:buClr>
                <a:srgbClr val="191919"/>
              </a:buClr>
              <a:buSzPts val="5200"/>
              <a:buNone/>
              <a:defRPr sz="5200">
                <a:solidFill>
                  <a:srgbClr val="191919"/>
                </a:solidFill>
              </a:defRPr>
            </a:lvl5pPr>
            <a:lvl6pPr lvl="5" algn="ctr" rtl="0">
              <a:lnSpc>
                <a:spcPct val="100000"/>
              </a:lnSpc>
              <a:spcBef>
                <a:spcPts val="0"/>
              </a:spcBef>
              <a:spcAft>
                <a:spcPts val="0"/>
              </a:spcAft>
              <a:buClr>
                <a:srgbClr val="191919"/>
              </a:buClr>
              <a:buSzPts val="5200"/>
              <a:buNone/>
              <a:defRPr sz="5200">
                <a:solidFill>
                  <a:srgbClr val="191919"/>
                </a:solidFill>
              </a:defRPr>
            </a:lvl6pPr>
            <a:lvl7pPr lvl="6" algn="ctr" rtl="0">
              <a:lnSpc>
                <a:spcPct val="100000"/>
              </a:lnSpc>
              <a:spcBef>
                <a:spcPts val="0"/>
              </a:spcBef>
              <a:spcAft>
                <a:spcPts val="0"/>
              </a:spcAft>
              <a:buClr>
                <a:srgbClr val="191919"/>
              </a:buClr>
              <a:buSzPts val="5200"/>
              <a:buNone/>
              <a:defRPr sz="5200">
                <a:solidFill>
                  <a:srgbClr val="191919"/>
                </a:solidFill>
              </a:defRPr>
            </a:lvl7pPr>
            <a:lvl8pPr lvl="7" algn="ctr" rtl="0">
              <a:lnSpc>
                <a:spcPct val="100000"/>
              </a:lnSpc>
              <a:spcBef>
                <a:spcPts val="0"/>
              </a:spcBef>
              <a:spcAft>
                <a:spcPts val="0"/>
              </a:spcAft>
              <a:buClr>
                <a:srgbClr val="191919"/>
              </a:buClr>
              <a:buSzPts val="5200"/>
              <a:buNone/>
              <a:defRPr sz="5200">
                <a:solidFill>
                  <a:srgbClr val="191919"/>
                </a:solidFill>
              </a:defRPr>
            </a:lvl8pPr>
            <a:lvl9pPr lvl="8" algn="ctr" rtl="0">
              <a:lnSpc>
                <a:spcPct val="100000"/>
              </a:lnSpc>
              <a:spcBef>
                <a:spcPts val="0"/>
              </a:spcBef>
              <a:spcAft>
                <a:spcPts val="0"/>
              </a:spcAft>
              <a:buClr>
                <a:srgbClr val="191919"/>
              </a:buClr>
              <a:buSzPts val="5200"/>
              <a:buNone/>
              <a:defRPr sz="5200">
                <a:solidFill>
                  <a:srgbClr val="191919"/>
                </a:solidFill>
              </a:defRPr>
            </a:lvl9pPr>
          </a:lstStyle>
          <a:p>
            <a:endParaRPr/>
          </a:p>
        </p:txBody>
      </p:sp>
      <p:sp>
        <p:nvSpPr>
          <p:cNvPr id="11" name="Google Shape;11;p2"/>
          <p:cNvSpPr txBox="1">
            <a:spLocks noGrp="1"/>
          </p:cNvSpPr>
          <p:nvPr>
            <p:ph type="subTitle" idx="1"/>
          </p:nvPr>
        </p:nvSpPr>
        <p:spPr>
          <a:xfrm>
            <a:off x="715100" y="2179925"/>
            <a:ext cx="5573400" cy="409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2" name="Google Shape;12;p2"/>
          <p:cNvSpPr>
            <a:spLocks noGrp="1"/>
          </p:cNvSpPr>
          <p:nvPr>
            <p:ph type="pic" idx="2"/>
          </p:nvPr>
        </p:nvSpPr>
        <p:spPr>
          <a:xfrm>
            <a:off x="6698697" y="1112674"/>
            <a:ext cx="2101800" cy="2101800"/>
          </a:xfrm>
          <a:prstGeom prst="ellipse">
            <a:avLst/>
          </a:prstGeom>
          <a:noFill/>
          <a:ln w="28575" cap="flat" cmpd="sng">
            <a:solidFill>
              <a:schemeClr val="dk2"/>
            </a:solidFill>
            <a:prstDash val="solid"/>
            <a:round/>
            <a:headEnd type="none" w="sm" len="sm"/>
            <a:tailEnd type="none" w="sm" len="sm"/>
          </a:ln>
        </p:spPr>
      </p:sp>
      <p:sp>
        <p:nvSpPr>
          <p:cNvPr id="13" name="Google Shape;13;p2"/>
          <p:cNvSpPr>
            <a:spLocks noGrp="1"/>
          </p:cNvSpPr>
          <p:nvPr>
            <p:ph type="pic" idx="3"/>
          </p:nvPr>
        </p:nvSpPr>
        <p:spPr>
          <a:xfrm>
            <a:off x="5145250" y="2330525"/>
            <a:ext cx="2468400" cy="2468400"/>
          </a:xfrm>
          <a:prstGeom prst="ellipse">
            <a:avLst/>
          </a:prstGeom>
          <a:noFill/>
          <a:ln w="28575" cap="flat" cmpd="sng">
            <a:solidFill>
              <a:schemeClr val="dk2"/>
            </a:solidFill>
            <a:prstDash val="solid"/>
            <a:round/>
            <a:headEnd type="none" w="sm" len="sm"/>
            <a:tailEnd type="none" w="sm" len="sm"/>
          </a:ln>
        </p:spPr>
      </p:sp>
      <p:grpSp>
        <p:nvGrpSpPr>
          <p:cNvPr id="14" name="Google Shape;14;p2"/>
          <p:cNvGrpSpPr/>
          <p:nvPr/>
        </p:nvGrpSpPr>
        <p:grpSpPr>
          <a:xfrm rot="10800000">
            <a:off x="7570112" y="192304"/>
            <a:ext cx="1021755" cy="1384252"/>
            <a:chOff x="1394701" y="0"/>
            <a:chExt cx="791751" cy="1072648"/>
          </a:xfrm>
        </p:grpSpPr>
        <p:grpSp>
          <p:nvGrpSpPr>
            <p:cNvPr id="15" name="Google Shape;15;p2"/>
            <p:cNvGrpSpPr/>
            <p:nvPr/>
          </p:nvGrpSpPr>
          <p:grpSpPr>
            <a:xfrm>
              <a:off x="1394701" y="0"/>
              <a:ext cx="791751" cy="1072648"/>
              <a:chOff x="1394701" y="0"/>
              <a:chExt cx="791751" cy="1072648"/>
            </a:xfrm>
          </p:grpSpPr>
          <p:sp>
            <p:nvSpPr>
              <p:cNvPr id="16" name="Google Shape;16;p2"/>
              <p:cNvSpPr/>
              <p:nvPr/>
            </p:nvSpPr>
            <p:spPr>
              <a:xfrm>
                <a:off x="1394701" y="0"/>
                <a:ext cx="791751" cy="833971"/>
              </a:xfrm>
              <a:custGeom>
                <a:avLst/>
                <a:gdLst/>
                <a:ahLst/>
                <a:cxnLst/>
                <a:rect l="l" t="t" r="r" b="b"/>
                <a:pathLst>
                  <a:path w="791751" h="833971" extrusionOk="0">
                    <a:moveTo>
                      <a:pt x="6650" y="815690"/>
                    </a:moveTo>
                    <a:cubicBezTo>
                      <a:pt x="24825" y="801061"/>
                      <a:pt x="62507" y="780225"/>
                      <a:pt x="85115" y="760276"/>
                    </a:cubicBezTo>
                    <a:cubicBezTo>
                      <a:pt x="126343" y="723925"/>
                      <a:pt x="150282" y="684027"/>
                      <a:pt x="176437" y="636593"/>
                    </a:cubicBezTo>
                    <a:cubicBezTo>
                      <a:pt x="203479" y="587385"/>
                      <a:pt x="228304" y="544828"/>
                      <a:pt x="241160" y="490300"/>
                    </a:cubicBezTo>
                    <a:cubicBezTo>
                      <a:pt x="252243" y="443753"/>
                      <a:pt x="264656" y="397205"/>
                      <a:pt x="276625" y="351101"/>
                    </a:cubicBezTo>
                    <a:cubicBezTo>
                      <a:pt x="307657" y="234511"/>
                      <a:pt x="353318" y="96198"/>
                      <a:pt x="426907" y="0"/>
                    </a:cubicBezTo>
                    <a:cubicBezTo>
                      <a:pt x="403412" y="57187"/>
                      <a:pt x="431340" y="152499"/>
                      <a:pt x="443310" y="209242"/>
                    </a:cubicBezTo>
                    <a:cubicBezTo>
                      <a:pt x="461929" y="298347"/>
                      <a:pt x="492074" y="387453"/>
                      <a:pt x="532415" y="468578"/>
                    </a:cubicBezTo>
                    <a:cubicBezTo>
                      <a:pt x="570983" y="546157"/>
                      <a:pt x="614870" y="636593"/>
                      <a:pt x="679594" y="695553"/>
                    </a:cubicBezTo>
                    <a:cubicBezTo>
                      <a:pt x="716832" y="729688"/>
                      <a:pt x="750966" y="733677"/>
                      <a:pt x="791751" y="751410"/>
                    </a:cubicBezTo>
                    <a:cubicBezTo>
                      <a:pt x="745204" y="822783"/>
                      <a:pt x="638366" y="829432"/>
                      <a:pt x="568766" y="792638"/>
                    </a:cubicBezTo>
                    <a:cubicBezTo>
                      <a:pt x="537291" y="775792"/>
                      <a:pt x="492960" y="728358"/>
                      <a:pt x="457052" y="732348"/>
                    </a:cubicBezTo>
                    <a:cubicBezTo>
                      <a:pt x="426907" y="735451"/>
                      <a:pt x="414051" y="763823"/>
                      <a:pt x="404742" y="789978"/>
                    </a:cubicBezTo>
                    <a:cubicBezTo>
                      <a:pt x="403855" y="680037"/>
                      <a:pt x="267316" y="784215"/>
                      <a:pt x="231408" y="802834"/>
                    </a:cubicBezTo>
                    <a:cubicBezTo>
                      <a:pt x="160921" y="840072"/>
                      <a:pt x="74919" y="840958"/>
                      <a:pt x="0" y="821009"/>
                    </a:cubicBezTo>
                    <a:cubicBezTo>
                      <a:pt x="4876" y="818350"/>
                      <a:pt x="10196" y="817463"/>
                      <a:pt x="6650" y="81569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 name="Google Shape;17;p2"/>
              <p:cNvSpPr/>
              <p:nvPr/>
            </p:nvSpPr>
            <p:spPr>
              <a:xfrm>
                <a:off x="1743572" y="172810"/>
                <a:ext cx="73693" cy="899838"/>
              </a:xfrm>
              <a:custGeom>
                <a:avLst/>
                <a:gdLst/>
                <a:ahLst/>
                <a:cxnLst/>
                <a:rect l="l" t="t" r="r" b="b"/>
                <a:pathLst>
                  <a:path w="73693" h="899838" extrusionOk="0">
                    <a:moveTo>
                      <a:pt x="67396" y="898669"/>
                    </a:moveTo>
                    <a:cubicBezTo>
                      <a:pt x="64736" y="826852"/>
                      <a:pt x="76262" y="755480"/>
                      <a:pt x="73159" y="683663"/>
                    </a:cubicBezTo>
                    <a:cubicBezTo>
                      <a:pt x="69612" y="613177"/>
                      <a:pt x="71829" y="544464"/>
                      <a:pt x="55426" y="475308"/>
                    </a:cubicBezTo>
                    <a:cubicBezTo>
                      <a:pt x="37694" y="402605"/>
                      <a:pt x="18632" y="331232"/>
                      <a:pt x="11539" y="256313"/>
                    </a:cubicBezTo>
                    <a:cubicBezTo>
                      <a:pt x="3116" y="169424"/>
                      <a:pt x="26611" y="86969"/>
                      <a:pt x="38581" y="1853"/>
                    </a:cubicBezTo>
                    <a:cubicBezTo>
                      <a:pt x="39024" y="80"/>
                      <a:pt x="36364" y="-807"/>
                      <a:pt x="35921" y="967"/>
                    </a:cubicBezTo>
                    <a:cubicBezTo>
                      <a:pt x="19518" y="79876"/>
                      <a:pt x="-3534" y="150362"/>
                      <a:pt x="456" y="231931"/>
                    </a:cubicBezTo>
                    <a:cubicBezTo>
                      <a:pt x="4446" y="305964"/>
                      <a:pt x="24395" y="378223"/>
                      <a:pt x="37251" y="450483"/>
                    </a:cubicBezTo>
                    <a:cubicBezTo>
                      <a:pt x="50550" y="527175"/>
                      <a:pt x="47004" y="605641"/>
                      <a:pt x="51437" y="683220"/>
                    </a:cubicBezTo>
                    <a:cubicBezTo>
                      <a:pt x="53210" y="716025"/>
                      <a:pt x="49663" y="749273"/>
                      <a:pt x="47890" y="782521"/>
                    </a:cubicBezTo>
                    <a:cubicBezTo>
                      <a:pt x="45230" y="828182"/>
                      <a:pt x="53653" y="856554"/>
                      <a:pt x="66066" y="898669"/>
                    </a:cubicBezTo>
                    <a:cubicBezTo>
                      <a:pt x="65623" y="900442"/>
                      <a:pt x="67396" y="899999"/>
                      <a:pt x="67396" y="898669"/>
                    </a:cubicBezTo>
                    <a:lnTo>
                      <a:pt x="67396" y="898669"/>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 name="Google Shape;18;p2"/>
              <p:cNvSpPr/>
              <p:nvPr/>
            </p:nvSpPr>
            <p:spPr>
              <a:xfrm>
                <a:off x="1488170" y="675919"/>
                <a:ext cx="291998" cy="126913"/>
              </a:xfrm>
              <a:custGeom>
                <a:avLst/>
                <a:gdLst/>
                <a:ahLst/>
                <a:cxnLst/>
                <a:rect l="l" t="t" r="r" b="b"/>
                <a:pathLst>
                  <a:path w="291998" h="126913" extrusionOk="0">
                    <a:moveTo>
                      <a:pt x="512" y="126914"/>
                    </a:moveTo>
                    <a:cubicBezTo>
                      <a:pt x="47503" y="123811"/>
                      <a:pt x="85184" y="118048"/>
                      <a:pt x="127298" y="95882"/>
                    </a:cubicBezTo>
                    <a:cubicBezTo>
                      <a:pt x="154784" y="81696"/>
                      <a:pt x="179609" y="63077"/>
                      <a:pt x="206208" y="46675"/>
                    </a:cubicBezTo>
                    <a:cubicBezTo>
                      <a:pt x="233249" y="29829"/>
                      <a:pt x="264724" y="22293"/>
                      <a:pt x="290880" y="4560"/>
                    </a:cubicBezTo>
                    <a:cubicBezTo>
                      <a:pt x="293096" y="3230"/>
                      <a:pt x="291766" y="-759"/>
                      <a:pt x="289106" y="127"/>
                    </a:cubicBezTo>
                    <a:cubicBezTo>
                      <a:pt x="262508" y="8550"/>
                      <a:pt x="232806" y="8107"/>
                      <a:pt x="207537" y="20963"/>
                    </a:cubicBezTo>
                    <a:cubicBezTo>
                      <a:pt x="181382" y="34262"/>
                      <a:pt x="156557" y="54211"/>
                      <a:pt x="132618" y="71057"/>
                    </a:cubicBezTo>
                    <a:cubicBezTo>
                      <a:pt x="112226" y="85243"/>
                      <a:pt x="92720" y="101202"/>
                      <a:pt x="69225" y="109625"/>
                    </a:cubicBezTo>
                    <a:cubicBezTo>
                      <a:pt x="47059" y="117604"/>
                      <a:pt x="20018" y="113615"/>
                      <a:pt x="512" y="125584"/>
                    </a:cubicBezTo>
                    <a:cubicBezTo>
                      <a:pt x="-375" y="126027"/>
                      <a:pt x="69" y="126914"/>
                      <a:pt x="512" y="126914"/>
                    </a:cubicBezTo>
                    <a:lnTo>
                      <a:pt x="512" y="126914"/>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 name="Google Shape;19;p2"/>
              <p:cNvSpPr/>
              <p:nvPr/>
            </p:nvSpPr>
            <p:spPr>
              <a:xfrm>
                <a:off x="1542475" y="598204"/>
                <a:ext cx="239344" cy="123059"/>
              </a:xfrm>
              <a:custGeom>
                <a:avLst/>
                <a:gdLst/>
                <a:ahLst/>
                <a:cxnLst/>
                <a:rect l="l" t="t" r="r" b="b"/>
                <a:pathLst>
                  <a:path w="239344" h="123059" extrusionOk="0">
                    <a:moveTo>
                      <a:pt x="735" y="123060"/>
                    </a:moveTo>
                    <a:cubicBezTo>
                      <a:pt x="38416" y="120843"/>
                      <a:pt x="67231" y="113307"/>
                      <a:pt x="99593" y="91585"/>
                    </a:cubicBezTo>
                    <a:cubicBezTo>
                      <a:pt x="118212" y="79172"/>
                      <a:pt x="133284" y="63656"/>
                      <a:pt x="150573" y="49471"/>
                    </a:cubicBezTo>
                    <a:cubicBezTo>
                      <a:pt x="178502" y="26418"/>
                      <a:pt x="203770" y="17996"/>
                      <a:pt x="236575" y="7799"/>
                    </a:cubicBezTo>
                    <a:cubicBezTo>
                      <a:pt x="241008" y="6469"/>
                      <a:pt x="239678" y="263"/>
                      <a:pt x="235689" y="263"/>
                    </a:cubicBezTo>
                    <a:cubicBezTo>
                      <a:pt x="192688" y="-2840"/>
                      <a:pt x="162099" y="21985"/>
                      <a:pt x="131068" y="49027"/>
                    </a:cubicBezTo>
                    <a:cubicBezTo>
                      <a:pt x="108015" y="69420"/>
                      <a:pt x="83190" y="91142"/>
                      <a:pt x="54818" y="103554"/>
                    </a:cubicBezTo>
                    <a:cubicBezTo>
                      <a:pt x="36643" y="111534"/>
                      <a:pt x="18467" y="113750"/>
                      <a:pt x="291" y="122173"/>
                    </a:cubicBezTo>
                    <a:cubicBezTo>
                      <a:pt x="-152" y="122173"/>
                      <a:pt x="-152" y="123060"/>
                      <a:pt x="735" y="123060"/>
                    </a:cubicBezTo>
                    <a:lnTo>
                      <a:pt x="735" y="12306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 name="Google Shape;20;p2"/>
              <p:cNvSpPr/>
              <p:nvPr/>
            </p:nvSpPr>
            <p:spPr>
              <a:xfrm>
                <a:off x="1597109" y="537187"/>
                <a:ext cx="156765" cy="117137"/>
              </a:xfrm>
              <a:custGeom>
                <a:avLst/>
                <a:gdLst/>
                <a:ahLst/>
                <a:cxnLst/>
                <a:rect l="l" t="t" r="r" b="b"/>
                <a:pathLst>
                  <a:path w="156765" h="117137" extrusionOk="0">
                    <a:moveTo>
                      <a:pt x="627" y="117137"/>
                    </a:moveTo>
                    <a:cubicBezTo>
                      <a:pt x="24566" y="105611"/>
                      <a:pt x="41411" y="86992"/>
                      <a:pt x="59587" y="67930"/>
                    </a:cubicBezTo>
                    <a:cubicBezTo>
                      <a:pt x="87516" y="39115"/>
                      <a:pt x="112341" y="19609"/>
                      <a:pt x="152682" y="11186"/>
                    </a:cubicBezTo>
                    <a:cubicBezTo>
                      <a:pt x="159332" y="9856"/>
                      <a:pt x="157115" y="547"/>
                      <a:pt x="151352" y="104"/>
                    </a:cubicBezTo>
                    <a:cubicBezTo>
                      <a:pt x="117217" y="-1670"/>
                      <a:pt x="88402" y="19609"/>
                      <a:pt x="64907" y="42218"/>
                    </a:cubicBezTo>
                    <a:cubicBezTo>
                      <a:pt x="42298" y="63940"/>
                      <a:pt x="15256" y="89652"/>
                      <a:pt x="184" y="116694"/>
                    </a:cubicBezTo>
                    <a:cubicBezTo>
                      <a:pt x="-260" y="116694"/>
                      <a:pt x="184" y="117137"/>
                      <a:pt x="627" y="117137"/>
                    </a:cubicBezTo>
                    <a:lnTo>
                      <a:pt x="627" y="11713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21;p2"/>
              <p:cNvSpPr/>
              <p:nvPr/>
            </p:nvSpPr>
            <p:spPr>
              <a:xfrm>
                <a:off x="1636994" y="466053"/>
                <a:ext cx="107481" cy="79217"/>
              </a:xfrm>
              <a:custGeom>
                <a:avLst/>
                <a:gdLst/>
                <a:ahLst/>
                <a:cxnLst/>
                <a:rect l="l" t="t" r="r" b="b"/>
                <a:pathLst>
                  <a:path w="107481" h="79217" extrusionOk="0">
                    <a:moveTo>
                      <a:pt x="197" y="79218"/>
                    </a:moveTo>
                    <a:cubicBezTo>
                      <a:pt x="5960" y="61485"/>
                      <a:pt x="23249" y="48186"/>
                      <a:pt x="37435" y="37103"/>
                    </a:cubicBezTo>
                    <a:cubicBezTo>
                      <a:pt x="46301" y="30454"/>
                      <a:pt x="56941" y="23804"/>
                      <a:pt x="67580" y="20701"/>
                    </a:cubicBezTo>
                    <a:cubicBezTo>
                      <a:pt x="79993" y="17598"/>
                      <a:pt x="91075" y="22031"/>
                      <a:pt x="103045" y="18484"/>
                    </a:cubicBezTo>
                    <a:cubicBezTo>
                      <a:pt x="107035" y="17154"/>
                      <a:pt x="109251" y="11391"/>
                      <a:pt x="105705" y="8288"/>
                    </a:cubicBezTo>
                    <a:cubicBezTo>
                      <a:pt x="85756" y="-8558"/>
                      <a:pt x="52951" y="2968"/>
                      <a:pt x="35218" y="18927"/>
                    </a:cubicBezTo>
                    <a:cubicBezTo>
                      <a:pt x="26796" y="26464"/>
                      <a:pt x="21033" y="35330"/>
                      <a:pt x="16156" y="45526"/>
                    </a:cubicBezTo>
                    <a:cubicBezTo>
                      <a:pt x="10836" y="57052"/>
                      <a:pt x="2414" y="66362"/>
                      <a:pt x="197" y="79218"/>
                    </a:cubicBezTo>
                    <a:cubicBezTo>
                      <a:pt x="-246" y="79218"/>
                      <a:pt x="197" y="79218"/>
                      <a:pt x="197" y="79218"/>
                    </a:cubicBezTo>
                    <a:lnTo>
                      <a:pt x="197" y="79218"/>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 name="Google Shape;22;p2"/>
              <p:cNvSpPr/>
              <p:nvPr/>
            </p:nvSpPr>
            <p:spPr>
              <a:xfrm>
                <a:off x="1816288" y="668075"/>
                <a:ext cx="308100" cy="99053"/>
              </a:xfrm>
              <a:custGeom>
                <a:avLst/>
                <a:gdLst/>
                <a:ahLst/>
                <a:cxnLst/>
                <a:rect l="l" t="t" r="r" b="b"/>
                <a:pathLst>
                  <a:path w="308100" h="99053" extrusionOk="0">
                    <a:moveTo>
                      <a:pt x="1330" y="18167"/>
                    </a:moveTo>
                    <a:cubicBezTo>
                      <a:pt x="76249" y="-13751"/>
                      <a:pt x="132106" y="61612"/>
                      <a:pt x="194170" y="86880"/>
                    </a:cubicBezTo>
                    <a:cubicBezTo>
                      <a:pt x="224315" y="99293"/>
                      <a:pt x="283275" y="108603"/>
                      <a:pt x="307214" y="81561"/>
                    </a:cubicBezTo>
                    <a:cubicBezTo>
                      <a:pt x="308987" y="79344"/>
                      <a:pt x="308100" y="75354"/>
                      <a:pt x="304554" y="75798"/>
                    </a:cubicBezTo>
                    <a:cubicBezTo>
                      <a:pt x="269532" y="76241"/>
                      <a:pt x="238501" y="78458"/>
                      <a:pt x="205252" y="64272"/>
                    </a:cubicBezTo>
                    <a:cubicBezTo>
                      <a:pt x="176437" y="51859"/>
                      <a:pt x="148065" y="35457"/>
                      <a:pt x="119694" y="21714"/>
                    </a:cubicBezTo>
                    <a:cubicBezTo>
                      <a:pt x="85115" y="4868"/>
                      <a:pt x="31918" y="-15081"/>
                      <a:pt x="0" y="17281"/>
                    </a:cubicBezTo>
                    <a:cubicBezTo>
                      <a:pt x="0" y="18167"/>
                      <a:pt x="887" y="18611"/>
                      <a:pt x="1330" y="18167"/>
                    </a:cubicBezTo>
                    <a:lnTo>
                      <a:pt x="1330" y="1816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 name="Google Shape;23;p2"/>
              <p:cNvSpPr/>
              <p:nvPr/>
            </p:nvSpPr>
            <p:spPr>
              <a:xfrm>
                <a:off x="1799702" y="584748"/>
                <a:ext cx="211673" cy="70252"/>
              </a:xfrm>
              <a:custGeom>
                <a:avLst/>
                <a:gdLst/>
                <a:ahLst/>
                <a:cxnLst/>
                <a:rect l="l" t="t" r="r" b="b"/>
                <a:pathLst>
                  <a:path w="211673" h="70252" extrusionOk="0">
                    <a:moveTo>
                      <a:pt x="627" y="22586"/>
                    </a:moveTo>
                    <a:cubicBezTo>
                      <a:pt x="52494" y="-4456"/>
                      <a:pt x="101258" y="38545"/>
                      <a:pt x="146919" y="58494"/>
                    </a:cubicBezTo>
                    <a:cubicBezTo>
                      <a:pt x="166868" y="67360"/>
                      <a:pt x="193023" y="78443"/>
                      <a:pt x="209869" y="61154"/>
                    </a:cubicBezTo>
                    <a:cubicBezTo>
                      <a:pt x="214302" y="56721"/>
                      <a:pt x="209869" y="50071"/>
                      <a:pt x="204106" y="50958"/>
                    </a:cubicBezTo>
                    <a:cubicBezTo>
                      <a:pt x="143373" y="61154"/>
                      <a:pt x="59144" y="-43910"/>
                      <a:pt x="184" y="21700"/>
                    </a:cubicBezTo>
                    <a:cubicBezTo>
                      <a:pt x="-260" y="22143"/>
                      <a:pt x="184" y="22586"/>
                      <a:pt x="627" y="22586"/>
                    </a:cubicBezTo>
                    <a:lnTo>
                      <a:pt x="627" y="22586"/>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 name="Google Shape;24;p2"/>
              <p:cNvSpPr/>
              <p:nvPr/>
            </p:nvSpPr>
            <p:spPr>
              <a:xfrm>
                <a:off x="1780047" y="532414"/>
                <a:ext cx="664" cy="443"/>
              </a:xfrm>
              <a:custGeom>
                <a:avLst/>
                <a:gdLst/>
                <a:ahLst/>
                <a:cxnLst/>
                <a:rect l="l" t="t" r="r" b="b"/>
                <a:pathLst>
                  <a:path w="664" h="443" extrusionOk="0">
                    <a:moveTo>
                      <a:pt x="332" y="443"/>
                    </a:moveTo>
                    <a:cubicBezTo>
                      <a:pt x="776" y="443"/>
                      <a:pt x="776" y="0"/>
                      <a:pt x="332" y="0"/>
                    </a:cubicBezTo>
                    <a:cubicBezTo>
                      <a:pt x="-111" y="0"/>
                      <a:pt x="-111" y="443"/>
                      <a:pt x="332" y="443"/>
                    </a:cubicBezTo>
                    <a:lnTo>
                      <a:pt x="332" y="443"/>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 name="Google Shape;25;p2"/>
              <p:cNvSpPr/>
              <p:nvPr/>
            </p:nvSpPr>
            <p:spPr>
              <a:xfrm>
                <a:off x="1789800" y="523086"/>
                <a:ext cx="167819" cy="46504"/>
              </a:xfrm>
              <a:custGeom>
                <a:avLst/>
                <a:gdLst/>
                <a:ahLst/>
                <a:cxnLst/>
                <a:rect l="l" t="t" r="r" b="b"/>
                <a:pathLst>
                  <a:path w="167819" h="46504" extrusionOk="0">
                    <a:moveTo>
                      <a:pt x="332" y="15092"/>
                    </a:moveTo>
                    <a:cubicBezTo>
                      <a:pt x="18508" y="9329"/>
                      <a:pt x="49097" y="11102"/>
                      <a:pt x="65942" y="18195"/>
                    </a:cubicBezTo>
                    <a:cubicBezTo>
                      <a:pt x="78798" y="23515"/>
                      <a:pt x="89881" y="33268"/>
                      <a:pt x="103180" y="38587"/>
                    </a:cubicBezTo>
                    <a:cubicBezTo>
                      <a:pt x="123573" y="46567"/>
                      <a:pt x="147955" y="51443"/>
                      <a:pt x="167017" y="38587"/>
                    </a:cubicBezTo>
                    <a:cubicBezTo>
                      <a:pt x="168347" y="37701"/>
                      <a:pt x="167904" y="35927"/>
                      <a:pt x="166574" y="35484"/>
                    </a:cubicBezTo>
                    <a:cubicBezTo>
                      <a:pt x="151501" y="31051"/>
                      <a:pt x="137315" y="30608"/>
                      <a:pt x="122243" y="24401"/>
                    </a:cubicBezTo>
                    <a:cubicBezTo>
                      <a:pt x="105840" y="17752"/>
                      <a:pt x="89881" y="7556"/>
                      <a:pt x="72592" y="2679"/>
                    </a:cubicBezTo>
                    <a:cubicBezTo>
                      <a:pt x="49983" y="-3527"/>
                      <a:pt x="19838" y="1349"/>
                      <a:pt x="332" y="14205"/>
                    </a:cubicBezTo>
                    <a:cubicBezTo>
                      <a:pt x="-111" y="14649"/>
                      <a:pt x="-111" y="15092"/>
                      <a:pt x="332" y="15092"/>
                    </a:cubicBezTo>
                    <a:lnTo>
                      <a:pt x="332" y="15092"/>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 name="Google Shape;26;p2"/>
              <p:cNvSpPr/>
              <p:nvPr/>
            </p:nvSpPr>
            <p:spPr>
              <a:xfrm>
                <a:off x="1771839" y="460197"/>
                <a:ext cx="143163" cy="38974"/>
              </a:xfrm>
              <a:custGeom>
                <a:avLst/>
                <a:gdLst/>
                <a:ahLst/>
                <a:cxnLst/>
                <a:rect l="l" t="t" r="r" b="b"/>
                <a:pathLst>
                  <a:path w="143163" h="38974" extrusionOk="0">
                    <a:moveTo>
                      <a:pt x="1448" y="16360"/>
                    </a:moveTo>
                    <a:cubicBezTo>
                      <a:pt x="46665" y="-10238"/>
                      <a:pt x="101636" y="62908"/>
                      <a:pt x="141977" y="30546"/>
                    </a:cubicBezTo>
                    <a:cubicBezTo>
                      <a:pt x="144637" y="28330"/>
                      <a:pt x="142420" y="24340"/>
                      <a:pt x="139317" y="24340"/>
                    </a:cubicBezTo>
                    <a:cubicBezTo>
                      <a:pt x="91440" y="22123"/>
                      <a:pt x="45336" y="-22651"/>
                      <a:pt x="118" y="15030"/>
                    </a:cubicBezTo>
                    <a:cubicBezTo>
                      <a:pt x="-325" y="15917"/>
                      <a:pt x="561" y="17247"/>
                      <a:pt x="1448" y="16360"/>
                    </a:cubicBezTo>
                    <a:lnTo>
                      <a:pt x="1448" y="1636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27;p2"/>
              <p:cNvSpPr/>
              <p:nvPr/>
            </p:nvSpPr>
            <p:spPr>
              <a:xfrm>
                <a:off x="1767157" y="401752"/>
                <a:ext cx="116462" cy="32552"/>
              </a:xfrm>
              <a:custGeom>
                <a:avLst/>
                <a:gdLst/>
                <a:ahLst/>
                <a:cxnLst/>
                <a:rect l="l" t="t" r="r" b="b"/>
                <a:pathLst>
                  <a:path w="116462" h="32552" extrusionOk="0">
                    <a:moveTo>
                      <a:pt x="1254" y="13185"/>
                    </a:moveTo>
                    <a:cubicBezTo>
                      <a:pt x="9233" y="9195"/>
                      <a:pt x="21203" y="14072"/>
                      <a:pt x="29626" y="15402"/>
                    </a:cubicBezTo>
                    <a:cubicBezTo>
                      <a:pt x="43368" y="17618"/>
                      <a:pt x="54894" y="21165"/>
                      <a:pt x="67750" y="25598"/>
                    </a:cubicBezTo>
                    <a:cubicBezTo>
                      <a:pt x="83266" y="31361"/>
                      <a:pt x="98782" y="36237"/>
                      <a:pt x="114298" y="28701"/>
                    </a:cubicBezTo>
                    <a:cubicBezTo>
                      <a:pt x="117401" y="27371"/>
                      <a:pt x="116958" y="22495"/>
                      <a:pt x="114298" y="21165"/>
                    </a:cubicBezTo>
                    <a:cubicBezTo>
                      <a:pt x="104102" y="15845"/>
                      <a:pt x="93462" y="16288"/>
                      <a:pt x="82380" y="13185"/>
                    </a:cubicBezTo>
                    <a:cubicBezTo>
                      <a:pt x="69080" y="9639"/>
                      <a:pt x="57111" y="2989"/>
                      <a:pt x="43368" y="772"/>
                    </a:cubicBezTo>
                    <a:cubicBezTo>
                      <a:pt x="28296" y="-1444"/>
                      <a:pt x="11007" y="772"/>
                      <a:pt x="367" y="11855"/>
                    </a:cubicBezTo>
                    <a:cubicBezTo>
                      <a:pt x="-519" y="12298"/>
                      <a:pt x="367" y="13185"/>
                      <a:pt x="1254" y="13185"/>
                    </a:cubicBezTo>
                    <a:lnTo>
                      <a:pt x="1254" y="13185"/>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 name="Google Shape;28;p2"/>
              <p:cNvSpPr/>
              <p:nvPr/>
            </p:nvSpPr>
            <p:spPr>
              <a:xfrm>
                <a:off x="1768940" y="350990"/>
                <a:ext cx="92069" cy="22934"/>
              </a:xfrm>
              <a:custGeom>
                <a:avLst/>
                <a:gdLst/>
                <a:ahLst/>
                <a:cxnLst/>
                <a:rect l="l" t="t" r="r" b="b"/>
                <a:pathLst>
                  <a:path w="92069" h="22934" extrusionOk="0">
                    <a:moveTo>
                      <a:pt x="1687" y="10307"/>
                    </a:moveTo>
                    <a:cubicBezTo>
                      <a:pt x="16316" y="4544"/>
                      <a:pt x="40698" y="17843"/>
                      <a:pt x="55327" y="21390"/>
                    </a:cubicBezTo>
                    <a:cubicBezTo>
                      <a:pt x="68627" y="24493"/>
                      <a:pt x="78379" y="23163"/>
                      <a:pt x="89905" y="15183"/>
                    </a:cubicBezTo>
                    <a:cubicBezTo>
                      <a:pt x="92565" y="13410"/>
                      <a:pt x="93009" y="9420"/>
                      <a:pt x="89905" y="7647"/>
                    </a:cubicBezTo>
                    <a:cubicBezTo>
                      <a:pt x="83699" y="4101"/>
                      <a:pt x="81926" y="5431"/>
                      <a:pt x="75276" y="6760"/>
                    </a:cubicBezTo>
                    <a:cubicBezTo>
                      <a:pt x="61090" y="9420"/>
                      <a:pt x="50894" y="5874"/>
                      <a:pt x="36708" y="3214"/>
                    </a:cubicBezTo>
                    <a:cubicBezTo>
                      <a:pt x="22966" y="554"/>
                      <a:pt x="10110" y="-4322"/>
                      <a:pt x="357" y="8090"/>
                    </a:cubicBezTo>
                    <a:cubicBezTo>
                      <a:pt x="-530" y="8534"/>
                      <a:pt x="357" y="10750"/>
                      <a:pt x="1687" y="10307"/>
                    </a:cubicBezTo>
                    <a:lnTo>
                      <a:pt x="1687" y="1030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 name="Google Shape;29;p2"/>
              <p:cNvSpPr/>
              <p:nvPr/>
            </p:nvSpPr>
            <p:spPr>
              <a:xfrm>
                <a:off x="1770740" y="297391"/>
                <a:ext cx="65053" cy="18591"/>
              </a:xfrm>
              <a:custGeom>
                <a:avLst/>
                <a:gdLst/>
                <a:ahLst/>
                <a:cxnLst/>
                <a:rect l="l" t="t" r="r" b="b"/>
                <a:pathLst>
                  <a:path w="65053" h="18591" extrusionOk="0">
                    <a:moveTo>
                      <a:pt x="1660" y="17801"/>
                    </a:moveTo>
                    <a:cubicBezTo>
                      <a:pt x="7866" y="20018"/>
                      <a:pt x="13629" y="16915"/>
                      <a:pt x="20279" y="16471"/>
                    </a:cubicBezTo>
                    <a:cubicBezTo>
                      <a:pt x="27815" y="16028"/>
                      <a:pt x="35351" y="16915"/>
                      <a:pt x="43331" y="16915"/>
                    </a:cubicBezTo>
                    <a:cubicBezTo>
                      <a:pt x="52640" y="16915"/>
                      <a:pt x="64610" y="14255"/>
                      <a:pt x="65053" y="3172"/>
                    </a:cubicBezTo>
                    <a:cubicBezTo>
                      <a:pt x="65053" y="1399"/>
                      <a:pt x="63280" y="-374"/>
                      <a:pt x="61950" y="69"/>
                    </a:cubicBezTo>
                    <a:cubicBezTo>
                      <a:pt x="56630" y="512"/>
                      <a:pt x="52640" y="3172"/>
                      <a:pt x="47321" y="4059"/>
                    </a:cubicBezTo>
                    <a:cubicBezTo>
                      <a:pt x="41114" y="5389"/>
                      <a:pt x="34465" y="4502"/>
                      <a:pt x="28258" y="4945"/>
                    </a:cubicBezTo>
                    <a:cubicBezTo>
                      <a:pt x="18949" y="5389"/>
                      <a:pt x="5206" y="5389"/>
                      <a:pt x="773" y="14698"/>
                    </a:cubicBezTo>
                    <a:cubicBezTo>
                      <a:pt x="-557" y="15585"/>
                      <a:pt x="-113" y="16915"/>
                      <a:pt x="1660" y="17801"/>
                    </a:cubicBezTo>
                    <a:lnTo>
                      <a:pt x="1660" y="17801"/>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 name="Google Shape;30;p2"/>
              <p:cNvSpPr/>
              <p:nvPr/>
            </p:nvSpPr>
            <p:spPr>
              <a:xfrm>
                <a:off x="1781862" y="250294"/>
                <a:ext cx="36267" cy="27551"/>
              </a:xfrm>
              <a:custGeom>
                <a:avLst/>
                <a:gdLst/>
                <a:ahLst/>
                <a:cxnLst/>
                <a:rect l="l" t="t" r="r" b="b"/>
                <a:pathLst>
                  <a:path w="36267" h="27551" extrusionOk="0">
                    <a:moveTo>
                      <a:pt x="734" y="26330"/>
                    </a:moveTo>
                    <a:cubicBezTo>
                      <a:pt x="18024" y="31207"/>
                      <a:pt x="32653" y="21011"/>
                      <a:pt x="36199" y="4165"/>
                    </a:cubicBezTo>
                    <a:cubicBezTo>
                      <a:pt x="36643" y="1948"/>
                      <a:pt x="34869" y="-712"/>
                      <a:pt x="32209" y="175"/>
                    </a:cubicBezTo>
                    <a:cubicBezTo>
                      <a:pt x="29550" y="1505"/>
                      <a:pt x="26890" y="2392"/>
                      <a:pt x="24673" y="4608"/>
                    </a:cubicBezTo>
                    <a:cubicBezTo>
                      <a:pt x="22013" y="7268"/>
                      <a:pt x="21127" y="10814"/>
                      <a:pt x="18467" y="13031"/>
                    </a:cubicBezTo>
                    <a:cubicBezTo>
                      <a:pt x="12704" y="18351"/>
                      <a:pt x="4281" y="17464"/>
                      <a:pt x="291" y="25000"/>
                    </a:cubicBezTo>
                    <a:cubicBezTo>
                      <a:pt x="-152" y="25444"/>
                      <a:pt x="-152" y="26330"/>
                      <a:pt x="734" y="26330"/>
                    </a:cubicBezTo>
                    <a:lnTo>
                      <a:pt x="734" y="2633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 name="Google Shape;31;p2"/>
              <p:cNvSpPr/>
              <p:nvPr/>
            </p:nvSpPr>
            <p:spPr>
              <a:xfrm>
                <a:off x="1784128" y="202531"/>
                <a:ext cx="22407" cy="42089"/>
              </a:xfrm>
              <a:custGeom>
                <a:avLst/>
                <a:gdLst/>
                <a:ahLst/>
                <a:cxnLst/>
                <a:rect l="l" t="t" r="r" b="b"/>
                <a:pathLst>
                  <a:path w="22407" h="42089" extrusionOk="0">
                    <a:moveTo>
                      <a:pt x="2015" y="41732"/>
                    </a:moveTo>
                    <a:cubicBezTo>
                      <a:pt x="5118" y="39073"/>
                      <a:pt x="8665" y="37299"/>
                      <a:pt x="10881" y="33753"/>
                    </a:cubicBezTo>
                    <a:cubicBezTo>
                      <a:pt x="13541" y="30206"/>
                      <a:pt x="14871" y="25773"/>
                      <a:pt x="16644" y="21784"/>
                    </a:cubicBezTo>
                    <a:cubicBezTo>
                      <a:pt x="19747" y="15134"/>
                      <a:pt x="21964" y="8484"/>
                      <a:pt x="22407" y="1391"/>
                    </a:cubicBezTo>
                    <a:cubicBezTo>
                      <a:pt x="22407" y="-382"/>
                      <a:pt x="19747" y="-382"/>
                      <a:pt x="19304" y="948"/>
                    </a:cubicBezTo>
                    <a:cubicBezTo>
                      <a:pt x="16644" y="8041"/>
                      <a:pt x="11768" y="13804"/>
                      <a:pt x="8665" y="20454"/>
                    </a:cubicBezTo>
                    <a:cubicBezTo>
                      <a:pt x="5561" y="27103"/>
                      <a:pt x="3345" y="34196"/>
                      <a:pt x="242" y="40403"/>
                    </a:cubicBezTo>
                    <a:cubicBezTo>
                      <a:pt x="-645" y="41732"/>
                      <a:pt x="1128" y="42619"/>
                      <a:pt x="2015" y="41732"/>
                    </a:cubicBezTo>
                    <a:lnTo>
                      <a:pt x="2015" y="41732"/>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32;p2"/>
              <p:cNvSpPr/>
              <p:nvPr/>
            </p:nvSpPr>
            <p:spPr>
              <a:xfrm>
                <a:off x="1793236" y="116416"/>
                <a:ext cx="12412" cy="71164"/>
              </a:xfrm>
              <a:custGeom>
                <a:avLst/>
                <a:gdLst/>
                <a:ahLst/>
                <a:cxnLst/>
                <a:rect l="l" t="t" r="r" b="b"/>
                <a:pathLst>
                  <a:path w="12412" h="71164" extrusionOk="0">
                    <a:moveTo>
                      <a:pt x="2660" y="70217"/>
                    </a:moveTo>
                    <a:cubicBezTo>
                      <a:pt x="3103" y="66227"/>
                      <a:pt x="5320" y="62237"/>
                      <a:pt x="5763" y="58247"/>
                    </a:cubicBezTo>
                    <a:cubicBezTo>
                      <a:pt x="7093" y="50268"/>
                      <a:pt x="7980" y="42288"/>
                      <a:pt x="9309" y="34309"/>
                    </a:cubicBezTo>
                    <a:cubicBezTo>
                      <a:pt x="11083" y="22783"/>
                      <a:pt x="11526" y="12587"/>
                      <a:pt x="12413" y="1061"/>
                    </a:cubicBezTo>
                    <a:cubicBezTo>
                      <a:pt x="12413" y="174"/>
                      <a:pt x="11083" y="-269"/>
                      <a:pt x="10639" y="174"/>
                    </a:cubicBezTo>
                    <a:cubicBezTo>
                      <a:pt x="3546" y="8597"/>
                      <a:pt x="5320" y="19236"/>
                      <a:pt x="3990" y="29432"/>
                    </a:cubicBezTo>
                    <a:cubicBezTo>
                      <a:pt x="3546" y="36525"/>
                      <a:pt x="2217" y="43175"/>
                      <a:pt x="1773" y="50268"/>
                    </a:cubicBezTo>
                    <a:cubicBezTo>
                      <a:pt x="1330" y="56918"/>
                      <a:pt x="0" y="63567"/>
                      <a:pt x="0" y="69774"/>
                    </a:cubicBezTo>
                    <a:cubicBezTo>
                      <a:pt x="887" y="71547"/>
                      <a:pt x="2660" y="71547"/>
                      <a:pt x="2660" y="70217"/>
                    </a:cubicBezTo>
                    <a:lnTo>
                      <a:pt x="2660" y="7021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33;p2"/>
              <p:cNvSpPr/>
              <p:nvPr/>
            </p:nvSpPr>
            <p:spPr>
              <a:xfrm>
                <a:off x="1663606" y="418347"/>
                <a:ext cx="69954" cy="23310"/>
              </a:xfrm>
              <a:custGeom>
                <a:avLst/>
                <a:gdLst/>
                <a:ahLst/>
                <a:cxnLst/>
                <a:rect l="l" t="t" r="r" b="b"/>
                <a:pathLst>
                  <a:path w="69954" h="23310" extrusionOk="0">
                    <a:moveTo>
                      <a:pt x="627" y="23189"/>
                    </a:moveTo>
                    <a:cubicBezTo>
                      <a:pt x="5060" y="22303"/>
                      <a:pt x="5947" y="20086"/>
                      <a:pt x="9493" y="17870"/>
                    </a:cubicBezTo>
                    <a:cubicBezTo>
                      <a:pt x="13926" y="14766"/>
                      <a:pt x="17473" y="12550"/>
                      <a:pt x="23679" y="12550"/>
                    </a:cubicBezTo>
                    <a:cubicBezTo>
                      <a:pt x="26782" y="12550"/>
                      <a:pt x="30329" y="13880"/>
                      <a:pt x="33432" y="14323"/>
                    </a:cubicBezTo>
                    <a:cubicBezTo>
                      <a:pt x="44071" y="15653"/>
                      <a:pt x="59587" y="20973"/>
                      <a:pt x="68453" y="13880"/>
                    </a:cubicBezTo>
                    <a:cubicBezTo>
                      <a:pt x="70670" y="12107"/>
                      <a:pt x="70227" y="9003"/>
                      <a:pt x="68453" y="6787"/>
                    </a:cubicBezTo>
                    <a:cubicBezTo>
                      <a:pt x="59587" y="-2966"/>
                      <a:pt x="40968" y="137"/>
                      <a:pt x="29442" y="1911"/>
                    </a:cubicBezTo>
                    <a:cubicBezTo>
                      <a:pt x="23236" y="2797"/>
                      <a:pt x="16143" y="4570"/>
                      <a:pt x="11266" y="8560"/>
                    </a:cubicBezTo>
                    <a:cubicBezTo>
                      <a:pt x="6833" y="12550"/>
                      <a:pt x="4617" y="18313"/>
                      <a:pt x="184" y="22303"/>
                    </a:cubicBezTo>
                    <a:cubicBezTo>
                      <a:pt x="-260" y="22746"/>
                      <a:pt x="184" y="23633"/>
                      <a:pt x="627" y="23189"/>
                    </a:cubicBezTo>
                    <a:lnTo>
                      <a:pt x="627" y="23189"/>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34;p2"/>
              <p:cNvSpPr/>
              <p:nvPr/>
            </p:nvSpPr>
            <p:spPr>
              <a:xfrm>
                <a:off x="1682120" y="345438"/>
                <a:ext cx="60775" cy="34920"/>
              </a:xfrm>
              <a:custGeom>
                <a:avLst/>
                <a:gdLst/>
                <a:ahLst/>
                <a:cxnLst/>
                <a:rect l="l" t="t" r="r" b="b"/>
                <a:pathLst>
                  <a:path w="60775" h="34920" extrusionOk="0">
                    <a:moveTo>
                      <a:pt x="2062" y="34478"/>
                    </a:moveTo>
                    <a:cubicBezTo>
                      <a:pt x="6052" y="30931"/>
                      <a:pt x="7825" y="26055"/>
                      <a:pt x="11815" y="22065"/>
                    </a:cubicBezTo>
                    <a:cubicBezTo>
                      <a:pt x="16248" y="17189"/>
                      <a:pt x="21567" y="14085"/>
                      <a:pt x="28217" y="12755"/>
                    </a:cubicBezTo>
                    <a:cubicBezTo>
                      <a:pt x="32650" y="11869"/>
                      <a:pt x="37970" y="11425"/>
                      <a:pt x="42403" y="11869"/>
                    </a:cubicBezTo>
                    <a:cubicBezTo>
                      <a:pt x="46836" y="12312"/>
                      <a:pt x="51269" y="14529"/>
                      <a:pt x="56146" y="14085"/>
                    </a:cubicBezTo>
                    <a:cubicBezTo>
                      <a:pt x="59249" y="14085"/>
                      <a:pt x="61465" y="11425"/>
                      <a:pt x="60579" y="8322"/>
                    </a:cubicBezTo>
                    <a:cubicBezTo>
                      <a:pt x="57476" y="-6750"/>
                      <a:pt x="32650" y="2559"/>
                      <a:pt x="24227" y="6106"/>
                    </a:cubicBezTo>
                    <a:cubicBezTo>
                      <a:pt x="14918" y="9652"/>
                      <a:pt x="-5031" y="22065"/>
                      <a:pt x="1175" y="34921"/>
                    </a:cubicBezTo>
                    <a:cubicBezTo>
                      <a:pt x="1619" y="34478"/>
                      <a:pt x="2062" y="34478"/>
                      <a:pt x="2062" y="34478"/>
                    </a:cubicBezTo>
                    <a:lnTo>
                      <a:pt x="2062" y="34478"/>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35;p2"/>
              <p:cNvSpPr/>
              <p:nvPr/>
            </p:nvSpPr>
            <p:spPr>
              <a:xfrm>
                <a:off x="1693401" y="293470"/>
                <a:ext cx="48925" cy="24714"/>
              </a:xfrm>
              <a:custGeom>
                <a:avLst/>
                <a:gdLst/>
                <a:ahLst/>
                <a:cxnLst/>
                <a:rect l="l" t="t" r="r" b="b"/>
                <a:pathLst>
                  <a:path w="48925" h="24714" extrusionOk="0">
                    <a:moveTo>
                      <a:pt x="977" y="24382"/>
                    </a:moveTo>
                    <a:cubicBezTo>
                      <a:pt x="3194" y="16846"/>
                      <a:pt x="13833" y="10639"/>
                      <a:pt x="21369" y="11083"/>
                    </a:cubicBezTo>
                    <a:cubicBezTo>
                      <a:pt x="26689" y="11083"/>
                      <a:pt x="34669" y="11526"/>
                      <a:pt x="39545" y="14629"/>
                    </a:cubicBezTo>
                    <a:cubicBezTo>
                      <a:pt x="44421" y="17732"/>
                      <a:pt x="51514" y="11083"/>
                      <a:pt x="47968" y="6206"/>
                    </a:cubicBezTo>
                    <a:cubicBezTo>
                      <a:pt x="41318" y="-2660"/>
                      <a:pt x="28019" y="-887"/>
                      <a:pt x="19153" y="4433"/>
                    </a:cubicBezTo>
                    <a:cubicBezTo>
                      <a:pt x="11617" y="8866"/>
                      <a:pt x="534" y="14186"/>
                      <a:pt x="90" y="24382"/>
                    </a:cubicBezTo>
                    <a:cubicBezTo>
                      <a:pt x="-353" y="24825"/>
                      <a:pt x="977" y="24825"/>
                      <a:pt x="977" y="24382"/>
                    </a:cubicBezTo>
                    <a:lnTo>
                      <a:pt x="977" y="24382"/>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36;p2"/>
              <p:cNvSpPr/>
              <p:nvPr/>
            </p:nvSpPr>
            <p:spPr>
              <a:xfrm>
                <a:off x="1713768" y="235106"/>
                <a:ext cx="25009" cy="38304"/>
              </a:xfrm>
              <a:custGeom>
                <a:avLst/>
                <a:gdLst/>
                <a:ahLst/>
                <a:cxnLst/>
                <a:rect l="l" t="t" r="r" b="b"/>
                <a:pathLst>
                  <a:path w="25009" h="38304" extrusionOk="0">
                    <a:moveTo>
                      <a:pt x="24941" y="37973"/>
                    </a:moveTo>
                    <a:cubicBezTo>
                      <a:pt x="25384" y="34426"/>
                      <a:pt x="23611" y="33983"/>
                      <a:pt x="21394" y="31766"/>
                    </a:cubicBezTo>
                    <a:cubicBezTo>
                      <a:pt x="17848" y="28663"/>
                      <a:pt x="13858" y="25117"/>
                      <a:pt x="11641" y="20683"/>
                    </a:cubicBezTo>
                    <a:cubicBezTo>
                      <a:pt x="8538" y="14477"/>
                      <a:pt x="5878" y="6941"/>
                      <a:pt x="3662" y="735"/>
                    </a:cubicBezTo>
                    <a:cubicBezTo>
                      <a:pt x="3218" y="-152"/>
                      <a:pt x="2332" y="-152"/>
                      <a:pt x="1889" y="291"/>
                    </a:cubicBezTo>
                    <a:cubicBezTo>
                      <a:pt x="-2101" y="6941"/>
                      <a:pt x="1002" y="17137"/>
                      <a:pt x="4105" y="23343"/>
                    </a:cubicBezTo>
                    <a:cubicBezTo>
                      <a:pt x="6322" y="27776"/>
                      <a:pt x="9425" y="31766"/>
                      <a:pt x="13415" y="34869"/>
                    </a:cubicBezTo>
                    <a:cubicBezTo>
                      <a:pt x="15188" y="36199"/>
                      <a:pt x="17404" y="37529"/>
                      <a:pt x="20064" y="37973"/>
                    </a:cubicBezTo>
                    <a:cubicBezTo>
                      <a:pt x="20508" y="37973"/>
                      <a:pt x="23611" y="37086"/>
                      <a:pt x="24941" y="37973"/>
                    </a:cubicBezTo>
                    <a:cubicBezTo>
                      <a:pt x="24497" y="38416"/>
                      <a:pt x="24497" y="38416"/>
                      <a:pt x="24941" y="37973"/>
                    </a:cubicBezTo>
                    <a:lnTo>
                      <a:pt x="24941" y="37973"/>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37;p2"/>
              <p:cNvSpPr/>
              <p:nvPr/>
            </p:nvSpPr>
            <p:spPr>
              <a:xfrm>
                <a:off x="1729050" y="192066"/>
                <a:ext cx="18180" cy="48207"/>
              </a:xfrm>
              <a:custGeom>
                <a:avLst/>
                <a:gdLst/>
                <a:ahLst/>
                <a:cxnLst/>
                <a:rect l="l" t="t" r="r" b="b"/>
                <a:pathLst>
                  <a:path w="18180" h="48207" extrusionOk="0">
                    <a:moveTo>
                      <a:pt x="18082" y="46434"/>
                    </a:moveTo>
                    <a:cubicBezTo>
                      <a:pt x="18968" y="38011"/>
                      <a:pt x="13649" y="30918"/>
                      <a:pt x="11432" y="22939"/>
                    </a:cubicBezTo>
                    <a:cubicBezTo>
                      <a:pt x="10546" y="19392"/>
                      <a:pt x="8772" y="15402"/>
                      <a:pt x="8772" y="11856"/>
                    </a:cubicBezTo>
                    <a:cubicBezTo>
                      <a:pt x="8772" y="7866"/>
                      <a:pt x="10102" y="5206"/>
                      <a:pt x="9216" y="1660"/>
                    </a:cubicBezTo>
                    <a:cubicBezTo>
                      <a:pt x="8772" y="-113"/>
                      <a:pt x="6556" y="-557"/>
                      <a:pt x="5226" y="773"/>
                    </a:cubicBezTo>
                    <a:cubicBezTo>
                      <a:pt x="-537" y="7423"/>
                      <a:pt x="-981" y="15402"/>
                      <a:pt x="1236" y="23382"/>
                    </a:cubicBezTo>
                    <a:cubicBezTo>
                      <a:pt x="4339" y="32692"/>
                      <a:pt x="6999" y="42888"/>
                      <a:pt x="15865" y="48207"/>
                    </a:cubicBezTo>
                    <a:cubicBezTo>
                      <a:pt x="16752" y="48207"/>
                      <a:pt x="18082" y="47321"/>
                      <a:pt x="18082" y="46434"/>
                    </a:cubicBezTo>
                    <a:lnTo>
                      <a:pt x="18082" y="46434"/>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 name="Google Shape;38;p2"/>
              <p:cNvSpPr/>
              <p:nvPr/>
            </p:nvSpPr>
            <p:spPr>
              <a:xfrm>
                <a:off x="1749618" y="122588"/>
                <a:ext cx="17822" cy="77075"/>
              </a:xfrm>
              <a:custGeom>
                <a:avLst/>
                <a:gdLst/>
                <a:ahLst/>
                <a:cxnLst/>
                <a:rect l="l" t="t" r="r" b="b"/>
                <a:pathLst>
                  <a:path w="17822" h="77075" extrusionOk="0">
                    <a:moveTo>
                      <a:pt x="6380" y="76458"/>
                    </a:moveTo>
                    <a:cubicBezTo>
                      <a:pt x="8597" y="64932"/>
                      <a:pt x="5050" y="52519"/>
                      <a:pt x="5937" y="40550"/>
                    </a:cubicBezTo>
                    <a:cubicBezTo>
                      <a:pt x="6824" y="27694"/>
                      <a:pt x="9927" y="13951"/>
                      <a:pt x="17463" y="2868"/>
                    </a:cubicBezTo>
                    <a:cubicBezTo>
                      <a:pt x="18793" y="1095"/>
                      <a:pt x="16133" y="-1121"/>
                      <a:pt x="14360" y="652"/>
                    </a:cubicBezTo>
                    <a:cubicBezTo>
                      <a:pt x="5494" y="9518"/>
                      <a:pt x="2834" y="23261"/>
                      <a:pt x="1061" y="34787"/>
                    </a:cubicBezTo>
                    <a:cubicBezTo>
                      <a:pt x="174" y="41880"/>
                      <a:pt x="-269" y="48529"/>
                      <a:pt x="174" y="55622"/>
                    </a:cubicBezTo>
                    <a:cubicBezTo>
                      <a:pt x="617" y="63159"/>
                      <a:pt x="3720" y="68922"/>
                      <a:pt x="5050" y="76015"/>
                    </a:cubicBezTo>
                    <a:cubicBezTo>
                      <a:pt x="5494" y="77344"/>
                      <a:pt x="6380" y="77344"/>
                      <a:pt x="6380" y="76458"/>
                    </a:cubicBezTo>
                    <a:lnTo>
                      <a:pt x="6380" y="76458"/>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9" name="Google Shape;39;p2"/>
            <p:cNvSpPr/>
            <p:nvPr/>
          </p:nvSpPr>
          <p:spPr>
            <a:xfrm>
              <a:off x="1776335" y="63887"/>
              <a:ext cx="25767" cy="84537"/>
            </a:xfrm>
            <a:custGeom>
              <a:avLst/>
              <a:gdLst/>
              <a:ahLst/>
              <a:cxnLst/>
              <a:rect l="l" t="t" r="r" b="b"/>
              <a:pathLst>
                <a:path w="25767" h="84537" extrusionOk="0">
                  <a:moveTo>
                    <a:pt x="2715" y="83735"/>
                  </a:moveTo>
                  <a:cubicBezTo>
                    <a:pt x="6705" y="69106"/>
                    <a:pt x="10695" y="54033"/>
                    <a:pt x="15571" y="39404"/>
                  </a:cubicBezTo>
                  <a:cubicBezTo>
                    <a:pt x="19561" y="27434"/>
                    <a:pt x="24881" y="14135"/>
                    <a:pt x="25767" y="1722"/>
                  </a:cubicBezTo>
                  <a:cubicBezTo>
                    <a:pt x="25767" y="-494"/>
                    <a:pt x="23108" y="-494"/>
                    <a:pt x="22221" y="1279"/>
                  </a:cubicBezTo>
                  <a:cubicBezTo>
                    <a:pt x="19561" y="8372"/>
                    <a:pt x="14241" y="14578"/>
                    <a:pt x="11138" y="21671"/>
                  </a:cubicBezTo>
                  <a:cubicBezTo>
                    <a:pt x="8478" y="28321"/>
                    <a:pt x="6705" y="35414"/>
                    <a:pt x="4489" y="42507"/>
                  </a:cubicBezTo>
                  <a:cubicBezTo>
                    <a:pt x="499" y="56250"/>
                    <a:pt x="-831" y="69106"/>
                    <a:pt x="499" y="83291"/>
                  </a:cubicBezTo>
                  <a:cubicBezTo>
                    <a:pt x="499" y="84621"/>
                    <a:pt x="2272" y="85065"/>
                    <a:pt x="2715" y="83735"/>
                  </a:cubicBezTo>
                  <a:lnTo>
                    <a:pt x="2715" y="83735"/>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0" name="Google Shape;40;p2"/>
          <p:cNvGrpSpPr/>
          <p:nvPr/>
        </p:nvGrpSpPr>
        <p:grpSpPr>
          <a:xfrm>
            <a:off x="8165317" y="192293"/>
            <a:ext cx="1078099" cy="2002498"/>
            <a:chOff x="9552431" y="235492"/>
            <a:chExt cx="427953" cy="794926"/>
          </a:xfrm>
        </p:grpSpPr>
        <p:sp>
          <p:nvSpPr>
            <p:cNvPr id="41" name="Google Shape;41;p2"/>
            <p:cNvSpPr/>
            <p:nvPr/>
          </p:nvSpPr>
          <p:spPr>
            <a:xfrm>
              <a:off x="9641755" y="453505"/>
              <a:ext cx="338629" cy="576913"/>
            </a:xfrm>
            <a:custGeom>
              <a:avLst/>
              <a:gdLst/>
              <a:ahLst/>
              <a:cxnLst/>
              <a:rect l="l" t="t" r="r" b="b"/>
              <a:pathLst>
                <a:path w="338629" h="576913" extrusionOk="0">
                  <a:moveTo>
                    <a:pt x="69433" y="374153"/>
                  </a:moveTo>
                  <a:cubicBezTo>
                    <a:pt x="65444" y="368834"/>
                    <a:pt x="61897" y="363514"/>
                    <a:pt x="58351" y="358194"/>
                  </a:cubicBezTo>
                  <a:lnTo>
                    <a:pt x="58351" y="358194"/>
                  </a:lnTo>
                  <a:cubicBezTo>
                    <a:pt x="57021" y="355978"/>
                    <a:pt x="55691" y="353761"/>
                    <a:pt x="54361" y="351545"/>
                  </a:cubicBezTo>
                  <a:cubicBezTo>
                    <a:pt x="49041" y="343122"/>
                    <a:pt x="44165" y="334255"/>
                    <a:pt x="39288" y="325389"/>
                  </a:cubicBezTo>
                  <a:cubicBezTo>
                    <a:pt x="25989" y="300564"/>
                    <a:pt x="15793" y="274409"/>
                    <a:pt x="9143" y="246923"/>
                  </a:cubicBezTo>
                  <a:lnTo>
                    <a:pt x="9143" y="246923"/>
                  </a:lnTo>
                  <a:lnTo>
                    <a:pt x="8700" y="246037"/>
                  </a:lnTo>
                  <a:lnTo>
                    <a:pt x="6484" y="237171"/>
                  </a:lnTo>
                  <a:cubicBezTo>
                    <a:pt x="-2826" y="193726"/>
                    <a:pt x="-2382" y="148952"/>
                    <a:pt x="9587" y="105951"/>
                  </a:cubicBezTo>
                  <a:cubicBezTo>
                    <a:pt x="16680" y="78022"/>
                    <a:pt x="29092" y="51424"/>
                    <a:pt x="44165" y="26599"/>
                  </a:cubicBezTo>
                  <a:cubicBezTo>
                    <a:pt x="44608" y="26155"/>
                    <a:pt x="44608" y="25712"/>
                    <a:pt x="45051" y="25269"/>
                  </a:cubicBezTo>
                  <a:cubicBezTo>
                    <a:pt x="46382" y="22165"/>
                    <a:pt x="47711" y="19062"/>
                    <a:pt x="49041" y="15516"/>
                  </a:cubicBezTo>
                  <a:cubicBezTo>
                    <a:pt x="49928" y="12856"/>
                    <a:pt x="50815" y="10196"/>
                    <a:pt x="51701" y="7536"/>
                  </a:cubicBezTo>
                  <a:cubicBezTo>
                    <a:pt x="51701" y="7093"/>
                    <a:pt x="52144" y="6650"/>
                    <a:pt x="52144" y="5763"/>
                  </a:cubicBezTo>
                  <a:cubicBezTo>
                    <a:pt x="52587" y="3546"/>
                    <a:pt x="53474" y="443"/>
                    <a:pt x="56134" y="0"/>
                  </a:cubicBezTo>
                  <a:cubicBezTo>
                    <a:pt x="59681" y="443"/>
                    <a:pt x="63227" y="1773"/>
                    <a:pt x="66774" y="2660"/>
                  </a:cubicBezTo>
                  <a:cubicBezTo>
                    <a:pt x="68547" y="3103"/>
                    <a:pt x="70320" y="3990"/>
                    <a:pt x="72093" y="4433"/>
                  </a:cubicBezTo>
                  <a:cubicBezTo>
                    <a:pt x="92042" y="9309"/>
                    <a:pt x="111548" y="15073"/>
                    <a:pt x="130167" y="23052"/>
                  </a:cubicBezTo>
                  <a:cubicBezTo>
                    <a:pt x="137703" y="26155"/>
                    <a:pt x="145239" y="29702"/>
                    <a:pt x="152776" y="33248"/>
                  </a:cubicBezTo>
                  <a:cubicBezTo>
                    <a:pt x="155436" y="34578"/>
                    <a:pt x="157652" y="35908"/>
                    <a:pt x="160312" y="37238"/>
                  </a:cubicBezTo>
                  <a:cubicBezTo>
                    <a:pt x="183808" y="49651"/>
                    <a:pt x="205529" y="65610"/>
                    <a:pt x="224592" y="84229"/>
                  </a:cubicBezTo>
                  <a:cubicBezTo>
                    <a:pt x="228582" y="88219"/>
                    <a:pt x="232128" y="92208"/>
                    <a:pt x="236118" y="96198"/>
                  </a:cubicBezTo>
                  <a:cubicBezTo>
                    <a:pt x="236561" y="96641"/>
                    <a:pt x="237005" y="97528"/>
                    <a:pt x="237891" y="97971"/>
                  </a:cubicBezTo>
                  <a:cubicBezTo>
                    <a:pt x="265820" y="131220"/>
                    <a:pt x="287542" y="168901"/>
                    <a:pt x="303944" y="208799"/>
                  </a:cubicBezTo>
                  <a:lnTo>
                    <a:pt x="303944" y="208799"/>
                  </a:lnTo>
                  <a:lnTo>
                    <a:pt x="306604" y="215005"/>
                  </a:lnTo>
                  <a:cubicBezTo>
                    <a:pt x="311037" y="226531"/>
                    <a:pt x="315470" y="238501"/>
                    <a:pt x="319017" y="250470"/>
                  </a:cubicBezTo>
                  <a:cubicBezTo>
                    <a:pt x="328326" y="280615"/>
                    <a:pt x="335862" y="311647"/>
                    <a:pt x="337636" y="343122"/>
                  </a:cubicBezTo>
                  <a:cubicBezTo>
                    <a:pt x="337636" y="343122"/>
                    <a:pt x="337636" y="343122"/>
                    <a:pt x="337636" y="343122"/>
                  </a:cubicBezTo>
                  <a:cubicBezTo>
                    <a:pt x="337636" y="344008"/>
                    <a:pt x="337636" y="344452"/>
                    <a:pt x="337636" y="345338"/>
                  </a:cubicBezTo>
                  <a:cubicBezTo>
                    <a:pt x="337636" y="346668"/>
                    <a:pt x="337636" y="347998"/>
                    <a:pt x="338079" y="349771"/>
                  </a:cubicBezTo>
                  <a:cubicBezTo>
                    <a:pt x="339409" y="377256"/>
                    <a:pt x="338079" y="405185"/>
                    <a:pt x="336749" y="433114"/>
                  </a:cubicBezTo>
                  <a:lnTo>
                    <a:pt x="336749" y="435330"/>
                  </a:lnTo>
                  <a:cubicBezTo>
                    <a:pt x="335862" y="455279"/>
                    <a:pt x="334533" y="475228"/>
                    <a:pt x="334533" y="495177"/>
                  </a:cubicBezTo>
                  <a:cubicBezTo>
                    <a:pt x="334533" y="500497"/>
                    <a:pt x="334533" y="505816"/>
                    <a:pt x="334089" y="510693"/>
                  </a:cubicBezTo>
                  <a:lnTo>
                    <a:pt x="334089" y="513796"/>
                  </a:lnTo>
                  <a:cubicBezTo>
                    <a:pt x="334089" y="520002"/>
                    <a:pt x="334089" y="525765"/>
                    <a:pt x="334089" y="531972"/>
                  </a:cubicBezTo>
                  <a:cubicBezTo>
                    <a:pt x="333646" y="541724"/>
                    <a:pt x="338522" y="562117"/>
                    <a:pt x="332760" y="571869"/>
                  </a:cubicBezTo>
                  <a:cubicBezTo>
                    <a:pt x="331873" y="573199"/>
                    <a:pt x="331429" y="574086"/>
                    <a:pt x="330100" y="574973"/>
                  </a:cubicBezTo>
                  <a:cubicBezTo>
                    <a:pt x="329213" y="575859"/>
                    <a:pt x="327883" y="576303"/>
                    <a:pt x="326553" y="576746"/>
                  </a:cubicBezTo>
                  <a:cubicBezTo>
                    <a:pt x="312367" y="578962"/>
                    <a:pt x="294635" y="558570"/>
                    <a:pt x="284439" y="550147"/>
                  </a:cubicBezTo>
                  <a:cubicBezTo>
                    <a:pt x="282665" y="548374"/>
                    <a:pt x="280892" y="547044"/>
                    <a:pt x="279119" y="545271"/>
                  </a:cubicBezTo>
                  <a:cubicBezTo>
                    <a:pt x="277789" y="543941"/>
                    <a:pt x="276459" y="543054"/>
                    <a:pt x="275129" y="541724"/>
                  </a:cubicBezTo>
                  <a:cubicBezTo>
                    <a:pt x="266263" y="534188"/>
                    <a:pt x="256954" y="527095"/>
                    <a:pt x="247644" y="520445"/>
                  </a:cubicBezTo>
                  <a:cubicBezTo>
                    <a:pt x="235231" y="512023"/>
                    <a:pt x="222819" y="503600"/>
                    <a:pt x="210406" y="494734"/>
                  </a:cubicBezTo>
                  <a:cubicBezTo>
                    <a:pt x="209076" y="493847"/>
                    <a:pt x="208190" y="492960"/>
                    <a:pt x="206859" y="492517"/>
                  </a:cubicBezTo>
                  <a:cubicBezTo>
                    <a:pt x="180704" y="474341"/>
                    <a:pt x="154549" y="455722"/>
                    <a:pt x="129280" y="435773"/>
                  </a:cubicBezTo>
                  <a:cubicBezTo>
                    <a:pt x="129280" y="435773"/>
                    <a:pt x="129280" y="435773"/>
                    <a:pt x="129280" y="435773"/>
                  </a:cubicBezTo>
                  <a:cubicBezTo>
                    <a:pt x="127950" y="434887"/>
                    <a:pt x="127064" y="434000"/>
                    <a:pt x="125734" y="433114"/>
                  </a:cubicBezTo>
                  <a:cubicBezTo>
                    <a:pt x="125290" y="433114"/>
                    <a:pt x="125290" y="432670"/>
                    <a:pt x="124847" y="432227"/>
                  </a:cubicBezTo>
                  <a:cubicBezTo>
                    <a:pt x="105785" y="415381"/>
                    <a:pt x="85836" y="395876"/>
                    <a:pt x="69433" y="37415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42" name="Google Shape;42;p2"/>
            <p:cNvGrpSpPr/>
            <p:nvPr/>
          </p:nvGrpSpPr>
          <p:grpSpPr>
            <a:xfrm>
              <a:off x="9552431" y="235492"/>
              <a:ext cx="427403" cy="792542"/>
              <a:chOff x="9552431" y="235492"/>
              <a:chExt cx="427403" cy="792542"/>
            </a:xfrm>
          </p:grpSpPr>
          <p:sp>
            <p:nvSpPr>
              <p:cNvPr id="43" name="Google Shape;43;p2"/>
              <p:cNvSpPr/>
              <p:nvPr/>
            </p:nvSpPr>
            <p:spPr>
              <a:xfrm>
                <a:off x="9552431" y="235492"/>
                <a:ext cx="422970" cy="792542"/>
              </a:xfrm>
              <a:custGeom>
                <a:avLst/>
                <a:gdLst/>
                <a:ahLst/>
                <a:cxnLst/>
                <a:rect l="l" t="t" r="r" b="b"/>
                <a:pathLst>
                  <a:path w="422970" h="792542" extrusionOk="0">
                    <a:moveTo>
                      <a:pt x="406125" y="774810"/>
                    </a:moveTo>
                    <a:cubicBezTo>
                      <a:pt x="402136" y="769047"/>
                      <a:pt x="398589" y="763284"/>
                      <a:pt x="395043" y="757521"/>
                    </a:cubicBezTo>
                    <a:cubicBezTo>
                      <a:pt x="395043" y="757521"/>
                      <a:pt x="395043" y="757521"/>
                      <a:pt x="395043" y="757077"/>
                    </a:cubicBezTo>
                    <a:cubicBezTo>
                      <a:pt x="381743" y="738458"/>
                      <a:pt x="369774" y="719396"/>
                      <a:pt x="357805" y="699890"/>
                    </a:cubicBezTo>
                    <a:cubicBezTo>
                      <a:pt x="353815" y="693684"/>
                      <a:pt x="349825" y="687921"/>
                      <a:pt x="345835" y="681715"/>
                    </a:cubicBezTo>
                    <a:cubicBezTo>
                      <a:pt x="344062" y="679055"/>
                      <a:pt x="341846" y="675952"/>
                      <a:pt x="340072" y="673292"/>
                    </a:cubicBezTo>
                    <a:cubicBezTo>
                      <a:pt x="332092" y="661766"/>
                      <a:pt x="324113" y="649796"/>
                      <a:pt x="316133" y="638270"/>
                    </a:cubicBezTo>
                    <a:cubicBezTo>
                      <a:pt x="303277" y="616548"/>
                      <a:pt x="291308" y="594383"/>
                      <a:pt x="280669" y="571331"/>
                    </a:cubicBezTo>
                    <a:cubicBezTo>
                      <a:pt x="279338" y="568228"/>
                      <a:pt x="277566" y="565124"/>
                      <a:pt x="276235" y="562021"/>
                    </a:cubicBezTo>
                    <a:cubicBezTo>
                      <a:pt x="274462" y="558475"/>
                      <a:pt x="273133" y="554928"/>
                      <a:pt x="271359" y="551825"/>
                    </a:cubicBezTo>
                    <a:cubicBezTo>
                      <a:pt x="255843" y="518577"/>
                      <a:pt x="241657" y="484885"/>
                      <a:pt x="227915" y="450750"/>
                    </a:cubicBezTo>
                    <a:cubicBezTo>
                      <a:pt x="225255" y="444544"/>
                      <a:pt x="223038" y="438338"/>
                      <a:pt x="220379" y="432575"/>
                    </a:cubicBezTo>
                    <a:cubicBezTo>
                      <a:pt x="212399" y="412626"/>
                      <a:pt x="204863" y="392677"/>
                      <a:pt x="196883" y="373171"/>
                    </a:cubicBezTo>
                    <a:cubicBezTo>
                      <a:pt x="194223" y="366078"/>
                      <a:pt x="192007" y="358985"/>
                      <a:pt x="189347" y="352336"/>
                    </a:cubicBezTo>
                    <a:cubicBezTo>
                      <a:pt x="188017" y="348346"/>
                      <a:pt x="186687" y="344356"/>
                      <a:pt x="184914" y="340366"/>
                    </a:cubicBezTo>
                    <a:cubicBezTo>
                      <a:pt x="176934" y="318644"/>
                      <a:pt x="169398" y="297365"/>
                      <a:pt x="161418" y="275643"/>
                    </a:cubicBezTo>
                    <a:cubicBezTo>
                      <a:pt x="160089" y="272097"/>
                      <a:pt x="158758" y="268993"/>
                      <a:pt x="157428" y="265890"/>
                    </a:cubicBezTo>
                    <a:cubicBezTo>
                      <a:pt x="154325" y="258354"/>
                      <a:pt x="151666" y="250374"/>
                      <a:pt x="148562" y="242838"/>
                    </a:cubicBezTo>
                    <a:cubicBezTo>
                      <a:pt x="146346" y="237075"/>
                      <a:pt x="144129" y="231755"/>
                      <a:pt x="141469" y="225992"/>
                    </a:cubicBezTo>
                    <a:cubicBezTo>
                      <a:pt x="117974" y="170579"/>
                      <a:pt x="89602" y="117382"/>
                      <a:pt x="55467" y="67288"/>
                    </a:cubicBezTo>
                    <a:cubicBezTo>
                      <a:pt x="46158" y="53545"/>
                      <a:pt x="35962" y="41132"/>
                      <a:pt x="25766" y="28276"/>
                    </a:cubicBezTo>
                    <a:cubicBezTo>
                      <a:pt x="18673" y="20297"/>
                      <a:pt x="11136" y="13204"/>
                      <a:pt x="2270" y="6997"/>
                    </a:cubicBezTo>
                    <a:cubicBezTo>
                      <a:pt x="53" y="5668"/>
                      <a:pt x="-1276" y="3451"/>
                      <a:pt x="1827" y="2121"/>
                    </a:cubicBezTo>
                    <a:cubicBezTo>
                      <a:pt x="7590" y="348"/>
                      <a:pt x="13353" y="-539"/>
                      <a:pt x="19559" y="348"/>
                    </a:cubicBezTo>
                    <a:cubicBezTo>
                      <a:pt x="21776" y="348"/>
                      <a:pt x="23549" y="2564"/>
                      <a:pt x="25322" y="3451"/>
                    </a:cubicBezTo>
                    <a:cubicBezTo>
                      <a:pt x="28425" y="6111"/>
                      <a:pt x="31529" y="8771"/>
                      <a:pt x="34632" y="11431"/>
                    </a:cubicBezTo>
                    <a:cubicBezTo>
                      <a:pt x="47488" y="23843"/>
                      <a:pt x="59457" y="37143"/>
                      <a:pt x="70540" y="51328"/>
                    </a:cubicBezTo>
                    <a:cubicBezTo>
                      <a:pt x="108221" y="101422"/>
                      <a:pt x="137036" y="158609"/>
                      <a:pt x="156542" y="218013"/>
                    </a:cubicBezTo>
                    <a:cubicBezTo>
                      <a:pt x="156985" y="218899"/>
                      <a:pt x="156985" y="219786"/>
                      <a:pt x="157428" y="220229"/>
                    </a:cubicBezTo>
                    <a:cubicBezTo>
                      <a:pt x="160089" y="227322"/>
                      <a:pt x="162305" y="234859"/>
                      <a:pt x="164965" y="241952"/>
                    </a:cubicBezTo>
                    <a:cubicBezTo>
                      <a:pt x="165851" y="244168"/>
                      <a:pt x="166738" y="246828"/>
                      <a:pt x="167625" y="249045"/>
                    </a:cubicBezTo>
                    <a:cubicBezTo>
                      <a:pt x="174717" y="269437"/>
                      <a:pt x="181810" y="289386"/>
                      <a:pt x="189347" y="309778"/>
                    </a:cubicBezTo>
                    <a:cubicBezTo>
                      <a:pt x="190677" y="313324"/>
                      <a:pt x="192007" y="316871"/>
                      <a:pt x="192893" y="319974"/>
                    </a:cubicBezTo>
                    <a:cubicBezTo>
                      <a:pt x="204420" y="351892"/>
                      <a:pt x="216389" y="384254"/>
                      <a:pt x="228358" y="416172"/>
                    </a:cubicBezTo>
                    <a:cubicBezTo>
                      <a:pt x="231461" y="424152"/>
                      <a:pt x="234564" y="432575"/>
                      <a:pt x="237668" y="440554"/>
                    </a:cubicBezTo>
                    <a:cubicBezTo>
                      <a:pt x="239441" y="444544"/>
                      <a:pt x="240771" y="448977"/>
                      <a:pt x="242544" y="452967"/>
                    </a:cubicBezTo>
                    <a:cubicBezTo>
                      <a:pt x="255843" y="485772"/>
                      <a:pt x="269586" y="518577"/>
                      <a:pt x="284658" y="550495"/>
                    </a:cubicBezTo>
                    <a:cubicBezTo>
                      <a:pt x="285988" y="552712"/>
                      <a:pt x="286875" y="555371"/>
                      <a:pt x="288205" y="557588"/>
                    </a:cubicBezTo>
                    <a:cubicBezTo>
                      <a:pt x="292195" y="565568"/>
                      <a:pt x="295741" y="573547"/>
                      <a:pt x="299731" y="581527"/>
                    </a:cubicBezTo>
                    <a:cubicBezTo>
                      <a:pt x="313917" y="608569"/>
                      <a:pt x="328989" y="635611"/>
                      <a:pt x="344062" y="662209"/>
                    </a:cubicBezTo>
                    <a:cubicBezTo>
                      <a:pt x="345835" y="665756"/>
                      <a:pt x="348051" y="668859"/>
                      <a:pt x="349825" y="672405"/>
                    </a:cubicBezTo>
                    <a:cubicBezTo>
                      <a:pt x="360021" y="689694"/>
                      <a:pt x="370217" y="706540"/>
                      <a:pt x="380413" y="723386"/>
                    </a:cubicBezTo>
                    <a:cubicBezTo>
                      <a:pt x="386620" y="734025"/>
                      <a:pt x="392826" y="745108"/>
                      <a:pt x="399476" y="755747"/>
                    </a:cubicBezTo>
                    <a:cubicBezTo>
                      <a:pt x="399919" y="756634"/>
                      <a:pt x="400362" y="757077"/>
                      <a:pt x="400805" y="757964"/>
                    </a:cubicBezTo>
                    <a:cubicBezTo>
                      <a:pt x="401692" y="759294"/>
                      <a:pt x="402579" y="760624"/>
                      <a:pt x="403465" y="761954"/>
                    </a:cubicBezTo>
                    <a:cubicBezTo>
                      <a:pt x="407455" y="767717"/>
                      <a:pt x="414548" y="778356"/>
                      <a:pt x="420311" y="785892"/>
                    </a:cubicBezTo>
                    <a:cubicBezTo>
                      <a:pt x="421198" y="787222"/>
                      <a:pt x="422084" y="788552"/>
                      <a:pt x="422971" y="789439"/>
                    </a:cubicBezTo>
                    <a:cubicBezTo>
                      <a:pt x="422084" y="790769"/>
                      <a:pt x="421641" y="791656"/>
                      <a:pt x="420311" y="792542"/>
                    </a:cubicBezTo>
                    <a:cubicBezTo>
                      <a:pt x="414548" y="787666"/>
                      <a:pt x="410559" y="781459"/>
                      <a:pt x="406125" y="77481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 name="Google Shape;44;p2"/>
              <p:cNvSpPr/>
              <p:nvPr/>
            </p:nvSpPr>
            <p:spPr>
              <a:xfrm>
                <a:off x="9891862" y="907011"/>
                <a:ext cx="29898" cy="92208"/>
              </a:xfrm>
              <a:custGeom>
                <a:avLst/>
                <a:gdLst/>
                <a:ahLst/>
                <a:cxnLst/>
                <a:rect l="l" t="t" r="r" b="b"/>
                <a:pathLst>
                  <a:path w="29898" h="92208" extrusionOk="0">
                    <a:moveTo>
                      <a:pt x="29899" y="92208"/>
                    </a:moveTo>
                    <a:cubicBezTo>
                      <a:pt x="20589" y="74919"/>
                      <a:pt x="13940" y="56744"/>
                      <a:pt x="10836" y="37238"/>
                    </a:cubicBezTo>
                    <a:cubicBezTo>
                      <a:pt x="9507" y="29702"/>
                      <a:pt x="7733" y="22609"/>
                      <a:pt x="6847" y="15073"/>
                    </a:cubicBezTo>
                    <a:cubicBezTo>
                      <a:pt x="6403" y="13299"/>
                      <a:pt x="6403" y="11969"/>
                      <a:pt x="5960" y="10196"/>
                    </a:cubicBezTo>
                    <a:cubicBezTo>
                      <a:pt x="5960" y="10196"/>
                      <a:pt x="5960" y="10196"/>
                      <a:pt x="5960" y="10196"/>
                    </a:cubicBezTo>
                    <a:cubicBezTo>
                      <a:pt x="5517" y="7536"/>
                      <a:pt x="5074" y="5320"/>
                      <a:pt x="4630" y="2660"/>
                    </a:cubicBezTo>
                    <a:cubicBezTo>
                      <a:pt x="4187" y="1330"/>
                      <a:pt x="3300" y="0"/>
                      <a:pt x="1970" y="0"/>
                    </a:cubicBezTo>
                    <a:cubicBezTo>
                      <a:pt x="640" y="0"/>
                      <a:pt x="197" y="887"/>
                      <a:pt x="197" y="1330"/>
                    </a:cubicBezTo>
                    <a:lnTo>
                      <a:pt x="197" y="1330"/>
                    </a:lnTo>
                    <a:cubicBezTo>
                      <a:pt x="-247" y="2217"/>
                      <a:pt x="197" y="3990"/>
                      <a:pt x="197" y="4876"/>
                    </a:cubicBezTo>
                    <a:cubicBezTo>
                      <a:pt x="1084" y="11083"/>
                      <a:pt x="1970" y="16846"/>
                      <a:pt x="3300" y="22609"/>
                    </a:cubicBezTo>
                    <a:cubicBezTo>
                      <a:pt x="7290" y="45218"/>
                      <a:pt x="13940" y="68270"/>
                      <a:pt x="25909" y="87775"/>
                    </a:cubicBezTo>
                    <a:lnTo>
                      <a:pt x="29899" y="92208"/>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 name="Google Shape;45;p2"/>
              <p:cNvSpPr/>
              <p:nvPr/>
            </p:nvSpPr>
            <p:spPr>
              <a:xfrm>
                <a:off x="9884651" y="892382"/>
                <a:ext cx="91637" cy="75362"/>
              </a:xfrm>
              <a:custGeom>
                <a:avLst/>
                <a:gdLst/>
                <a:ahLst/>
                <a:cxnLst/>
                <a:rect l="l" t="t" r="r" b="b"/>
                <a:pathLst>
                  <a:path w="91637" h="75362" extrusionOk="0">
                    <a:moveTo>
                      <a:pt x="91637" y="72259"/>
                    </a:moveTo>
                    <a:cubicBezTo>
                      <a:pt x="86761" y="64723"/>
                      <a:pt x="80111" y="57630"/>
                      <a:pt x="73905" y="50981"/>
                    </a:cubicBezTo>
                    <a:cubicBezTo>
                      <a:pt x="63709" y="40341"/>
                      <a:pt x="51739" y="30588"/>
                      <a:pt x="38440" y="23495"/>
                    </a:cubicBezTo>
                    <a:cubicBezTo>
                      <a:pt x="29130" y="18176"/>
                      <a:pt x="20264" y="12413"/>
                      <a:pt x="11398" y="6206"/>
                    </a:cubicBezTo>
                    <a:cubicBezTo>
                      <a:pt x="11398" y="6206"/>
                      <a:pt x="11398" y="6206"/>
                      <a:pt x="11398" y="6206"/>
                    </a:cubicBezTo>
                    <a:cubicBezTo>
                      <a:pt x="10955" y="5763"/>
                      <a:pt x="10511" y="5763"/>
                      <a:pt x="10068" y="5320"/>
                    </a:cubicBezTo>
                    <a:cubicBezTo>
                      <a:pt x="7409" y="3990"/>
                      <a:pt x="4748" y="443"/>
                      <a:pt x="1645" y="0"/>
                    </a:cubicBezTo>
                    <a:cubicBezTo>
                      <a:pt x="1202" y="0"/>
                      <a:pt x="315" y="443"/>
                      <a:pt x="315" y="887"/>
                    </a:cubicBezTo>
                    <a:cubicBezTo>
                      <a:pt x="-1458" y="4876"/>
                      <a:pt x="4748" y="6650"/>
                      <a:pt x="6522" y="8866"/>
                    </a:cubicBezTo>
                    <a:cubicBezTo>
                      <a:pt x="10068" y="11526"/>
                      <a:pt x="13614" y="13743"/>
                      <a:pt x="17161" y="16402"/>
                    </a:cubicBezTo>
                    <a:cubicBezTo>
                      <a:pt x="17161" y="16402"/>
                      <a:pt x="17161" y="16402"/>
                      <a:pt x="17161" y="16402"/>
                    </a:cubicBezTo>
                    <a:cubicBezTo>
                      <a:pt x="22924" y="19949"/>
                      <a:pt x="28687" y="23495"/>
                      <a:pt x="34450" y="27042"/>
                    </a:cubicBezTo>
                    <a:cubicBezTo>
                      <a:pt x="57059" y="39011"/>
                      <a:pt x="77451" y="54527"/>
                      <a:pt x="91637" y="75363"/>
                    </a:cubicBezTo>
                    <a:lnTo>
                      <a:pt x="91637" y="72259"/>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 name="Google Shape;46;p2"/>
              <p:cNvSpPr/>
              <p:nvPr/>
            </p:nvSpPr>
            <p:spPr>
              <a:xfrm>
                <a:off x="9827752" y="792637"/>
                <a:ext cx="24852" cy="156488"/>
              </a:xfrm>
              <a:custGeom>
                <a:avLst/>
                <a:gdLst/>
                <a:ahLst/>
                <a:cxnLst/>
                <a:rect l="l" t="t" r="r" b="b"/>
                <a:pathLst>
                  <a:path w="24852" h="156488" extrusionOk="0">
                    <a:moveTo>
                      <a:pt x="21750" y="154272"/>
                    </a:moveTo>
                    <a:cubicBezTo>
                      <a:pt x="17316" y="147179"/>
                      <a:pt x="13770" y="139643"/>
                      <a:pt x="11111" y="132106"/>
                    </a:cubicBezTo>
                    <a:cubicBezTo>
                      <a:pt x="471" y="108611"/>
                      <a:pt x="28" y="82456"/>
                      <a:pt x="28" y="56744"/>
                    </a:cubicBezTo>
                    <a:cubicBezTo>
                      <a:pt x="28" y="39898"/>
                      <a:pt x="28" y="22609"/>
                      <a:pt x="28" y="5320"/>
                    </a:cubicBezTo>
                    <a:cubicBezTo>
                      <a:pt x="28" y="5320"/>
                      <a:pt x="28" y="5320"/>
                      <a:pt x="28" y="5320"/>
                    </a:cubicBezTo>
                    <a:cubicBezTo>
                      <a:pt x="28" y="3546"/>
                      <a:pt x="-416" y="0"/>
                      <a:pt x="2244" y="0"/>
                    </a:cubicBezTo>
                    <a:cubicBezTo>
                      <a:pt x="3574" y="443"/>
                      <a:pt x="4461" y="1773"/>
                      <a:pt x="4461" y="3103"/>
                    </a:cubicBezTo>
                    <a:cubicBezTo>
                      <a:pt x="4461" y="7093"/>
                      <a:pt x="4461" y="10639"/>
                      <a:pt x="4461" y="14629"/>
                    </a:cubicBezTo>
                    <a:cubicBezTo>
                      <a:pt x="4461" y="19506"/>
                      <a:pt x="4461" y="23939"/>
                      <a:pt x="4461" y="28815"/>
                    </a:cubicBezTo>
                    <a:cubicBezTo>
                      <a:pt x="4904" y="80239"/>
                      <a:pt x="-416" y="113044"/>
                      <a:pt x="24853" y="156488"/>
                    </a:cubicBezTo>
                    <a:cubicBezTo>
                      <a:pt x="24410" y="155602"/>
                      <a:pt x="23080" y="155158"/>
                      <a:pt x="21750" y="154272"/>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47;p2"/>
              <p:cNvSpPr/>
              <p:nvPr/>
            </p:nvSpPr>
            <p:spPr>
              <a:xfrm>
                <a:off x="9822337" y="779298"/>
                <a:ext cx="156610" cy="109537"/>
              </a:xfrm>
              <a:custGeom>
                <a:avLst/>
                <a:gdLst/>
                <a:ahLst/>
                <a:cxnLst/>
                <a:rect l="l" t="t" r="r" b="b"/>
                <a:pathLst>
                  <a:path w="156610" h="109537" extrusionOk="0">
                    <a:moveTo>
                      <a:pt x="156611" y="109537"/>
                    </a:moveTo>
                    <a:cubicBezTo>
                      <a:pt x="150848" y="103774"/>
                      <a:pt x="145971" y="97125"/>
                      <a:pt x="140652" y="91362"/>
                    </a:cubicBezTo>
                    <a:cubicBezTo>
                      <a:pt x="124692" y="73186"/>
                      <a:pt x="106073" y="56340"/>
                      <a:pt x="84794" y="44814"/>
                    </a:cubicBezTo>
                    <a:cubicBezTo>
                      <a:pt x="67062" y="35061"/>
                      <a:pt x="47113" y="29298"/>
                      <a:pt x="28494" y="20432"/>
                    </a:cubicBezTo>
                    <a:cubicBezTo>
                      <a:pt x="26721" y="19546"/>
                      <a:pt x="22288" y="17329"/>
                      <a:pt x="17412" y="14669"/>
                    </a:cubicBezTo>
                    <a:cubicBezTo>
                      <a:pt x="8545" y="9793"/>
                      <a:pt x="-1207" y="3586"/>
                      <a:pt x="122" y="927"/>
                    </a:cubicBezTo>
                    <a:cubicBezTo>
                      <a:pt x="566" y="40"/>
                      <a:pt x="2339" y="-403"/>
                      <a:pt x="3226" y="483"/>
                    </a:cubicBezTo>
                    <a:cubicBezTo>
                      <a:pt x="6772" y="3143"/>
                      <a:pt x="10319" y="5360"/>
                      <a:pt x="13865" y="7576"/>
                    </a:cubicBezTo>
                    <a:lnTo>
                      <a:pt x="13865" y="7576"/>
                    </a:lnTo>
                    <a:cubicBezTo>
                      <a:pt x="32041" y="18659"/>
                      <a:pt x="52876" y="25309"/>
                      <a:pt x="72382" y="33731"/>
                    </a:cubicBezTo>
                    <a:cubicBezTo>
                      <a:pt x="99424" y="45258"/>
                      <a:pt x="122476" y="64320"/>
                      <a:pt x="140652" y="86929"/>
                    </a:cubicBezTo>
                    <a:cubicBezTo>
                      <a:pt x="146415" y="93578"/>
                      <a:pt x="150848" y="101115"/>
                      <a:pt x="156611" y="107764"/>
                    </a:cubicBezTo>
                    <a:lnTo>
                      <a:pt x="156611" y="10953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 name="Google Shape;48;p2"/>
              <p:cNvSpPr/>
              <p:nvPr/>
            </p:nvSpPr>
            <p:spPr>
              <a:xfrm>
                <a:off x="9762411" y="666715"/>
                <a:ext cx="18821" cy="223007"/>
              </a:xfrm>
              <a:custGeom>
                <a:avLst/>
                <a:gdLst/>
                <a:ahLst/>
                <a:cxnLst/>
                <a:rect l="l" t="t" r="r" b="b"/>
                <a:pathLst>
                  <a:path w="18821" h="223007" extrusionOk="0">
                    <a:moveTo>
                      <a:pt x="5522" y="219904"/>
                    </a:moveTo>
                    <a:cubicBezTo>
                      <a:pt x="-9108" y="167594"/>
                      <a:pt x="9511" y="114840"/>
                      <a:pt x="13501" y="62529"/>
                    </a:cubicBezTo>
                    <a:cubicBezTo>
                      <a:pt x="14388" y="50560"/>
                      <a:pt x="14831" y="38591"/>
                      <a:pt x="13501" y="26621"/>
                    </a:cubicBezTo>
                    <a:cubicBezTo>
                      <a:pt x="12615" y="19085"/>
                      <a:pt x="11285" y="11992"/>
                      <a:pt x="9955" y="4456"/>
                    </a:cubicBezTo>
                    <a:cubicBezTo>
                      <a:pt x="9511" y="3569"/>
                      <a:pt x="9511" y="2239"/>
                      <a:pt x="9511" y="1353"/>
                    </a:cubicBezTo>
                    <a:cubicBezTo>
                      <a:pt x="9511" y="909"/>
                      <a:pt x="9955" y="466"/>
                      <a:pt x="10841" y="23"/>
                    </a:cubicBezTo>
                    <a:cubicBezTo>
                      <a:pt x="14388" y="-421"/>
                      <a:pt x="13944" y="5786"/>
                      <a:pt x="14831" y="8002"/>
                    </a:cubicBezTo>
                    <a:cubicBezTo>
                      <a:pt x="15718" y="11992"/>
                      <a:pt x="16161" y="15538"/>
                      <a:pt x="17048" y="19528"/>
                    </a:cubicBezTo>
                    <a:cubicBezTo>
                      <a:pt x="18377" y="28838"/>
                      <a:pt x="18821" y="37704"/>
                      <a:pt x="18821" y="47013"/>
                    </a:cubicBezTo>
                    <a:cubicBezTo>
                      <a:pt x="18377" y="105530"/>
                      <a:pt x="-7334" y="164047"/>
                      <a:pt x="9511" y="222564"/>
                    </a:cubicBezTo>
                    <a:cubicBezTo>
                      <a:pt x="9511" y="222564"/>
                      <a:pt x="9511" y="222564"/>
                      <a:pt x="9511" y="223007"/>
                    </a:cubicBezTo>
                    <a:cubicBezTo>
                      <a:pt x="8182" y="222121"/>
                      <a:pt x="7295" y="221234"/>
                      <a:pt x="5965" y="220348"/>
                    </a:cubicBezTo>
                    <a:cubicBezTo>
                      <a:pt x="5965" y="220348"/>
                      <a:pt x="5965" y="220348"/>
                      <a:pt x="5522" y="21990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 name="Google Shape;49;p2"/>
              <p:cNvSpPr/>
              <p:nvPr/>
            </p:nvSpPr>
            <p:spPr>
              <a:xfrm>
                <a:off x="9776991" y="666456"/>
                <a:ext cx="202843" cy="137707"/>
              </a:xfrm>
              <a:custGeom>
                <a:avLst/>
                <a:gdLst/>
                <a:ahLst/>
                <a:cxnLst/>
                <a:rect l="l" t="t" r="r" b="b"/>
                <a:pathLst>
                  <a:path w="202843" h="137707" extrusionOk="0">
                    <a:moveTo>
                      <a:pt x="2468" y="6045"/>
                    </a:moveTo>
                    <a:cubicBezTo>
                      <a:pt x="1138" y="4271"/>
                      <a:pt x="-1522" y="2055"/>
                      <a:pt x="1138" y="282"/>
                    </a:cubicBezTo>
                    <a:cubicBezTo>
                      <a:pt x="5128" y="-1492"/>
                      <a:pt x="7788" y="5601"/>
                      <a:pt x="10004" y="7818"/>
                    </a:cubicBezTo>
                    <a:cubicBezTo>
                      <a:pt x="10891" y="8705"/>
                      <a:pt x="11778" y="9591"/>
                      <a:pt x="12221" y="10478"/>
                    </a:cubicBezTo>
                    <a:cubicBezTo>
                      <a:pt x="19314" y="18457"/>
                      <a:pt x="27293" y="25994"/>
                      <a:pt x="36160" y="32200"/>
                    </a:cubicBezTo>
                    <a:cubicBezTo>
                      <a:pt x="57439" y="47272"/>
                      <a:pt x="83594" y="54365"/>
                      <a:pt x="107976" y="63232"/>
                    </a:cubicBezTo>
                    <a:cubicBezTo>
                      <a:pt x="144770" y="76531"/>
                      <a:pt x="180678" y="96480"/>
                      <a:pt x="201514" y="129285"/>
                    </a:cubicBezTo>
                    <a:cubicBezTo>
                      <a:pt x="201958" y="129728"/>
                      <a:pt x="201958" y="130171"/>
                      <a:pt x="202401" y="131058"/>
                    </a:cubicBezTo>
                    <a:cubicBezTo>
                      <a:pt x="202401" y="131058"/>
                      <a:pt x="202401" y="131058"/>
                      <a:pt x="202401" y="131058"/>
                    </a:cubicBezTo>
                    <a:cubicBezTo>
                      <a:pt x="202401" y="131945"/>
                      <a:pt x="202401" y="132388"/>
                      <a:pt x="202401" y="133275"/>
                    </a:cubicBezTo>
                    <a:cubicBezTo>
                      <a:pt x="202401" y="134604"/>
                      <a:pt x="202401" y="135934"/>
                      <a:pt x="202844" y="137708"/>
                    </a:cubicBezTo>
                    <a:cubicBezTo>
                      <a:pt x="202401" y="136821"/>
                      <a:pt x="201514" y="135934"/>
                      <a:pt x="201071" y="135048"/>
                    </a:cubicBezTo>
                    <a:cubicBezTo>
                      <a:pt x="180678" y="101800"/>
                      <a:pt x="145657" y="81851"/>
                      <a:pt x="108862" y="68551"/>
                    </a:cubicBezTo>
                    <a:cubicBezTo>
                      <a:pt x="76501" y="57025"/>
                      <a:pt x="41479" y="47272"/>
                      <a:pt x="17097" y="23334"/>
                    </a:cubicBezTo>
                    <a:lnTo>
                      <a:pt x="17097" y="23334"/>
                    </a:lnTo>
                    <a:cubicBezTo>
                      <a:pt x="15324" y="21560"/>
                      <a:pt x="13551" y="19787"/>
                      <a:pt x="12221" y="18014"/>
                    </a:cubicBezTo>
                    <a:cubicBezTo>
                      <a:pt x="8675" y="14024"/>
                      <a:pt x="5128" y="10034"/>
                      <a:pt x="2468" y="604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 name="Google Shape;50;p2"/>
              <p:cNvSpPr/>
              <p:nvPr/>
            </p:nvSpPr>
            <p:spPr>
              <a:xfrm>
                <a:off x="9693480" y="564246"/>
                <a:ext cx="48186" cy="247010"/>
              </a:xfrm>
              <a:custGeom>
                <a:avLst/>
                <a:gdLst/>
                <a:ahLst/>
                <a:cxnLst/>
                <a:rect l="l" t="t" r="r" b="b"/>
                <a:pathLst>
                  <a:path w="48186" h="247010" extrusionOk="0">
                    <a:moveTo>
                      <a:pt x="6626" y="247010"/>
                    </a:moveTo>
                    <a:cubicBezTo>
                      <a:pt x="5296" y="244794"/>
                      <a:pt x="3966" y="242577"/>
                      <a:pt x="2636" y="240361"/>
                    </a:cubicBezTo>
                    <a:cubicBezTo>
                      <a:pt x="-7560" y="192040"/>
                      <a:pt x="14162" y="145936"/>
                      <a:pt x="27905" y="101162"/>
                    </a:cubicBezTo>
                    <a:cubicBezTo>
                      <a:pt x="35441" y="76336"/>
                      <a:pt x="41647" y="50624"/>
                      <a:pt x="42977" y="24469"/>
                    </a:cubicBezTo>
                    <a:cubicBezTo>
                      <a:pt x="43421" y="19593"/>
                      <a:pt x="43421" y="15159"/>
                      <a:pt x="43421" y="10726"/>
                    </a:cubicBezTo>
                    <a:cubicBezTo>
                      <a:pt x="43421" y="10726"/>
                      <a:pt x="43421" y="10726"/>
                      <a:pt x="43421" y="10726"/>
                    </a:cubicBezTo>
                    <a:cubicBezTo>
                      <a:pt x="43421" y="8067"/>
                      <a:pt x="43421" y="4963"/>
                      <a:pt x="43421" y="2304"/>
                    </a:cubicBezTo>
                    <a:cubicBezTo>
                      <a:pt x="43421" y="974"/>
                      <a:pt x="44307" y="-356"/>
                      <a:pt x="45637" y="87"/>
                    </a:cubicBezTo>
                    <a:cubicBezTo>
                      <a:pt x="46967" y="530"/>
                      <a:pt x="47854" y="1860"/>
                      <a:pt x="47854" y="3190"/>
                    </a:cubicBezTo>
                    <a:cubicBezTo>
                      <a:pt x="48297" y="7623"/>
                      <a:pt x="48297" y="12056"/>
                      <a:pt x="47854" y="16046"/>
                    </a:cubicBezTo>
                    <a:cubicBezTo>
                      <a:pt x="47854" y="18263"/>
                      <a:pt x="47854" y="20479"/>
                      <a:pt x="47410" y="22696"/>
                    </a:cubicBezTo>
                    <a:cubicBezTo>
                      <a:pt x="46524" y="40428"/>
                      <a:pt x="43421" y="58160"/>
                      <a:pt x="39431" y="75450"/>
                    </a:cubicBezTo>
                    <a:cubicBezTo>
                      <a:pt x="33224" y="100718"/>
                      <a:pt x="24358" y="124657"/>
                      <a:pt x="16379" y="149039"/>
                    </a:cubicBezTo>
                    <a:cubicBezTo>
                      <a:pt x="5740" y="180514"/>
                      <a:pt x="-1354" y="214206"/>
                      <a:pt x="6626" y="24701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 name="Google Shape;51;p2"/>
              <p:cNvSpPr/>
              <p:nvPr/>
            </p:nvSpPr>
            <p:spPr>
              <a:xfrm>
                <a:off x="9723427" y="531066"/>
                <a:ext cx="225375" cy="138330"/>
              </a:xfrm>
              <a:custGeom>
                <a:avLst/>
                <a:gdLst/>
                <a:ahLst/>
                <a:cxnLst/>
                <a:rect l="l" t="t" r="r" b="b"/>
                <a:pathLst>
                  <a:path w="225375" h="138330" extrusionOk="0">
                    <a:moveTo>
                      <a:pt x="225376" y="138331"/>
                    </a:moveTo>
                    <a:cubicBezTo>
                      <a:pt x="220056" y="131681"/>
                      <a:pt x="213850" y="125918"/>
                      <a:pt x="207200" y="120155"/>
                    </a:cubicBezTo>
                    <a:cubicBezTo>
                      <a:pt x="188138" y="103752"/>
                      <a:pt x="166416" y="90010"/>
                      <a:pt x="142477" y="81144"/>
                    </a:cubicBezTo>
                    <a:cubicBezTo>
                      <a:pt x="119869" y="73164"/>
                      <a:pt x="96816" y="68288"/>
                      <a:pt x="74651" y="59421"/>
                    </a:cubicBezTo>
                    <a:cubicBezTo>
                      <a:pt x="54259" y="52329"/>
                      <a:pt x="36526" y="40359"/>
                      <a:pt x="21010" y="25730"/>
                    </a:cubicBezTo>
                    <a:cubicBezTo>
                      <a:pt x="17020" y="21740"/>
                      <a:pt x="12587" y="17750"/>
                      <a:pt x="9041" y="13317"/>
                    </a:cubicBezTo>
                    <a:cubicBezTo>
                      <a:pt x="5938" y="10214"/>
                      <a:pt x="3278" y="7111"/>
                      <a:pt x="618" y="3564"/>
                    </a:cubicBezTo>
                    <a:cubicBezTo>
                      <a:pt x="-269" y="2678"/>
                      <a:pt x="-269" y="905"/>
                      <a:pt x="1061" y="461"/>
                    </a:cubicBezTo>
                    <a:cubicBezTo>
                      <a:pt x="2392" y="-425"/>
                      <a:pt x="3721" y="18"/>
                      <a:pt x="4608" y="1348"/>
                    </a:cubicBezTo>
                    <a:cubicBezTo>
                      <a:pt x="9041" y="6224"/>
                      <a:pt x="13031" y="11101"/>
                      <a:pt x="17464" y="15534"/>
                    </a:cubicBezTo>
                    <a:lnTo>
                      <a:pt x="17464" y="15534"/>
                    </a:lnTo>
                    <a:cubicBezTo>
                      <a:pt x="19237" y="17307"/>
                      <a:pt x="21010" y="19080"/>
                      <a:pt x="22784" y="20854"/>
                    </a:cubicBezTo>
                    <a:cubicBezTo>
                      <a:pt x="55589" y="55432"/>
                      <a:pt x="100363" y="62081"/>
                      <a:pt x="143807" y="77597"/>
                    </a:cubicBezTo>
                    <a:cubicBezTo>
                      <a:pt x="167746" y="86907"/>
                      <a:pt x="189468" y="101093"/>
                      <a:pt x="208530" y="117938"/>
                    </a:cubicBezTo>
                    <a:cubicBezTo>
                      <a:pt x="213407" y="122371"/>
                      <a:pt x="218283" y="127248"/>
                      <a:pt x="222716" y="132124"/>
                    </a:cubicBezTo>
                    <a:cubicBezTo>
                      <a:pt x="222716" y="132124"/>
                      <a:pt x="222716" y="132124"/>
                      <a:pt x="222716" y="132124"/>
                    </a:cubicBezTo>
                    <a:lnTo>
                      <a:pt x="225376" y="138331"/>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 name="Google Shape;52;p2"/>
              <p:cNvSpPr/>
              <p:nvPr/>
            </p:nvSpPr>
            <p:spPr>
              <a:xfrm>
                <a:off x="9648239" y="490743"/>
                <a:ext cx="66297" cy="209685"/>
              </a:xfrm>
              <a:custGeom>
                <a:avLst/>
                <a:gdLst/>
                <a:ahLst/>
                <a:cxnLst/>
                <a:rect l="l" t="t" r="r" b="b"/>
                <a:pathLst>
                  <a:path w="66297" h="209685" extrusionOk="0">
                    <a:moveTo>
                      <a:pt x="2217" y="209685"/>
                    </a:moveTo>
                    <a:cubicBezTo>
                      <a:pt x="2217" y="209685"/>
                      <a:pt x="2217" y="209685"/>
                      <a:pt x="2217" y="209685"/>
                    </a:cubicBezTo>
                    <a:cubicBezTo>
                      <a:pt x="3546" y="180870"/>
                      <a:pt x="11083" y="152942"/>
                      <a:pt x="23938" y="127230"/>
                    </a:cubicBezTo>
                    <a:cubicBezTo>
                      <a:pt x="40784" y="93095"/>
                      <a:pt x="64280" y="59847"/>
                      <a:pt x="65166" y="20392"/>
                    </a:cubicBezTo>
                    <a:lnTo>
                      <a:pt x="65166" y="20392"/>
                    </a:lnTo>
                    <a:cubicBezTo>
                      <a:pt x="65166" y="20392"/>
                      <a:pt x="65166" y="20392"/>
                      <a:pt x="65166" y="20392"/>
                    </a:cubicBezTo>
                    <a:cubicBezTo>
                      <a:pt x="65610" y="15959"/>
                      <a:pt x="65610" y="11969"/>
                      <a:pt x="66053" y="7536"/>
                    </a:cubicBezTo>
                    <a:cubicBezTo>
                      <a:pt x="66053" y="5320"/>
                      <a:pt x="67383" y="887"/>
                      <a:pt x="63836" y="0"/>
                    </a:cubicBezTo>
                    <a:cubicBezTo>
                      <a:pt x="60733" y="443"/>
                      <a:pt x="62063" y="4433"/>
                      <a:pt x="61620" y="6650"/>
                    </a:cubicBezTo>
                    <a:cubicBezTo>
                      <a:pt x="61620" y="7980"/>
                      <a:pt x="61620" y="8866"/>
                      <a:pt x="61620" y="10196"/>
                    </a:cubicBezTo>
                    <a:cubicBezTo>
                      <a:pt x="61620" y="10196"/>
                      <a:pt x="61620" y="10196"/>
                      <a:pt x="61620" y="10196"/>
                    </a:cubicBezTo>
                    <a:cubicBezTo>
                      <a:pt x="61620" y="14186"/>
                      <a:pt x="61176" y="18176"/>
                      <a:pt x="60733" y="22165"/>
                    </a:cubicBezTo>
                    <a:cubicBezTo>
                      <a:pt x="59847" y="37681"/>
                      <a:pt x="55857" y="52754"/>
                      <a:pt x="49650" y="66940"/>
                    </a:cubicBezTo>
                    <a:cubicBezTo>
                      <a:pt x="39898" y="89105"/>
                      <a:pt x="26599" y="110384"/>
                      <a:pt x="16845" y="132550"/>
                    </a:cubicBezTo>
                    <a:cubicBezTo>
                      <a:pt x="9309" y="148952"/>
                      <a:pt x="4433" y="166684"/>
                      <a:pt x="1773" y="184417"/>
                    </a:cubicBezTo>
                    <a:cubicBezTo>
                      <a:pt x="1330" y="189293"/>
                      <a:pt x="443" y="194170"/>
                      <a:pt x="0" y="199046"/>
                    </a:cubicBezTo>
                    <a:lnTo>
                      <a:pt x="2217" y="209685"/>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 name="Google Shape;53;p2"/>
              <p:cNvSpPr/>
              <p:nvPr/>
            </p:nvSpPr>
            <p:spPr>
              <a:xfrm>
                <a:off x="9700494" y="466321"/>
                <a:ext cx="177822" cy="84268"/>
              </a:xfrm>
              <a:custGeom>
                <a:avLst/>
                <a:gdLst/>
                <a:ahLst/>
                <a:cxnLst/>
                <a:rect l="l" t="t" r="r" b="b"/>
                <a:pathLst>
                  <a:path w="177822" h="84268" extrusionOk="0">
                    <a:moveTo>
                      <a:pt x="499" y="483"/>
                    </a:moveTo>
                    <a:cubicBezTo>
                      <a:pt x="1385" y="-403"/>
                      <a:pt x="3159" y="40"/>
                      <a:pt x="4045" y="927"/>
                    </a:cubicBezTo>
                    <a:cubicBezTo>
                      <a:pt x="8035" y="4916"/>
                      <a:pt x="12025" y="8463"/>
                      <a:pt x="16014" y="12009"/>
                    </a:cubicBezTo>
                    <a:cubicBezTo>
                      <a:pt x="56799" y="44814"/>
                      <a:pt x="102903" y="36835"/>
                      <a:pt x="149007" y="61660"/>
                    </a:cubicBezTo>
                    <a:cubicBezTo>
                      <a:pt x="149007" y="61660"/>
                      <a:pt x="149007" y="61660"/>
                      <a:pt x="149007" y="61660"/>
                    </a:cubicBezTo>
                    <a:cubicBezTo>
                      <a:pt x="155214" y="64763"/>
                      <a:pt x="160977" y="68310"/>
                      <a:pt x="166296" y="72299"/>
                    </a:cubicBezTo>
                    <a:cubicBezTo>
                      <a:pt x="170286" y="76289"/>
                      <a:pt x="173833" y="80279"/>
                      <a:pt x="177822" y="84269"/>
                    </a:cubicBezTo>
                    <a:cubicBezTo>
                      <a:pt x="159647" y="70083"/>
                      <a:pt x="138811" y="59000"/>
                      <a:pt x="116646" y="52794"/>
                    </a:cubicBezTo>
                    <a:cubicBezTo>
                      <a:pt x="79851" y="43484"/>
                      <a:pt x="48376" y="40824"/>
                      <a:pt x="18675" y="19546"/>
                    </a:cubicBezTo>
                    <a:cubicBezTo>
                      <a:pt x="14242" y="16442"/>
                      <a:pt x="10252" y="12896"/>
                      <a:pt x="6262" y="9349"/>
                    </a:cubicBezTo>
                    <a:cubicBezTo>
                      <a:pt x="4045" y="6690"/>
                      <a:pt x="-1718" y="3586"/>
                      <a:pt x="499" y="48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4" name="Google Shape;54;p2"/>
            <p:cNvGrpSpPr/>
            <p:nvPr/>
          </p:nvGrpSpPr>
          <p:grpSpPr>
            <a:xfrm>
              <a:off x="9664326" y="474784"/>
              <a:ext cx="304205" cy="517403"/>
              <a:chOff x="9664326" y="474784"/>
              <a:chExt cx="304205" cy="517403"/>
            </a:xfrm>
          </p:grpSpPr>
          <p:sp>
            <p:nvSpPr>
              <p:cNvPr id="55" name="Google Shape;55;p2"/>
              <p:cNvSpPr/>
              <p:nvPr/>
            </p:nvSpPr>
            <p:spPr>
              <a:xfrm>
                <a:off x="9664326" y="599991"/>
                <a:ext cx="41118" cy="80390"/>
              </a:xfrm>
              <a:custGeom>
                <a:avLst/>
                <a:gdLst/>
                <a:ahLst/>
                <a:cxnLst/>
                <a:rect l="l" t="t" r="r" b="b"/>
                <a:pathLst>
                  <a:path w="41118" h="80390" extrusionOk="0">
                    <a:moveTo>
                      <a:pt x="17162" y="64973"/>
                    </a:moveTo>
                    <a:cubicBezTo>
                      <a:pt x="15388" y="70736"/>
                      <a:pt x="7408" y="87581"/>
                      <a:pt x="759" y="76942"/>
                    </a:cubicBezTo>
                    <a:cubicBezTo>
                      <a:pt x="-1015" y="72509"/>
                      <a:pt x="759" y="67189"/>
                      <a:pt x="1646" y="62756"/>
                    </a:cubicBezTo>
                    <a:cubicBezTo>
                      <a:pt x="3419" y="56993"/>
                      <a:pt x="5635" y="51230"/>
                      <a:pt x="7852" y="45467"/>
                    </a:cubicBezTo>
                    <a:cubicBezTo>
                      <a:pt x="11842" y="35714"/>
                      <a:pt x="15388" y="25961"/>
                      <a:pt x="20264" y="16652"/>
                    </a:cubicBezTo>
                    <a:cubicBezTo>
                      <a:pt x="23367" y="11332"/>
                      <a:pt x="26028" y="5569"/>
                      <a:pt x="30904" y="2023"/>
                    </a:cubicBezTo>
                    <a:cubicBezTo>
                      <a:pt x="34894" y="-1967"/>
                      <a:pt x="40213" y="249"/>
                      <a:pt x="41100" y="6012"/>
                    </a:cubicBezTo>
                    <a:cubicBezTo>
                      <a:pt x="41544" y="15322"/>
                      <a:pt x="34007" y="22415"/>
                      <a:pt x="29574" y="29951"/>
                    </a:cubicBezTo>
                    <a:cubicBezTo>
                      <a:pt x="23811" y="41034"/>
                      <a:pt x="21595" y="53447"/>
                      <a:pt x="17162" y="6497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 name="Google Shape;56;p2"/>
              <p:cNvSpPr/>
              <p:nvPr/>
            </p:nvSpPr>
            <p:spPr>
              <a:xfrm>
                <a:off x="9689467" y="632098"/>
                <a:ext cx="17176" cy="29438"/>
              </a:xfrm>
              <a:custGeom>
                <a:avLst/>
                <a:gdLst/>
                <a:ahLst/>
                <a:cxnLst/>
                <a:rect l="l" t="t" r="r" b="b"/>
                <a:pathLst>
                  <a:path w="17176" h="29438" extrusionOk="0">
                    <a:moveTo>
                      <a:pt x="2660" y="29320"/>
                    </a:moveTo>
                    <a:cubicBezTo>
                      <a:pt x="443" y="28433"/>
                      <a:pt x="0" y="25773"/>
                      <a:pt x="0" y="24000"/>
                    </a:cubicBezTo>
                    <a:cubicBezTo>
                      <a:pt x="887" y="18680"/>
                      <a:pt x="3547" y="13361"/>
                      <a:pt x="5763" y="8928"/>
                    </a:cubicBezTo>
                    <a:cubicBezTo>
                      <a:pt x="7537" y="5824"/>
                      <a:pt x="8866" y="3165"/>
                      <a:pt x="11526" y="948"/>
                    </a:cubicBezTo>
                    <a:cubicBezTo>
                      <a:pt x="12856" y="-382"/>
                      <a:pt x="15516" y="-382"/>
                      <a:pt x="16403" y="1391"/>
                    </a:cubicBezTo>
                    <a:cubicBezTo>
                      <a:pt x="19063" y="7154"/>
                      <a:pt x="14186" y="12031"/>
                      <a:pt x="11970" y="16907"/>
                    </a:cubicBezTo>
                    <a:cubicBezTo>
                      <a:pt x="10640" y="20454"/>
                      <a:pt x="8423" y="30650"/>
                      <a:pt x="2660" y="2932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 name="Google Shape;57;p2"/>
              <p:cNvSpPr/>
              <p:nvPr/>
            </p:nvSpPr>
            <p:spPr>
              <a:xfrm>
                <a:off x="9708605" y="683188"/>
                <a:ext cx="34066" cy="126294"/>
              </a:xfrm>
              <a:custGeom>
                <a:avLst/>
                <a:gdLst/>
                <a:ahLst/>
                <a:cxnLst/>
                <a:rect l="l" t="t" r="r" b="b"/>
                <a:pathLst>
                  <a:path w="34066" h="126294" extrusionOk="0">
                    <a:moveTo>
                      <a:pt x="7903" y="125408"/>
                    </a:moveTo>
                    <a:cubicBezTo>
                      <a:pt x="2584" y="122305"/>
                      <a:pt x="1254" y="105459"/>
                      <a:pt x="367" y="99253"/>
                    </a:cubicBezTo>
                    <a:cubicBezTo>
                      <a:pt x="-519" y="90830"/>
                      <a:pt x="367" y="82407"/>
                      <a:pt x="1254" y="74427"/>
                    </a:cubicBezTo>
                    <a:cubicBezTo>
                      <a:pt x="3027" y="58468"/>
                      <a:pt x="7017" y="42066"/>
                      <a:pt x="14553" y="27880"/>
                    </a:cubicBezTo>
                    <a:cubicBezTo>
                      <a:pt x="15883" y="23447"/>
                      <a:pt x="17656" y="19457"/>
                      <a:pt x="19430" y="15467"/>
                    </a:cubicBezTo>
                    <a:cubicBezTo>
                      <a:pt x="22089" y="10147"/>
                      <a:pt x="23863" y="3941"/>
                      <a:pt x="28739" y="395"/>
                    </a:cubicBezTo>
                    <a:cubicBezTo>
                      <a:pt x="34502" y="-2265"/>
                      <a:pt x="32729" y="9261"/>
                      <a:pt x="33615" y="12807"/>
                    </a:cubicBezTo>
                    <a:cubicBezTo>
                      <a:pt x="34502" y="26993"/>
                      <a:pt x="34502" y="42066"/>
                      <a:pt x="29625" y="55808"/>
                    </a:cubicBezTo>
                    <a:cubicBezTo>
                      <a:pt x="28296" y="60241"/>
                      <a:pt x="26523" y="65118"/>
                      <a:pt x="24749" y="69551"/>
                    </a:cubicBezTo>
                    <a:cubicBezTo>
                      <a:pt x="24306" y="70438"/>
                      <a:pt x="24306" y="71324"/>
                      <a:pt x="23863" y="72211"/>
                    </a:cubicBezTo>
                    <a:cubicBezTo>
                      <a:pt x="23863" y="72211"/>
                      <a:pt x="23863" y="72211"/>
                      <a:pt x="23863" y="72211"/>
                    </a:cubicBezTo>
                    <a:cubicBezTo>
                      <a:pt x="22976" y="76644"/>
                      <a:pt x="22089" y="81964"/>
                      <a:pt x="21202" y="85953"/>
                    </a:cubicBezTo>
                    <a:cubicBezTo>
                      <a:pt x="21202" y="85953"/>
                      <a:pt x="21202" y="85953"/>
                      <a:pt x="21202" y="85953"/>
                    </a:cubicBezTo>
                    <a:cubicBezTo>
                      <a:pt x="19873" y="98366"/>
                      <a:pt x="21646" y="111222"/>
                      <a:pt x="15440" y="122305"/>
                    </a:cubicBezTo>
                    <a:cubicBezTo>
                      <a:pt x="14997" y="122748"/>
                      <a:pt x="14997" y="122748"/>
                      <a:pt x="14553" y="123191"/>
                    </a:cubicBezTo>
                    <a:cubicBezTo>
                      <a:pt x="14110" y="123635"/>
                      <a:pt x="14110" y="124078"/>
                      <a:pt x="13666" y="124521"/>
                    </a:cubicBezTo>
                    <a:cubicBezTo>
                      <a:pt x="12780" y="125851"/>
                      <a:pt x="11450" y="126295"/>
                      <a:pt x="10563" y="126295"/>
                    </a:cubicBezTo>
                    <a:cubicBezTo>
                      <a:pt x="9677" y="125408"/>
                      <a:pt x="8790" y="125851"/>
                      <a:pt x="7903" y="12540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 name="Google Shape;58;p2"/>
              <p:cNvSpPr/>
              <p:nvPr/>
            </p:nvSpPr>
            <p:spPr>
              <a:xfrm>
                <a:off x="9734442" y="753604"/>
                <a:ext cx="19012" cy="50003"/>
              </a:xfrm>
              <a:custGeom>
                <a:avLst/>
                <a:gdLst/>
                <a:ahLst/>
                <a:cxnLst/>
                <a:rect l="l" t="t" r="r" b="b"/>
                <a:pathLst>
                  <a:path w="19012" h="50003" extrusionOk="0">
                    <a:moveTo>
                      <a:pt x="11768" y="47899"/>
                    </a:moveTo>
                    <a:cubicBezTo>
                      <a:pt x="8665" y="51889"/>
                      <a:pt x="3345" y="49673"/>
                      <a:pt x="2015" y="45683"/>
                    </a:cubicBezTo>
                    <a:cubicBezTo>
                      <a:pt x="-1531" y="38147"/>
                      <a:pt x="242" y="29280"/>
                      <a:pt x="2459" y="21301"/>
                    </a:cubicBezTo>
                    <a:cubicBezTo>
                      <a:pt x="4676" y="14208"/>
                      <a:pt x="6005" y="5342"/>
                      <a:pt x="11768" y="465"/>
                    </a:cubicBezTo>
                    <a:cubicBezTo>
                      <a:pt x="16645" y="-1751"/>
                      <a:pt x="19748" y="4455"/>
                      <a:pt x="18861" y="8445"/>
                    </a:cubicBezTo>
                    <a:cubicBezTo>
                      <a:pt x="17975" y="15981"/>
                      <a:pt x="16201" y="23074"/>
                      <a:pt x="15758" y="30167"/>
                    </a:cubicBezTo>
                    <a:cubicBezTo>
                      <a:pt x="14871" y="36373"/>
                      <a:pt x="15315" y="43023"/>
                      <a:pt x="11768" y="4789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 name="Google Shape;59;p2"/>
              <p:cNvSpPr/>
              <p:nvPr/>
            </p:nvSpPr>
            <p:spPr>
              <a:xfrm>
                <a:off x="9774088" y="776805"/>
                <a:ext cx="23633" cy="87627"/>
              </a:xfrm>
              <a:custGeom>
                <a:avLst/>
                <a:gdLst/>
                <a:ahLst/>
                <a:cxnLst/>
                <a:rect l="l" t="t" r="r" b="b"/>
                <a:pathLst>
                  <a:path w="23633" h="87627" extrusionOk="0">
                    <a:moveTo>
                      <a:pt x="5814" y="84102"/>
                    </a:moveTo>
                    <a:cubicBezTo>
                      <a:pt x="-3939" y="72576"/>
                      <a:pt x="938" y="53070"/>
                      <a:pt x="3597" y="39328"/>
                    </a:cubicBezTo>
                    <a:cubicBezTo>
                      <a:pt x="5371" y="31348"/>
                      <a:pt x="6700" y="23368"/>
                      <a:pt x="8031" y="15389"/>
                    </a:cubicBezTo>
                    <a:cubicBezTo>
                      <a:pt x="9361" y="10512"/>
                      <a:pt x="9804" y="4306"/>
                      <a:pt x="13794" y="760"/>
                    </a:cubicBezTo>
                    <a:cubicBezTo>
                      <a:pt x="20443" y="-2787"/>
                      <a:pt x="23103" y="6966"/>
                      <a:pt x="23103" y="11842"/>
                    </a:cubicBezTo>
                    <a:cubicBezTo>
                      <a:pt x="24433" y="19822"/>
                      <a:pt x="23103" y="28245"/>
                      <a:pt x="20887" y="36224"/>
                    </a:cubicBezTo>
                    <a:cubicBezTo>
                      <a:pt x="19113" y="44204"/>
                      <a:pt x="16897" y="52627"/>
                      <a:pt x="16010" y="60606"/>
                    </a:cubicBezTo>
                    <a:cubicBezTo>
                      <a:pt x="16010" y="68586"/>
                      <a:pt x="20443" y="79225"/>
                      <a:pt x="15123" y="86318"/>
                    </a:cubicBezTo>
                    <a:cubicBezTo>
                      <a:pt x="12020" y="89422"/>
                      <a:pt x="8031" y="86318"/>
                      <a:pt x="5814" y="84102"/>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 name="Google Shape;60;p2"/>
              <p:cNvSpPr/>
              <p:nvPr/>
            </p:nvSpPr>
            <p:spPr>
              <a:xfrm>
                <a:off x="9796823" y="817019"/>
                <a:ext cx="13263" cy="29387"/>
              </a:xfrm>
              <a:custGeom>
                <a:avLst/>
                <a:gdLst/>
                <a:ahLst/>
                <a:cxnLst/>
                <a:rect l="l" t="t" r="r" b="b"/>
                <a:pathLst>
                  <a:path w="13263" h="29387" extrusionOk="0">
                    <a:moveTo>
                      <a:pt x="9678" y="25269"/>
                    </a:moveTo>
                    <a:cubicBezTo>
                      <a:pt x="7904" y="31918"/>
                      <a:pt x="1698" y="29702"/>
                      <a:pt x="368" y="24382"/>
                    </a:cubicBezTo>
                    <a:cubicBezTo>
                      <a:pt x="-1405" y="19062"/>
                      <a:pt x="3471" y="443"/>
                      <a:pt x="9678" y="0"/>
                    </a:cubicBezTo>
                    <a:cubicBezTo>
                      <a:pt x="15884" y="1773"/>
                      <a:pt x="12338" y="11083"/>
                      <a:pt x="11451" y="15516"/>
                    </a:cubicBezTo>
                    <a:cubicBezTo>
                      <a:pt x="11008" y="19062"/>
                      <a:pt x="11008" y="22165"/>
                      <a:pt x="9678" y="2526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 name="Google Shape;61;p2"/>
              <p:cNvSpPr/>
              <p:nvPr/>
            </p:nvSpPr>
            <p:spPr>
              <a:xfrm>
                <a:off x="9665085" y="522282"/>
                <a:ext cx="22874" cy="42767"/>
              </a:xfrm>
              <a:custGeom>
                <a:avLst/>
                <a:gdLst/>
                <a:ahLst/>
                <a:cxnLst/>
                <a:rect l="l" t="t" r="r" b="b"/>
                <a:pathLst>
                  <a:path w="22874" h="42767" extrusionOk="0">
                    <a:moveTo>
                      <a:pt x="7093" y="41607"/>
                    </a:moveTo>
                    <a:cubicBezTo>
                      <a:pt x="3990" y="44267"/>
                      <a:pt x="443" y="42050"/>
                      <a:pt x="0" y="38060"/>
                    </a:cubicBezTo>
                    <a:cubicBezTo>
                      <a:pt x="887" y="28308"/>
                      <a:pt x="11083" y="6585"/>
                      <a:pt x="18619" y="379"/>
                    </a:cubicBezTo>
                    <a:cubicBezTo>
                      <a:pt x="22165" y="-1394"/>
                      <a:pt x="23496" y="3482"/>
                      <a:pt x="22609" y="6142"/>
                    </a:cubicBezTo>
                    <a:cubicBezTo>
                      <a:pt x="21722" y="9689"/>
                      <a:pt x="20392" y="12792"/>
                      <a:pt x="18619" y="15895"/>
                    </a:cubicBezTo>
                    <a:cubicBezTo>
                      <a:pt x="15073" y="22545"/>
                      <a:pt x="11526" y="29194"/>
                      <a:pt x="9753" y="36287"/>
                    </a:cubicBezTo>
                    <a:cubicBezTo>
                      <a:pt x="9309" y="38504"/>
                      <a:pt x="8423" y="40277"/>
                      <a:pt x="7093" y="4160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 name="Google Shape;62;p2"/>
              <p:cNvSpPr/>
              <p:nvPr/>
            </p:nvSpPr>
            <p:spPr>
              <a:xfrm>
                <a:off x="9731126" y="474784"/>
                <a:ext cx="49073" cy="20392"/>
              </a:xfrm>
              <a:custGeom>
                <a:avLst/>
                <a:gdLst/>
                <a:ahLst/>
                <a:cxnLst/>
                <a:rect l="l" t="t" r="r" b="b"/>
                <a:pathLst>
                  <a:path w="49073" h="20392" extrusionOk="0">
                    <a:moveTo>
                      <a:pt x="28384" y="14629"/>
                    </a:moveTo>
                    <a:cubicBezTo>
                      <a:pt x="25280" y="12856"/>
                      <a:pt x="-7968" y="4876"/>
                      <a:pt x="1785" y="0"/>
                    </a:cubicBezTo>
                    <a:cubicBezTo>
                      <a:pt x="8435" y="0"/>
                      <a:pt x="15528" y="1330"/>
                      <a:pt x="22177" y="3546"/>
                    </a:cubicBezTo>
                    <a:cubicBezTo>
                      <a:pt x="29713" y="4876"/>
                      <a:pt x="37250" y="7093"/>
                      <a:pt x="43456" y="11083"/>
                    </a:cubicBezTo>
                    <a:cubicBezTo>
                      <a:pt x="46559" y="12856"/>
                      <a:pt x="52766" y="19062"/>
                      <a:pt x="46116" y="20392"/>
                    </a:cubicBezTo>
                    <a:cubicBezTo>
                      <a:pt x="39910" y="19949"/>
                      <a:pt x="34146" y="15959"/>
                      <a:pt x="28384" y="1462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 name="Google Shape;63;p2"/>
              <p:cNvSpPr/>
              <p:nvPr/>
            </p:nvSpPr>
            <p:spPr>
              <a:xfrm>
                <a:off x="9792210" y="536235"/>
                <a:ext cx="93816" cy="43420"/>
              </a:xfrm>
              <a:custGeom>
                <a:avLst/>
                <a:gdLst/>
                <a:ahLst/>
                <a:cxnLst/>
                <a:rect l="l" t="t" r="r" b="b"/>
                <a:pathLst>
                  <a:path w="93816" h="43420" extrusionOk="0">
                    <a:moveTo>
                      <a:pt x="19610" y="17015"/>
                    </a:moveTo>
                    <a:cubicBezTo>
                      <a:pt x="13404" y="15242"/>
                      <a:pt x="-7432" y="11695"/>
                      <a:pt x="2764" y="2386"/>
                    </a:cubicBezTo>
                    <a:cubicBezTo>
                      <a:pt x="13404" y="-2490"/>
                      <a:pt x="25816" y="1056"/>
                      <a:pt x="36456" y="4603"/>
                    </a:cubicBezTo>
                    <a:cubicBezTo>
                      <a:pt x="46208" y="7262"/>
                      <a:pt x="55075" y="12582"/>
                      <a:pt x="63941" y="17902"/>
                    </a:cubicBezTo>
                    <a:cubicBezTo>
                      <a:pt x="71034" y="22335"/>
                      <a:pt x="78127" y="26325"/>
                      <a:pt x="84777" y="30758"/>
                    </a:cubicBezTo>
                    <a:cubicBezTo>
                      <a:pt x="87880" y="33418"/>
                      <a:pt x="91870" y="35634"/>
                      <a:pt x="93643" y="39624"/>
                    </a:cubicBezTo>
                    <a:cubicBezTo>
                      <a:pt x="94086" y="40511"/>
                      <a:pt x="93643" y="41841"/>
                      <a:pt x="92756" y="42284"/>
                    </a:cubicBezTo>
                    <a:cubicBezTo>
                      <a:pt x="86550" y="46717"/>
                      <a:pt x="74580" y="36964"/>
                      <a:pt x="69261" y="33861"/>
                    </a:cubicBezTo>
                    <a:cubicBezTo>
                      <a:pt x="63498" y="30314"/>
                      <a:pt x="57291" y="26325"/>
                      <a:pt x="51085" y="23665"/>
                    </a:cubicBezTo>
                    <a:cubicBezTo>
                      <a:pt x="40889" y="19675"/>
                      <a:pt x="29806" y="20118"/>
                      <a:pt x="19610" y="1701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 name="Google Shape;64;p2"/>
              <p:cNvSpPr/>
              <p:nvPr/>
            </p:nvSpPr>
            <p:spPr>
              <a:xfrm>
                <a:off x="9818006" y="567350"/>
                <a:ext cx="42423" cy="23279"/>
              </a:xfrm>
              <a:custGeom>
                <a:avLst/>
                <a:gdLst/>
                <a:ahLst/>
                <a:cxnLst/>
                <a:rect l="l" t="t" r="r" b="b"/>
                <a:pathLst>
                  <a:path w="42423" h="23279" extrusionOk="0">
                    <a:moveTo>
                      <a:pt x="14650" y="14271"/>
                    </a:moveTo>
                    <a:cubicBezTo>
                      <a:pt x="10660" y="12055"/>
                      <a:pt x="-5299" y="6735"/>
                      <a:pt x="1794" y="972"/>
                    </a:cubicBezTo>
                    <a:cubicBezTo>
                      <a:pt x="7557" y="-1688"/>
                      <a:pt x="14207" y="1859"/>
                      <a:pt x="20413" y="2745"/>
                    </a:cubicBezTo>
                    <a:cubicBezTo>
                      <a:pt x="27062" y="4962"/>
                      <a:pt x="33712" y="7622"/>
                      <a:pt x="39032" y="12498"/>
                    </a:cubicBezTo>
                    <a:cubicBezTo>
                      <a:pt x="46568" y="19591"/>
                      <a:pt x="40362" y="25797"/>
                      <a:pt x="31939" y="22251"/>
                    </a:cubicBezTo>
                    <a:cubicBezTo>
                      <a:pt x="26176" y="19591"/>
                      <a:pt x="20413" y="16488"/>
                      <a:pt x="14650" y="1427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 name="Google Shape;65;p2"/>
              <p:cNvSpPr/>
              <p:nvPr/>
            </p:nvSpPr>
            <p:spPr>
              <a:xfrm>
                <a:off x="9778686" y="598425"/>
                <a:ext cx="85770" cy="53697"/>
              </a:xfrm>
              <a:custGeom>
                <a:avLst/>
                <a:gdLst/>
                <a:ahLst/>
                <a:cxnLst/>
                <a:rect l="l" t="t" r="r" b="b"/>
                <a:pathLst>
                  <a:path w="85770" h="53697" extrusionOk="0">
                    <a:moveTo>
                      <a:pt x="2990" y="10239"/>
                    </a:moveTo>
                    <a:cubicBezTo>
                      <a:pt x="330" y="7136"/>
                      <a:pt x="-2330" y="929"/>
                      <a:pt x="3433" y="43"/>
                    </a:cubicBezTo>
                    <a:cubicBezTo>
                      <a:pt x="7866" y="-400"/>
                      <a:pt x="11856" y="2703"/>
                      <a:pt x="15402" y="4476"/>
                    </a:cubicBezTo>
                    <a:cubicBezTo>
                      <a:pt x="19392" y="6249"/>
                      <a:pt x="22938" y="8022"/>
                      <a:pt x="26928" y="9796"/>
                    </a:cubicBezTo>
                    <a:cubicBezTo>
                      <a:pt x="38898" y="14229"/>
                      <a:pt x="51310" y="16889"/>
                      <a:pt x="63280" y="21322"/>
                    </a:cubicBezTo>
                    <a:cubicBezTo>
                      <a:pt x="71259" y="23982"/>
                      <a:pt x="78795" y="28415"/>
                      <a:pt x="83228" y="35508"/>
                    </a:cubicBezTo>
                    <a:cubicBezTo>
                      <a:pt x="88992" y="43930"/>
                      <a:pt x="84559" y="54127"/>
                      <a:pt x="73919" y="53683"/>
                    </a:cubicBezTo>
                    <a:cubicBezTo>
                      <a:pt x="62393" y="53240"/>
                      <a:pt x="54413" y="43487"/>
                      <a:pt x="46434" y="36838"/>
                    </a:cubicBezTo>
                    <a:cubicBezTo>
                      <a:pt x="40671" y="31518"/>
                      <a:pt x="33578" y="28858"/>
                      <a:pt x="26485" y="26198"/>
                    </a:cubicBezTo>
                    <a:cubicBezTo>
                      <a:pt x="18062" y="22208"/>
                      <a:pt x="9196" y="17775"/>
                      <a:pt x="2990" y="102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 name="Google Shape;66;p2"/>
              <p:cNvSpPr/>
              <p:nvPr/>
            </p:nvSpPr>
            <p:spPr>
              <a:xfrm>
                <a:off x="9793710" y="629716"/>
                <a:ext cx="33400" cy="23411"/>
              </a:xfrm>
              <a:custGeom>
                <a:avLst/>
                <a:gdLst/>
                <a:ahLst/>
                <a:cxnLst/>
                <a:rect l="l" t="t" r="r" b="b"/>
                <a:pathLst>
                  <a:path w="33400" h="23411" extrusionOk="0">
                    <a:moveTo>
                      <a:pt x="11904" y="14856"/>
                    </a:moveTo>
                    <a:cubicBezTo>
                      <a:pt x="7914" y="12639"/>
                      <a:pt x="-4499" y="6876"/>
                      <a:pt x="1707" y="1113"/>
                    </a:cubicBezTo>
                    <a:cubicBezTo>
                      <a:pt x="6140" y="-1547"/>
                      <a:pt x="11460" y="1113"/>
                      <a:pt x="15450" y="3330"/>
                    </a:cubicBezTo>
                    <a:cubicBezTo>
                      <a:pt x="21213" y="4660"/>
                      <a:pt x="26533" y="8206"/>
                      <a:pt x="30522" y="12639"/>
                    </a:cubicBezTo>
                    <a:cubicBezTo>
                      <a:pt x="35842" y="18402"/>
                      <a:pt x="33625" y="25495"/>
                      <a:pt x="25203" y="22835"/>
                    </a:cubicBezTo>
                    <a:cubicBezTo>
                      <a:pt x="20770" y="21062"/>
                      <a:pt x="16780" y="17072"/>
                      <a:pt x="11904" y="14856"/>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 name="Google Shape;67;p2"/>
              <p:cNvSpPr/>
              <p:nvPr/>
            </p:nvSpPr>
            <p:spPr>
              <a:xfrm>
                <a:off x="9869103" y="685799"/>
                <a:ext cx="92628" cy="66554"/>
              </a:xfrm>
              <a:custGeom>
                <a:avLst/>
                <a:gdLst/>
                <a:ahLst/>
                <a:cxnLst/>
                <a:rect l="l" t="t" r="r" b="b"/>
                <a:pathLst>
                  <a:path w="92628" h="66554" extrusionOk="0">
                    <a:moveTo>
                      <a:pt x="10543" y="13299"/>
                    </a:moveTo>
                    <a:cubicBezTo>
                      <a:pt x="8327" y="11526"/>
                      <a:pt x="-4529" y="1773"/>
                      <a:pt x="1677" y="0"/>
                    </a:cubicBezTo>
                    <a:cubicBezTo>
                      <a:pt x="12317" y="2660"/>
                      <a:pt x="22069" y="7980"/>
                      <a:pt x="32265" y="11526"/>
                    </a:cubicBezTo>
                    <a:cubicBezTo>
                      <a:pt x="45565" y="16846"/>
                      <a:pt x="60637" y="17289"/>
                      <a:pt x="72163" y="27042"/>
                    </a:cubicBezTo>
                    <a:cubicBezTo>
                      <a:pt x="80586" y="34135"/>
                      <a:pt x="88566" y="42114"/>
                      <a:pt x="91669" y="52754"/>
                    </a:cubicBezTo>
                    <a:cubicBezTo>
                      <a:pt x="92999" y="57187"/>
                      <a:pt x="93886" y="65167"/>
                      <a:pt x="87679" y="66496"/>
                    </a:cubicBezTo>
                    <a:cubicBezTo>
                      <a:pt x="84132" y="66940"/>
                      <a:pt x="81473" y="64723"/>
                      <a:pt x="78370" y="63393"/>
                    </a:cubicBezTo>
                    <a:cubicBezTo>
                      <a:pt x="72163" y="59847"/>
                      <a:pt x="65957" y="55857"/>
                      <a:pt x="61967" y="50094"/>
                    </a:cubicBezTo>
                    <a:cubicBezTo>
                      <a:pt x="60194" y="47877"/>
                      <a:pt x="58864" y="44774"/>
                      <a:pt x="58864" y="41671"/>
                    </a:cubicBezTo>
                    <a:cubicBezTo>
                      <a:pt x="57091" y="39455"/>
                      <a:pt x="55317" y="37238"/>
                      <a:pt x="52658" y="35465"/>
                    </a:cubicBezTo>
                    <a:cubicBezTo>
                      <a:pt x="39802" y="26155"/>
                      <a:pt x="23399" y="23052"/>
                      <a:pt x="10543" y="1329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 name="Google Shape;68;p2"/>
              <p:cNvSpPr/>
              <p:nvPr/>
            </p:nvSpPr>
            <p:spPr>
              <a:xfrm>
                <a:off x="9920699" y="681332"/>
                <a:ext cx="27607" cy="25023"/>
              </a:xfrm>
              <a:custGeom>
                <a:avLst/>
                <a:gdLst/>
                <a:ahLst/>
                <a:cxnLst/>
                <a:rect l="l" t="t" r="r" b="b"/>
                <a:pathLst>
                  <a:path w="27607" h="25023" extrusionOk="0">
                    <a:moveTo>
                      <a:pt x="23671" y="24859"/>
                    </a:moveTo>
                    <a:cubicBezTo>
                      <a:pt x="19681" y="22199"/>
                      <a:pt x="-6474" y="5354"/>
                      <a:pt x="1505" y="477"/>
                    </a:cubicBezTo>
                    <a:cubicBezTo>
                      <a:pt x="5938" y="-1296"/>
                      <a:pt x="10371" y="2251"/>
                      <a:pt x="13475" y="4910"/>
                    </a:cubicBezTo>
                    <a:cubicBezTo>
                      <a:pt x="18351" y="7570"/>
                      <a:pt x="22784" y="11560"/>
                      <a:pt x="25887" y="16436"/>
                    </a:cubicBezTo>
                    <a:cubicBezTo>
                      <a:pt x="27660" y="19096"/>
                      <a:pt x="29434" y="26189"/>
                      <a:pt x="23671" y="2485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 name="Google Shape;69;p2"/>
              <p:cNvSpPr/>
              <p:nvPr/>
            </p:nvSpPr>
            <p:spPr>
              <a:xfrm>
                <a:off x="9822734" y="724787"/>
                <a:ext cx="64173" cy="45658"/>
              </a:xfrm>
              <a:custGeom>
                <a:avLst/>
                <a:gdLst/>
                <a:ahLst/>
                <a:cxnLst/>
                <a:rect l="l" t="t" r="r" b="b"/>
                <a:pathLst>
                  <a:path w="64173" h="45658" extrusionOk="0">
                    <a:moveTo>
                      <a:pt x="32974" y="31056"/>
                    </a:moveTo>
                    <a:cubicBezTo>
                      <a:pt x="23665" y="21746"/>
                      <a:pt x="9035" y="19530"/>
                      <a:pt x="1499" y="8447"/>
                    </a:cubicBezTo>
                    <a:cubicBezTo>
                      <a:pt x="-274" y="5787"/>
                      <a:pt x="-1160" y="468"/>
                      <a:pt x="2830" y="24"/>
                    </a:cubicBezTo>
                    <a:cubicBezTo>
                      <a:pt x="9479" y="-419"/>
                      <a:pt x="14799" y="5344"/>
                      <a:pt x="20562" y="8447"/>
                    </a:cubicBezTo>
                    <a:cubicBezTo>
                      <a:pt x="26768" y="12437"/>
                      <a:pt x="32088" y="16427"/>
                      <a:pt x="38737" y="19530"/>
                    </a:cubicBezTo>
                    <a:cubicBezTo>
                      <a:pt x="44057" y="21746"/>
                      <a:pt x="49820" y="23076"/>
                      <a:pt x="55140" y="25736"/>
                    </a:cubicBezTo>
                    <a:cubicBezTo>
                      <a:pt x="63563" y="29283"/>
                      <a:pt x="68882" y="40809"/>
                      <a:pt x="58243" y="44798"/>
                    </a:cubicBezTo>
                    <a:cubicBezTo>
                      <a:pt x="47160" y="48345"/>
                      <a:pt x="37851" y="40365"/>
                      <a:pt x="32974" y="31056"/>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 name="Google Shape;70;p2"/>
              <p:cNvSpPr/>
              <p:nvPr/>
            </p:nvSpPr>
            <p:spPr>
              <a:xfrm>
                <a:off x="9899897" y="759389"/>
                <a:ext cx="64265" cy="66063"/>
              </a:xfrm>
              <a:custGeom>
                <a:avLst/>
                <a:gdLst/>
                <a:ahLst/>
                <a:cxnLst/>
                <a:rect l="l" t="t" r="r" b="b"/>
                <a:pathLst>
                  <a:path w="64265" h="66063" extrusionOk="0">
                    <a:moveTo>
                      <a:pt x="46690" y="59847"/>
                    </a:moveTo>
                    <a:cubicBezTo>
                      <a:pt x="40040" y="55414"/>
                      <a:pt x="23195" y="43888"/>
                      <a:pt x="24524" y="34578"/>
                    </a:cubicBezTo>
                    <a:cubicBezTo>
                      <a:pt x="24967" y="32362"/>
                      <a:pt x="27628" y="31918"/>
                      <a:pt x="27184" y="29702"/>
                    </a:cubicBezTo>
                    <a:cubicBezTo>
                      <a:pt x="24081" y="23495"/>
                      <a:pt x="17875" y="19506"/>
                      <a:pt x="12555" y="15073"/>
                    </a:cubicBezTo>
                    <a:cubicBezTo>
                      <a:pt x="9895" y="12413"/>
                      <a:pt x="-6951" y="1773"/>
                      <a:pt x="3246" y="0"/>
                    </a:cubicBezTo>
                    <a:cubicBezTo>
                      <a:pt x="6792" y="0"/>
                      <a:pt x="10338" y="1773"/>
                      <a:pt x="13441" y="3103"/>
                    </a:cubicBezTo>
                    <a:cubicBezTo>
                      <a:pt x="24967" y="8866"/>
                      <a:pt x="35607" y="15959"/>
                      <a:pt x="43587" y="25712"/>
                    </a:cubicBezTo>
                    <a:cubicBezTo>
                      <a:pt x="52010" y="34135"/>
                      <a:pt x="61319" y="43444"/>
                      <a:pt x="63979" y="55857"/>
                    </a:cubicBezTo>
                    <a:cubicBezTo>
                      <a:pt x="66195" y="72703"/>
                      <a:pt x="55113" y="64723"/>
                      <a:pt x="46690" y="5984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 name="Google Shape;71;p2"/>
              <p:cNvSpPr/>
              <p:nvPr/>
            </p:nvSpPr>
            <p:spPr>
              <a:xfrm>
                <a:off x="9919863" y="810370"/>
                <a:ext cx="48668" cy="44903"/>
              </a:xfrm>
              <a:custGeom>
                <a:avLst/>
                <a:gdLst/>
                <a:ahLst/>
                <a:cxnLst/>
                <a:rect l="l" t="t" r="r" b="b"/>
                <a:pathLst>
                  <a:path w="48668" h="44903" extrusionOk="0">
                    <a:moveTo>
                      <a:pt x="3672" y="7536"/>
                    </a:moveTo>
                    <a:cubicBezTo>
                      <a:pt x="568" y="5763"/>
                      <a:pt x="-2535" y="887"/>
                      <a:pt x="3229" y="0"/>
                    </a:cubicBezTo>
                    <a:cubicBezTo>
                      <a:pt x="14311" y="443"/>
                      <a:pt x="22734" y="8866"/>
                      <a:pt x="30714" y="15516"/>
                    </a:cubicBezTo>
                    <a:cubicBezTo>
                      <a:pt x="35147" y="19506"/>
                      <a:pt x="39580" y="23939"/>
                      <a:pt x="43127" y="28815"/>
                    </a:cubicBezTo>
                    <a:cubicBezTo>
                      <a:pt x="44013" y="30145"/>
                      <a:pt x="45786" y="31918"/>
                      <a:pt x="45343" y="33691"/>
                    </a:cubicBezTo>
                    <a:cubicBezTo>
                      <a:pt x="47560" y="36795"/>
                      <a:pt x="51993" y="46104"/>
                      <a:pt x="44456" y="44774"/>
                    </a:cubicBezTo>
                    <a:cubicBezTo>
                      <a:pt x="40910" y="43001"/>
                      <a:pt x="38250" y="39455"/>
                      <a:pt x="35590" y="36795"/>
                    </a:cubicBezTo>
                    <a:cubicBezTo>
                      <a:pt x="29827" y="31032"/>
                      <a:pt x="24064" y="24825"/>
                      <a:pt x="18301" y="19506"/>
                    </a:cubicBezTo>
                    <a:cubicBezTo>
                      <a:pt x="12981" y="15073"/>
                      <a:pt x="8548" y="11526"/>
                      <a:pt x="3672" y="7536"/>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 name="Google Shape;72;p2"/>
              <p:cNvSpPr/>
              <p:nvPr/>
            </p:nvSpPr>
            <p:spPr>
              <a:xfrm>
                <a:off x="9880561" y="824527"/>
                <a:ext cx="64444" cy="57398"/>
              </a:xfrm>
              <a:custGeom>
                <a:avLst/>
                <a:gdLst/>
                <a:ahLst/>
                <a:cxnLst/>
                <a:rect l="l" t="t" r="r" b="b"/>
                <a:pathLst>
                  <a:path w="64444" h="57398" extrusionOk="0">
                    <a:moveTo>
                      <a:pt x="27457" y="27957"/>
                    </a:moveTo>
                    <a:cubicBezTo>
                      <a:pt x="19034" y="20864"/>
                      <a:pt x="7951" y="16431"/>
                      <a:pt x="1302" y="7564"/>
                    </a:cubicBezTo>
                    <a:cubicBezTo>
                      <a:pt x="-915" y="4461"/>
                      <a:pt x="-472" y="-415"/>
                      <a:pt x="3961" y="28"/>
                    </a:cubicBezTo>
                    <a:cubicBezTo>
                      <a:pt x="6178" y="28"/>
                      <a:pt x="8395" y="915"/>
                      <a:pt x="10611" y="2245"/>
                    </a:cubicBezTo>
                    <a:cubicBezTo>
                      <a:pt x="20807" y="6235"/>
                      <a:pt x="31003" y="11554"/>
                      <a:pt x="38983" y="19977"/>
                    </a:cubicBezTo>
                    <a:cubicBezTo>
                      <a:pt x="42973" y="24410"/>
                      <a:pt x="46963" y="29287"/>
                      <a:pt x="51396" y="33276"/>
                    </a:cubicBezTo>
                    <a:cubicBezTo>
                      <a:pt x="56272" y="38153"/>
                      <a:pt x="70458" y="51009"/>
                      <a:pt x="61592" y="57215"/>
                    </a:cubicBezTo>
                    <a:cubicBezTo>
                      <a:pt x="52725" y="58988"/>
                      <a:pt x="47406" y="47462"/>
                      <a:pt x="42086" y="42143"/>
                    </a:cubicBezTo>
                    <a:cubicBezTo>
                      <a:pt x="37210" y="36380"/>
                      <a:pt x="32777" y="31947"/>
                      <a:pt x="27457" y="2795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 name="Google Shape;73;p2"/>
              <p:cNvSpPr/>
              <p:nvPr/>
            </p:nvSpPr>
            <p:spPr>
              <a:xfrm>
                <a:off x="9918947" y="872827"/>
                <a:ext cx="41702" cy="52111"/>
              </a:xfrm>
              <a:custGeom>
                <a:avLst/>
                <a:gdLst/>
                <a:ahLst/>
                <a:cxnLst/>
                <a:rect l="l" t="t" r="r" b="b"/>
                <a:pathLst>
                  <a:path w="41702" h="52111" extrusionOk="0">
                    <a:moveTo>
                      <a:pt x="34732" y="51473"/>
                    </a:moveTo>
                    <a:cubicBezTo>
                      <a:pt x="30299" y="47483"/>
                      <a:pt x="29413" y="42164"/>
                      <a:pt x="25866" y="37731"/>
                    </a:cubicBezTo>
                    <a:cubicBezTo>
                      <a:pt x="22320" y="32854"/>
                      <a:pt x="18330" y="28864"/>
                      <a:pt x="14340" y="24875"/>
                    </a:cubicBezTo>
                    <a:cubicBezTo>
                      <a:pt x="14340" y="24875"/>
                      <a:pt x="14340" y="24875"/>
                      <a:pt x="14340" y="24875"/>
                    </a:cubicBezTo>
                    <a:cubicBezTo>
                      <a:pt x="8577" y="19555"/>
                      <a:pt x="1484" y="13792"/>
                      <a:pt x="154" y="5369"/>
                    </a:cubicBezTo>
                    <a:cubicBezTo>
                      <a:pt x="-289" y="3596"/>
                      <a:pt x="154" y="493"/>
                      <a:pt x="2371" y="49"/>
                    </a:cubicBezTo>
                    <a:cubicBezTo>
                      <a:pt x="4588" y="-394"/>
                      <a:pt x="6361" y="2266"/>
                      <a:pt x="7690" y="3596"/>
                    </a:cubicBezTo>
                    <a:cubicBezTo>
                      <a:pt x="10350" y="7142"/>
                      <a:pt x="12567" y="11132"/>
                      <a:pt x="16557" y="12905"/>
                    </a:cubicBezTo>
                    <a:cubicBezTo>
                      <a:pt x="18330" y="13792"/>
                      <a:pt x="20990" y="14678"/>
                      <a:pt x="22763" y="14678"/>
                    </a:cubicBezTo>
                    <a:cubicBezTo>
                      <a:pt x="29413" y="15565"/>
                      <a:pt x="35176" y="19998"/>
                      <a:pt x="37393" y="26205"/>
                    </a:cubicBezTo>
                    <a:cubicBezTo>
                      <a:pt x="39609" y="32411"/>
                      <a:pt x="42712" y="39061"/>
                      <a:pt x="41382" y="46153"/>
                    </a:cubicBezTo>
                    <a:cubicBezTo>
                      <a:pt x="40939" y="49700"/>
                      <a:pt x="37836" y="53690"/>
                      <a:pt x="34732" y="5147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 name="Google Shape;74;p2"/>
              <p:cNvSpPr/>
              <p:nvPr/>
            </p:nvSpPr>
            <p:spPr>
              <a:xfrm>
                <a:off x="9953714" y="881788"/>
                <a:ext cx="14089" cy="17850"/>
              </a:xfrm>
              <a:custGeom>
                <a:avLst/>
                <a:gdLst/>
                <a:ahLst/>
                <a:cxnLst/>
                <a:rect l="l" t="t" r="r" b="b"/>
                <a:pathLst>
                  <a:path w="14089" h="17850" extrusionOk="0">
                    <a:moveTo>
                      <a:pt x="6172" y="13253"/>
                    </a:moveTo>
                    <a:cubicBezTo>
                      <a:pt x="3955" y="10150"/>
                      <a:pt x="-2251" y="4387"/>
                      <a:pt x="852" y="398"/>
                    </a:cubicBezTo>
                    <a:cubicBezTo>
                      <a:pt x="5728" y="-2706"/>
                      <a:pt x="17254" y="13253"/>
                      <a:pt x="13265" y="17243"/>
                    </a:cubicBezTo>
                    <a:cubicBezTo>
                      <a:pt x="10605" y="19460"/>
                      <a:pt x="7945" y="15027"/>
                      <a:pt x="6172" y="1325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 name="Google Shape;75;p2"/>
              <p:cNvSpPr/>
              <p:nvPr/>
            </p:nvSpPr>
            <p:spPr>
              <a:xfrm>
                <a:off x="9947292" y="963674"/>
                <a:ext cx="20243" cy="28513"/>
              </a:xfrm>
              <a:custGeom>
                <a:avLst/>
                <a:gdLst/>
                <a:ahLst/>
                <a:cxnLst/>
                <a:rect l="l" t="t" r="r" b="b"/>
                <a:pathLst>
                  <a:path w="20243" h="28513" extrusionOk="0">
                    <a:moveTo>
                      <a:pt x="19686" y="21359"/>
                    </a:moveTo>
                    <a:cubicBezTo>
                      <a:pt x="21903" y="28895"/>
                      <a:pt x="17027" y="31555"/>
                      <a:pt x="13480" y="24019"/>
                    </a:cubicBezTo>
                    <a:cubicBezTo>
                      <a:pt x="12150" y="21803"/>
                      <a:pt x="10820" y="19586"/>
                      <a:pt x="9491" y="17369"/>
                    </a:cubicBezTo>
                    <a:cubicBezTo>
                      <a:pt x="6387" y="12936"/>
                      <a:pt x="-3809" y="5400"/>
                      <a:pt x="1511" y="80"/>
                    </a:cubicBezTo>
                    <a:cubicBezTo>
                      <a:pt x="9934" y="-1250"/>
                      <a:pt x="18357" y="14266"/>
                      <a:pt x="19686" y="2135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 name="Google Shape;76;p2"/>
              <p:cNvSpPr/>
              <p:nvPr/>
            </p:nvSpPr>
            <p:spPr>
              <a:xfrm>
                <a:off x="9870434" y="902267"/>
                <a:ext cx="12540" cy="23282"/>
              </a:xfrm>
              <a:custGeom>
                <a:avLst/>
                <a:gdLst/>
                <a:ahLst/>
                <a:cxnLst/>
                <a:rect l="l" t="t" r="r" b="b"/>
                <a:pathLst>
                  <a:path w="12540" h="23282" extrusionOk="0">
                    <a:moveTo>
                      <a:pt x="11872" y="22033"/>
                    </a:moveTo>
                    <a:cubicBezTo>
                      <a:pt x="4779" y="29126"/>
                      <a:pt x="-3644" y="3858"/>
                      <a:pt x="1676" y="311"/>
                    </a:cubicBezTo>
                    <a:cubicBezTo>
                      <a:pt x="7882" y="-1905"/>
                      <a:pt x="9655" y="8291"/>
                      <a:pt x="10542" y="12724"/>
                    </a:cubicBezTo>
                    <a:cubicBezTo>
                      <a:pt x="11429" y="15827"/>
                      <a:pt x="13645" y="18930"/>
                      <a:pt x="11872" y="2203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 name="Google Shape;77;p2"/>
              <p:cNvSpPr/>
              <p:nvPr/>
            </p:nvSpPr>
            <p:spPr>
              <a:xfrm>
                <a:off x="9847984" y="887839"/>
                <a:ext cx="41927" cy="65961"/>
              </a:xfrm>
              <a:custGeom>
                <a:avLst/>
                <a:gdLst/>
                <a:ahLst/>
                <a:cxnLst/>
                <a:rect l="l" t="t" r="r" b="b"/>
                <a:pathLst>
                  <a:path w="41927" h="65961" extrusionOk="0">
                    <a:moveTo>
                      <a:pt x="22796" y="59070"/>
                    </a:moveTo>
                    <a:cubicBezTo>
                      <a:pt x="12157" y="49317"/>
                      <a:pt x="5507" y="36018"/>
                      <a:pt x="1961" y="22276"/>
                    </a:cubicBezTo>
                    <a:cubicBezTo>
                      <a:pt x="631" y="16512"/>
                      <a:pt x="-2472" y="4100"/>
                      <a:pt x="3734" y="110"/>
                    </a:cubicBezTo>
                    <a:cubicBezTo>
                      <a:pt x="15703" y="-2107"/>
                      <a:pt x="18363" y="29812"/>
                      <a:pt x="24126" y="37791"/>
                    </a:cubicBezTo>
                    <a:cubicBezTo>
                      <a:pt x="28116" y="43111"/>
                      <a:pt x="32549" y="47101"/>
                      <a:pt x="36982" y="51977"/>
                    </a:cubicBezTo>
                    <a:cubicBezTo>
                      <a:pt x="39198" y="54194"/>
                      <a:pt x="41415" y="56854"/>
                      <a:pt x="41859" y="60400"/>
                    </a:cubicBezTo>
                    <a:cubicBezTo>
                      <a:pt x="42302" y="62617"/>
                      <a:pt x="40528" y="64833"/>
                      <a:pt x="38755" y="65720"/>
                    </a:cubicBezTo>
                    <a:cubicBezTo>
                      <a:pt x="32105" y="67050"/>
                      <a:pt x="26786" y="62617"/>
                      <a:pt x="22796" y="5907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78" name="Google Shape;78;p2"/>
            <p:cNvSpPr/>
            <p:nvPr/>
          </p:nvSpPr>
          <p:spPr>
            <a:xfrm>
              <a:off x="9591163" y="252686"/>
              <a:ext cx="94446" cy="142745"/>
            </a:xfrm>
            <a:custGeom>
              <a:avLst/>
              <a:gdLst/>
              <a:ahLst/>
              <a:cxnLst/>
              <a:rect l="l" t="t" r="r" b="b"/>
              <a:pathLst>
                <a:path w="94446" h="142745" extrusionOk="0">
                  <a:moveTo>
                    <a:pt x="332" y="0"/>
                  </a:moveTo>
                  <a:cubicBezTo>
                    <a:pt x="332" y="0"/>
                    <a:pt x="776" y="0"/>
                    <a:pt x="776" y="0"/>
                  </a:cubicBezTo>
                  <a:cubicBezTo>
                    <a:pt x="3879" y="3103"/>
                    <a:pt x="6539" y="6206"/>
                    <a:pt x="9199" y="9309"/>
                  </a:cubicBezTo>
                  <a:cubicBezTo>
                    <a:pt x="17622" y="18619"/>
                    <a:pt x="26045" y="27929"/>
                    <a:pt x="34024" y="37681"/>
                  </a:cubicBezTo>
                  <a:cubicBezTo>
                    <a:pt x="57963" y="68713"/>
                    <a:pt x="77468" y="103291"/>
                    <a:pt x="93427" y="139199"/>
                  </a:cubicBezTo>
                  <a:cubicBezTo>
                    <a:pt x="93871" y="140529"/>
                    <a:pt x="95201" y="141859"/>
                    <a:pt x="93871" y="142746"/>
                  </a:cubicBezTo>
                  <a:cubicBezTo>
                    <a:pt x="93427" y="142746"/>
                    <a:pt x="92984" y="142746"/>
                    <a:pt x="92984" y="142302"/>
                  </a:cubicBezTo>
                  <a:cubicBezTo>
                    <a:pt x="92097" y="140529"/>
                    <a:pt x="91211" y="138756"/>
                    <a:pt x="90324" y="136539"/>
                  </a:cubicBezTo>
                  <a:cubicBezTo>
                    <a:pt x="75252" y="102848"/>
                    <a:pt x="55746" y="71816"/>
                    <a:pt x="34467" y="41671"/>
                  </a:cubicBezTo>
                  <a:cubicBezTo>
                    <a:pt x="26488" y="31032"/>
                    <a:pt x="18065" y="21279"/>
                    <a:pt x="9642" y="11083"/>
                  </a:cubicBezTo>
                  <a:cubicBezTo>
                    <a:pt x="6539" y="7536"/>
                    <a:pt x="3435" y="3990"/>
                    <a:pt x="332" y="443"/>
                  </a:cubicBezTo>
                  <a:cubicBezTo>
                    <a:pt x="-111" y="443"/>
                    <a:pt x="-111" y="443"/>
                    <a:pt x="332" y="0"/>
                  </a:cubicBezTo>
                  <a:cubicBezTo>
                    <a:pt x="-111" y="0"/>
                    <a:pt x="-111" y="0"/>
                    <a:pt x="332" y="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723"/>
        <p:cNvGrpSpPr/>
        <p:nvPr/>
      </p:nvGrpSpPr>
      <p:grpSpPr>
        <a:xfrm>
          <a:off x="0" y="0"/>
          <a:ext cx="0" cy="0"/>
          <a:chOff x="0" y="0"/>
          <a:chExt cx="0" cy="0"/>
        </a:xfrm>
      </p:grpSpPr>
      <p:sp>
        <p:nvSpPr>
          <p:cNvPr id="724" name="Google Shape;724;p25"/>
          <p:cNvSpPr/>
          <p:nvPr/>
        </p:nvSpPr>
        <p:spPr>
          <a:xfrm>
            <a:off x="191100" y="192300"/>
            <a:ext cx="8761800" cy="4758900"/>
          </a:xfrm>
          <a:prstGeom prst="roundRect">
            <a:avLst>
              <a:gd name="adj" fmla="val 5394"/>
            </a:avLst>
          </a:prstGeom>
          <a:solidFill>
            <a:schemeClr val="accent4"/>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bin"/>
              <a:ea typeface="Cabin"/>
              <a:cs typeface="Cabin"/>
              <a:sym typeface="Cabin"/>
            </a:endParaRPr>
          </a:p>
        </p:txBody>
      </p:sp>
      <p:grpSp>
        <p:nvGrpSpPr>
          <p:cNvPr id="725" name="Google Shape;725;p25"/>
          <p:cNvGrpSpPr/>
          <p:nvPr/>
        </p:nvGrpSpPr>
        <p:grpSpPr>
          <a:xfrm>
            <a:off x="145181" y="-153258"/>
            <a:ext cx="9158438" cy="5104449"/>
            <a:chOff x="553962" y="-153258"/>
            <a:chExt cx="9158438" cy="5104449"/>
          </a:xfrm>
        </p:grpSpPr>
        <p:grpSp>
          <p:nvGrpSpPr>
            <p:cNvPr id="726" name="Google Shape;726;p25"/>
            <p:cNvGrpSpPr/>
            <p:nvPr/>
          </p:nvGrpSpPr>
          <p:grpSpPr>
            <a:xfrm flipH="1">
              <a:off x="553962" y="3566928"/>
              <a:ext cx="1021755" cy="1384252"/>
              <a:chOff x="1394701" y="0"/>
              <a:chExt cx="791751" cy="1072648"/>
            </a:xfrm>
          </p:grpSpPr>
          <p:grpSp>
            <p:nvGrpSpPr>
              <p:cNvPr id="727" name="Google Shape;727;p25"/>
              <p:cNvGrpSpPr/>
              <p:nvPr/>
            </p:nvGrpSpPr>
            <p:grpSpPr>
              <a:xfrm>
                <a:off x="1394701" y="0"/>
                <a:ext cx="791751" cy="1072648"/>
                <a:chOff x="1394701" y="0"/>
                <a:chExt cx="791751" cy="1072648"/>
              </a:xfrm>
            </p:grpSpPr>
            <p:sp>
              <p:nvSpPr>
                <p:cNvPr id="728" name="Google Shape;728;p25"/>
                <p:cNvSpPr/>
                <p:nvPr/>
              </p:nvSpPr>
              <p:spPr>
                <a:xfrm>
                  <a:off x="1394701" y="0"/>
                  <a:ext cx="791751" cy="833971"/>
                </a:xfrm>
                <a:custGeom>
                  <a:avLst/>
                  <a:gdLst/>
                  <a:ahLst/>
                  <a:cxnLst/>
                  <a:rect l="l" t="t" r="r" b="b"/>
                  <a:pathLst>
                    <a:path w="791751" h="833971" extrusionOk="0">
                      <a:moveTo>
                        <a:pt x="6650" y="815690"/>
                      </a:moveTo>
                      <a:cubicBezTo>
                        <a:pt x="24825" y="801061"/>
                        <a:pt x="62507" y="780225"/>
                        <a:pt x="85115" y="760276"/>
                      </a:cubicBezTo>
                      <a:cubicBezTo>
                        <a:pt x="126343" y="723925"/>
                        <a:pt x="150282" y="684027"/>
                        <a:pt x="176437" y="636593"/>
                      </a:cubicBezTo>
                      <a:cubicBezTo>
                        <a:pt x="203479" y="587385"/>
                        <a:pt x="228304" y="544828"/>
                        <a:pt x="241160" y="490300"/>
                      </a:cubicBezTo>
                      <a:cubicBezTo>
                        <a:pt x="252243" y="443753"/>
                        <a:pt x="264656" y="397205"/>
                        <a:pt x="276625" y="351101"/>
                      </a:cubicBezTo>
                      <a:cubicBezTo>
                        <a:pt x="307657" y="234511"/>
                        <a:pt x="353318" y="96198"/>
                        <a:pt x="426907" y="0"/>
                      </a:cubicBezTo>
                      <a:cubicBezTo>
                        <a:pt x="403412" y="57187"/>
                        <a:pt x="431340" y="152499"/>
                        <a:pt x="443310" y="209242"/>
                      </a:cubicBezTo>
                      <a:cubicBezTo>
                        <a:pt x="461929" y="298347"/>
                        <a:pt x="492074" y="387453"/>
                        <a:pt x="532415" y="468578"/>
                      </a:cubicBezTo>
                      <a:cubicBezTo>
                        <a:pt x="570983" y="546157"/>
                        <a:pt x="614870" y="636593"/>
                        <a:pt x="679594" y="695553"/>
                      </a:cubicBezTo>
                      <a:cubicBezTo>
                        <a:pt x="716832" y="729688"/>
                        <a:pt x="750966" y="733677"/>
                        <a:pt x="791751" y="751410"/>
                      </a:cubicBezTo>
                      <a:cubicBezTo>
                        <a:pt x="745204" y="822783"/>
                        <a:pt x="638366" y="829432"/>
                        <a:pt x="568766" y="792638"/>
                      </a:cubicBezTo>
                      <a:cubicBezTo>
                        <a:pt x="537291" y="775792"/>
                        <a:pt x="492960" y="728358"/>
                        <a:pt x="457052" y="732348"/>
                      </a:cubicBezTo>
                      <a:cubicBezTo>
                        <a:pt x="426907" y="735451"/>
                        <a:pt x="414051" y="763823"/>
                        <a:pt x="404742" y="789978"/>
                      </a:cubicBezTo>
                      <a:cubicBezTo>
                        <a:pt x="403855" y="680037"/>
                        <a:pt x="267316" y="784215"/>
                        <a:pt x="231408" y="802834"/>
                      </a:cubicBezTo>
                      <a:cubicBezTo>
                        <a:pt x="160921" y="840072"/>
                        <a:pt x="74919" y="840958"/>
                        <a:pt x="0" y="821009"/>
                      </a:cubicBezTo>
                      <a:cubicBezTo>
                        <a:pt x="4876" y="818350"/>
                        <a:pt x="10196" y="817463"/>
                        <a:pt x="6650" y="81569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9" name="Google Shape;729;p25"/>
                <p:cNvSpPr/>
                <p:nvPr/>
              </p:nvSpPr>
              <p:spPr>
                <a:xfrm>
                  <a:off x="1743572" y="172810"/>
                  <a:ext cx="73693" cy="899838"/>
                </a:xfrm>
                <a:custGeom>
                  <a:avLst/>
                  <a:gdLst/>
                  <a:ahLst/>
                  <a:cxnLst/>
                  <a:rect l="l" t="t" r="r" b="b"/>
                  <a:pathLst>
                    <a:path w="73693" h="899838" extrusionOk="0">
                      <a:moveTo>
                        <a:pt x="67396" y="898669"/>
                      </a:moveTo>
                      <a:cubicBezTo>
                        <a:pt x="64736" y="826852"/>
                        <a:pt x="76262" y="755480"/>
                        <a:pt x="73159" y="683663"/>
                      </a:cubicBezTo>
                      <a:cubicBezTo>
                        <a:pt x="69612" y="613177"/>
                        <a:pt x="71829" y="544464"/>
                        <a:pt x="55426" y="475308"/>
                      </a:cubicBezTo>
                      <a:cubicBezTo>
                        <a:pt x="37694" y="402605"/>
                        <a:pt x="18632" y="331232"/>
                        <a:pt x="11539" y="256313"/>
                      </a:cubicBezTo>
                      <a:cubicBezTo>
                        <a:pt x="3116" y="169424"/>
                        <a:pt x="26611" y="86969"/>
                        <a:pt x="38581" y="1853"/>
                      </a:cubicBezTo>
                      <a:cubicBezTo>
                        <a:pt x="39024" y="80"/>
                        <a:pt x="36364" y="-807"/>
                        <a:pt x="35921" y="967"/>
                      </a:cubicBezTo>
                      <a:cubicBezTo>
                        <a:pt x="19518" y="79876"/>
                        <a:pt x="-3534" y="150362"/>
                        <a:pt x="456" y="231931"/>
                      </a:cubicBezTo>
                      <a:cubicBezTo>
                        <a:pt x="4446" y="305964"/>
                        <a:pt x="24395" y="378223"/>
                        <a:pt x="37251" y="450483"/>
                      </a:cubicBezTo>
                      <a:cubicBezTo>
                        <a:pt x="50550" y="527175"/>
                        <a:pt x="47004" y="605641"/>
                        <a:pt x="51437" y="683220"/>
                      </a:cubicBezTo>
                      <a:cubicBezTo>
                        <a:pt x="53210" y="716025"/>
                        <a:pt x="49663" y="749273"/>
                        <a:pt x="47890" y="782521"/>
                      </a:cubicBezTo>
                      <a:cubicBezTo>
                        <a:pt x="45230" y="828182"/>
                        <a:pt x="53653" y="856554"/>
                        <a:pt x="66066" y="898669"/>
                      </a:cubicBezTo>
                      <a:cubicBezTo>
                        <a:pt x="65623" y="900442"/>
                        <a:pt x="67396" y="899999"/>
                        <a:pt x="67396" y="898669"/>
                      </a:cubicBezTo>
                      <a:lnTo>
                        <a:pt x="67396" y="898669"/>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0" name="Google Shape;730;p25"/>
                <p:cNvSpPr/>
                <p:nvPr/>
              </p:nvSpPr>
              <p:spPr>
                <a:xfrm>
                  <a:off x="1488170" y="675919"/>
                  <a:ext cx="291998" cy="126913"/>
                </a:xfrm>
                <a:custGeom>
                  <a:avLst/>
                  <a:gdLst/>
                  <a:ahLst/>
                  <a:cxnLst/>
                  <a:rect l="l" t="t" r="r" b="b"/>
                  <a:pathLst>
                    <a:path w="291998" h="126913" extrusionOk="0">
                      <a:moveTo>
                        <a:pt x="512" y="126914"/>
                      </a:moveTo>
                      <a:cubicBezTo>
                        <a:pt x="47503" y="123811"/>
                        <a:pt x="85184" y="118048"/>
                        <a:pt x="127298" y="95882"/>
                      </a:cubicBezTo>
                      <a:cubicBezTo>
                        <a:pt x="154784" y="81696"/>
                        <a:pt x="179609" y="63077"/>
                        <a:pt x="206208" y="46675"/>
                      </a:cubicBezTo>
                      <a:cubicBezTo>
                        <a:pt x="233249" y="29829"/>
                        <a:pt x="264724" y="22293"/>
                        <a:pt x="290880" y="4560"/>
                      </a:cubicBezTo>
                      <a:cubicBezTo>
                        <a:pt x="293096" y="3230"/>
                        <a:pt x="291766" y="-759"/>
                        <a:pt x="289106" y="127"/>
                      </a:cubicBezTo>
                      <a:cubicBezTo>
                        <a:pt x="262508" y="8550"/>
                        <a:pt x="232806" y="8107"/>
                        <a:pt x="207537" y="20963"/>
                      </a:cubicBezTo>
                      <a:cubicBezTo>
                        <a:pt x="181382" y="34262"/>
                        <a:pt x="156557" y="54211"/>
                        <a:pt x="132618" y="71057"/>
                      </a:cubicBezTo>
                      <a:cubicBezTo>
                        <a:pt x="112226" y="85243"/>
                        <a:pt x="92720" y="101202"/>
                        <a:pt x="69225" y="109625"/>
                      </a:cubicBezTo>
                      <a:cubicBezTo>
                        <a:pt x="47059" y="117604"/>
                        <a:pt x="20018" y="113615"/>
                        <a:pt x="512" y="125584"/>
                      </a:cubicBezTo>
                      <a:cubicBezTo>
                        <a:pt x="-375" y="126027"/>
                        <a:pt x="69" y="126914"/>
                        <a:pt x="512" y="126914"/>
                      </a:cubicBezTo>
                      <a:lnTo>
                        <a:pt x="512" y="126914"/>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1" name="Google Shape;731;p25"/>
                <p:cNvSpPr/>
                <p:nvPr/>
              </p:nvSpPr>
              <p:spPr>
                <a:xfrm>
                  <a:off x="1542475" y="598204"/>
                  <a:ext cx="239344" cy="123059"/>
                </a:xfrm>
                <a:custGeom>
                  <a:avLst/>
                  <a:gdLst/>
                  <a:ahLst/>
                  <a:cxnLst/>
                  <a:rect l="l" t="t" r="r" b="b"/>
                  <a:pathLst>
                    <a:path w="239344" h="123059" extrusionOk="0">
                      <a:moveTo>
                        <a:pt x="735" y="123060"/>
                      </a:moveTo>
                      <a:cubicBezTo>
                        <a:pt x="38416" y="120843"/>
                        <a:pt x="67231" y="113307"/>
                        <a:pt x="99593" y="91585"/>
                      </a:cubicBezTo>
                      <a:cubicBezTo>
                        <a:pt x="118212" y="79172"/>
                        <a:pt x="133284" y="63656"/>
                        <a:pt x="150573" y="49471"/>
                      </a:cubicBezTo>
                      <a:cubicBezTo>
                        <a:pt x="178502" y="26418"/>
                        <a:pt x="203770" y="17996"/>
                        <a:pt x="236575" y="7799"/>
                      </a:cubicBezTo>
                      <a:cubicBezTo>
                        <a:pt x="241008" y="6469"/>
                        <a:pt x="239678" y="263"/>
                        <a:pt x="235689" y="263"/>
                      </a:cubicBezTo>
                      <a:cubicBezTo>
                        <a:pt x="192688" y="-2840"/>
                        <a:pt x="162099" y="21985"/>
                        <a:pt x="131068" y="49027"/>
                      </a:cubicBezTo>
                      <a:cubicBezTo>
                        <a:pt x="108015" y="69420"/>
                        <a:pt x="83190" y="91142"/>
                        <a:pt x="54818" y="103554"/>
                      </a:cubicBezTo>
                      <a:cubicBezTo>
                        <a:pt x="36643" y="111534"/>
                        <a:pt x="18467" y="113750"/>
                        <a:pt x="291" y="122173"/>
                      </a:cubicBezTo>
                      <a:cubicBezTo>
                        <a:pt x="-152" y="122173"/>
                        <a:pt x="-152" y="123060"/>
                        <a:pt x="735" y="123060"/>
                      </a:cubicBezTo>
                      <a:lnTo>
                        <a:pt x="735" y="12306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2" name="Google Shape;732;p25"/>
                <p:cNvSpPr/>
                <p:nvPr/>
              </p:nvSpPr>
              <p:spPr>
                <a:xfrm>
                  <a:off x="1597109" y="537187"/>
                  <a:ext cx="156765" cy="117137"/>
                </a:xfrm>
                <a:custGeom>
                  <a:avLst/>
                  <a:gdLst/>
                  <a:ahLst/>
                  <a:cxnLst/>
                  <a:rect l="l" t="t" r="r" b="b"/>
                  <a:pathLst>
                    <a:path w="156765" h="117137" extrusionOk="0">
                      <a:moveTo>
                        <a:pt x="627" y="117137"/>
                      </a:moveTo>
                      <a:cubicBezTo>
                        <a:pt x="24566" y="105611"/>
                        <a:pt x="41411" y="86992"/>
                        <a:pt x="59587" y="67930"/>
                      </a:cubicBezTo>
                      <a:cubicBezTo>
                        <a:pt x="87516" y="39115"/>
                        <a:pt x="112341" y="19609"/>
                        <a:pt x="152682" y="11186"/>
                      </a:cubicBezTo>
                      <a:cubicBezTo>
                        <a:pt x="159332" y="9856"/>
                        <a:pt x="157115" y="547"/>
                        <a:pt x="151352" y="104"/>
                      </a:cubicBezTo>
                      <a:cubicBezTo>
                        <a:pt x="117217" y="-1670"/>
                        <a:pt x="88402" y="19609"/>
                        <a:pt x="64907" y="42218"/>
                      </a:cubicBezTo>
                      <a:cubicBezTo>
                        <a:pt x="42298" y="63940"/>
                        <a:pt x="15256" y="89652"/>
                        <a:pt x="184" y="116694"/>
                      </a:cubicBezTo>
                      <a:cubicBezTo>
                        <a:pt x="-260" y="116694"/>
                        <a:pt x="184" y="117137"/>
                        <a:pt x="627" y="117137"/>
                      </a:cubicBezTo>
                      <a:lnTo>
                        <a:pt x="627" y="11713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3" name="Google Shape;733;p25"/>
                <p:cNvSpPr/>
                <p:nvPr/>
              </p:nvSpPr>
              <p:spPr>
                <a:xfrm>
                  <a:off x="1636994" y="466053"/>
                  <a:ext cx="107481" cy="79217"/>
                </a:xfrm>
                <a:custGeom>
                  <a:avLst/>
                  <a:gdLst/>
                  <a:ahLst/>
                  <a:cxnLst/>
                  <a:rect l="l" t="t" r="r" b="b"/>
                  <a:pathLst>
                    <a:path w="107481" h="79217" extrusionOk="0">
                      <a:moveTo>
                        <a:pt x="197" y="79218"/>
                      </a:moveTo>
                      <a:cubicBezTo>
                        <a:pt x="5960" y="61485"/>
                        <a:pt x="23249" y="48186"/>
                        <a:pt x="37435" y="37103"/>
                      </a:cubicBezTo>
                      <a:cubicBezTo>
                        <a:pt x="46301" y="30454"/>
                        <a:pt x="56941" y="23804"/>
                        <a:pt x="67580" y="20701"/>
                      </a:cubicBezTo>
                      <a:cubicBezTo>
                        <a:pt x="79993" y="17598"/>
                        <a:pt x="91075" y="22031"/>
                        <a:pt x="103045" y="18484"/>
                      </a:cubicBezTo>
                      <a:cubicBezTo>
                        <a:pt x="107035" y="17154"/>
                        <a:pt x="109251" y="11391"/>
                        <a:pt x="105705" y="8288"/>
                      </a:cubicBezTo>
                      <a:cubicBezTo>
                        <a:pt x="85756" y="-8558"/>
                        <a:pt x="52951" y="2968"/>
                        <a:pt x="35218" y="18927"/>
                      </a:cubicBezTo>
                      <a:cubicBezTo>
                        <a:pt x="26796" y="26464"/>
                        <a:pt x="21033" y="35330"/>
                        <a:pt x="16156" y="45526"/>
                      </a:cubicBezTo>
                      <a:cubicBezTo>
                        <a:pt x="10836" y="57052"/>
                        <a:pt x="2414" y="66362"/>
                        <a:pt x="197" y="79218"/>
                      </a:cubicBezTo>
                      <a:cubicBezTo>
                        <a:pt x="-246" y="79218"/>
                        <a:pt x="197" y="79218"/>
                        <a:pt x="197" y="79218"/>
                      </a:cubicBezTo>
                      <a:lnTo>
                        <a:pt x="197" y="79218"/>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4" name="Google Shape;734;p25"/>
                <p:cNvSpPr/>
                <p:nvPr/>
              </p:nvSpPr>
              <p:spPr>
                <a:xfrm>
                  <a:off x="1816288" y="668075"/>
                  <a:ext cx="308100" cy="99053"/>
                </a:xfrm>
                <a:custGeom>
                  <a:avLst/>
                  <a:gdLst/>
                  <a:ahLst/>
                  <a:cxnLst/>
                  <a:rect l="l" t="t" r="r" b="b"/>
                  <a:pathLst>
                    <a:path w="308100" h="99053" extrusionOk="0">
                      <a:moveTo>
                        <a:pt x="1330" y="18167"/>
                      </a:moveTo>
                      <a:cubicBezTo>
                        <a:pt x="76249" y="-13751"/>
                        <a:pt x="132106" y="61612"/>
                        <a:pt x="194170" y="86880"/>
                      </a:cubicBezTo>
                      <a:cubicBezTo>
                        <a:pt x="224315" y="99293"/>
                        <a:pt x="283275" y="108603"/>
                        <a:pt x="307214" y="81561"/>
                      </a:cubicBezTo>
                      <a:cubicBezTo>
                        <a:pt x="308987" y="79344"/>
                        <a:pt x="308100" y="75354"/>
                        <a:pt x="304554" y="75798"/>
                      </a:cubicBezTo>
                      <a:cubicBezTo>
                        <a:pt x="269532" y="76241"/>
                        <a:pt x="238501" y="78458"/>
                        <a:pt x="205252" y="64272"/>
                      </a:cubicBezTo>
                      <a:cubicBezTo>
                        <a:pt x="176437" y="51859"/>
                        <a:pt x="148065" y="35457"/>
                        <a:pt x="119694" y="21714"/>
                      </a:cubicBezTo>
                      <a:cubicBezTo>
                        <a:pt x="85115" y="4868"/>
                        <a:pt x="31918" y="-15081"/>
                        <a:pt x="0" y="17281"/>
                      </a:cubicBezTo>
                      <a:cubicBezTo>
                        <a:pt x="0" y="18167"/>
                        <a:pt x="887" y="18611"/>
                        <a:pt x="1330" y="18167"/>
                      </a:cubicBezTo>
                      <a:lnTo>
                        <a:pt x="1330" y="1816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5" name="Google Shape;735;p25"/>
                <p:cNvSpPr/>
                <p:nvPr/>
              </p:nvSpPr>
              <p:spPr>
                <a:xfrm>
                  <a:off x="1799702" y="584748"/>
                  <a:ext cx="211673" cy="70252"/>
                </a:xfrm>
                <a:custGeom>
                  <a:avLst/>
                  <a:gdLst/>
                  <a:ahLst/>
                  <a:cxnLst/>
                  <a:rect l="l" t="t" r="r" b="b"/>
                  <a:pathLst>
                    <a:path w="211673" h="70252" extrusionOk="0">
                      <a:moveTo>
                        <a:pt x="627" y="22586"/>
                      </a:moveTo>
                      <a:cubicBezTo>
                        <a:pt x="52494" y="-4456"/>
                        <a:pt x="101258" y="38545"/>
                        <a:pt x="146919" y="58494"/>
                      </a:cubicBezTo>
                      <a:cubicBezTo>
                        <a:pt x="166868" y="67360"/>
                        <a:pt x="193023" y="78443"/>
                        <a:pt x="209869" y="61154"/>
                      </a:cubicBezTo>
                      <a:cubicBezTo>
                        <a:pt x="214302" y="56721"/>
                        <a:pt x="209869" y="50071"/>
                        <a:pt x="204106" y="50958"/>
                      </a:cubicBezTo>
                      <a:cubicBezTo>
                        <a:pt x="143373" y="61154"/>
                        <a:pt x="59144" y="-43910"/>
                        <a:pt x="184" y="21700"/>
                      </a:cubicBezTo>
                      <a:cubicBezTo>
                        <a:pt x="-260" y="22143"/>
                        <a:pt x="184" y="22586"/>
                        <a:pt x="627" y="22586"/>
                      </a:cubicBezTo>
                      <a:lnTo>
                        <a:pt x="627" y="22586"/>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6" name="Google Shape;736;p25"/>
                <p:cNvSpPr/>
                <p:nvPr/>
              </p:nvSpPr>
              <p:spPr>
                <a:xfrm>
                  <a:off x="1780047" y="532414"/>
                  <a:ext cx="664" cy="443"/>
                </a:xfrm>
                <a:custGeom>
                  <a:avLst/>
                  <a:gdLst/>
                  <a:ahLst/>
                  <a:cxnLst/>
                  <a:rect l="l" t="t" r="r" b="b"/>
                  <a:pathLst>
                    <a:path w="664" h="443" extrusionOk="0">
                      <a:moveTo>
                        <a:pt x="332" y="443"/>
                      </a:moveTo>
                      <a:cubicBezTo>
                        <a:pt x="776" y="443"/>
                        <a:pt x="776" y="0"/>
                        <a:pt x="332" y="0"/>
                      </a:cubicBezTo>
                      <a:cubicBezTo>
                        <a:pt x="-111" y="0"/>
                        <a:pt x="-111" y="443"/>
                        <a:pt x="332" y="443"/>
                      </a:cubicBezTo>
                      <a:lnTo>
                        <a:pt x="332" y="443"/>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7" name="Google Shape;737;p25"/>
                <p:cNvSpPr/>
                <p:nvPr/>
              </p:nvSpPr>
              <p:spPr>
                <a:xfrm>
                  <a:off x="1789800" y="523086"/>
                  <a:ext cx="167819" cy="46504"/>
                </a:xfrm>
                <a:custGeom>
                  <a:avLst/>
                  <a:gdLst/>
                  <a:ahLst/>
                  <a:cxnLst/>
                  <a:rect l="l" t="t" r="r" b="b"/>
                  <a:pathLst>
                    <a:path w="167819" h="46504" extrusionOk="0">
                      <a:moveTo>
                        <a:pt x="332" y="15092"/>
                      </a:moveTo>
                      <a:cubicBezTo>
                        <a:pt x="18508" y="9329"/>
                        <a:pt x="49097" y="11102"/>
                        <a:pt x="65942" y="18195"/>
                      </a:cubicBezTo>
                      <a:cubicBezTo>
                        <a:pt x="78798" y="23515"/>
                        <a:pt x="89881" y="33268"/>
                        <a:pt x="103180" y="38587"/>
                      </a:cubicBezTo>
                      <a:cubicBezTo>
                        <a:pt x="123573" y="46567"/>
                        <a:pt x="147955" y="51443"/>
                        <a:pt x="167017" y="38587"/>
                      </a:cubicBezTo>
                      <a:cubicBezTo>
                        <a:pt x="168347" y="37701"/>
                        <a:pt x="167904" y="35927"/>
                        <a:pt x="166574" y="35484"/>
                      </a:cubicBezTo>
                      <a:cubicBezTo>
                        <a:pt x="151501" y="31051"/>
                        <a:pt x="137315" y="30608"/>
                        <a:pt x="122243" y="24401"/>
                      </a:cubicBezTo>
                      <a:cubicBezTo>
                        <a:pt x="105840" y="17752"/>
                        <a:pt x="89881" y="7556"/>
                        <a:pt x="72592" y="2679"/>
                      </a:cubicBezTo>
                      <a:cubicBezTo>
                        <a:pt x="49983" y="-3527"/>
                        <a:pt x="19838" y="1349"/>
                        <a:pt x="332" y="14205"/>
                      </a:cubicBezTo>
                      <a:cubicBezTo>
                        <a:pt x="-111" y="14649"/>
                        <a:pt x="-111" y="15092"/>
                        <a:pt x="332" y="15092"/>
                      </a:cubicBezTo>
                      <a:lnTo>
                        <a:pt x="332" y="15092"/>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8" name="Google Shape;738;p25"/>
                <p:cNvSpPr/>
                <p:nvPr/>
              </p:nvSpPr>
              <p:spPr>
                <a:xfrm>
                  <a:off x="1771839" y="460197"/>
                  <a:ext cx="143163" cy="38974"/>
                </a:xfrm>
                <a:custGeom>
                  <a:avLst/>
                  <a:gdLst/>
                  <a:ahLst/>
                  <a:cxnLst/>
                  <a:rect l="l" t="t" r="r" b="b"/>
                  <a:pathLst>
                    <a:path w="143163" h="38974" extrusionOk="0">
                      <a:moveTo>
                        <a:pt x="1448" y="16360"/>
                      </a:moveTo>
                      <a:cubicBezTo>
                        <a:pt x="46665" y="-10238"/>
                        <a:pt x="101636" y="62908"/>
                        <a:pt x="141977" y="30546"/>
                      </a:cubicBezTo>
                      <a:cubicBezTo>
                        <a:pt x="144637" y="28330"/>
                        <a:pt x="142420" y="24340"/>
                        <a:pt x="139317" y="24340"/>
                      </a:cubicBezTo>
                      <a:cubicBezTo>
                        <a:pt x="91440" y="22123"/>
                        <a:pt x="45336" y="-22651"/>
                        <a:pt x="118" y="15030"/>
                      </a:cubicBezTo>
                      <a:cubicBezTo>
                        <a:pt x="-325" y="15917"/>
                        <a:pt x="561" y="17247"/>
                        <a:pt x="1448" y="16360"/>
                      </a:cubicBezTo>
                      <a:lnTo>
                        <a:pt x="1448" y="1636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9" name="Google Shape;739;p25"/>
                <p:cNvSpPr/>
                <p:nvPr/>
              </p:nvSpPr>
              <p:spPr>
                <a:xfrm>
                  <a:off x="1767157" y="401752"/>
                  <a:ext cx="116462" cy="32552"/>
                </a:xfrm>
                <a:custGeom>
                  <a:avLst/>
                  <a:gdLst/>
                  <a:ahLst/>
                  <a:cxnLst/>
                  <a:rect l="l" t="t" r="r" b="b"/>
                  <a:pathLst>
                    <a:path w="116462" h="32552" extrusionOk="0">
                      <a:moveTo>
                        <a:pt x="1254" y="13185"/>
                      </a:moveTo>
                      <a:cubicBezTo>
                        <a:pt x="9233" y="9195"/>
                        <a:pt x="21203" y="14072"/>
                        <a:pt x="29626" y="15402"/>
                      </a:cubicBezTo>
                      <a:cubicBezTo>
                        <a:pt x="43368" y="17618"/>
                        <a:pt x="54894" y="21165"/>
                        <a:pt x="67750" y="25598"/>
                      </a:cubicBezTo>
                      <a:cubicBezTo>
                        <a:pt x="83266" y="31361"/>
                        <a:pt x="98782" y="36237"/>
                        <a:pt x="114298" y="28701"/>
                      </a:cubicBezTo>
                      <a:cubicBezTo>
                        <a:pt x="117401" y="27371"/>
                        <a:pt x="116958" y="22495"/>
                        <a:pt x="114298" y="21165"/>
                      </a:cubicBezTo>
                      <a:cubicBezTo>
                        <a:pt x="104102" y="15845"/>
                        <a:pt x="93462" y="16288"/>
                        <a:pt x="82380" y="13185"/>
                      </a:cubicBezTo>
                      <a:cubicBezTo>
                        <a:pt x="69080" y="9639"/>
                        <a:pt x="57111" y="2989"/>
                        <a:pt x="43368" y="772"/>
                      </a:cubicBezTo>
                      <a:cubicBezTo>
                        <a:pt x="28296" y="-1444"/>
                        <a:pt x="11007" y="772"/>
                        <a:pt x="367" y="11855"/>
                      </a:cubicBezTo>
                      <a:cubicBezTo>
                        <a:pt x="-519" y="12298"/>
                        <a:pt x="367" y="13185"/>
                        <a:pt x="1254" y="13185"/>
                      </a:cubicBezTo>
                      <a:lnTo>
                        <a:pt x="1254" y="13185"/>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0" name="Google Shape;740;p25"/>
                <p:cNvSpPr/>
                <p:nvPr/>
              </p:nvSpPr>
              <p:spPr>
                <a:xfrm>
                  <a:off x="1768940" y="350990"/>
                  <a:ext cx="92069" cy="22934"/>
                </a:xfrm>
                <a:custGeom>
                  <a:avLst/>
                  <a:gdLst/>
                  <a:ahLst/>
                  <a:cxnLst/>
                  <a:rect l="l" t="t" r="r" b="b"/>
                  <a:pathLst>
                    <a:path w="92069" h="22934" extrusionOk="0">
                      <a:moveTo>
                        <a:pt x="1687" y="10307"/>
                      </a:moveTo>
                      <a:cubicBezTo>
                        <a:pt x="16316" y="4544"/>
                        <a:pt x="40698" y="17843"/>
                        <a:pt x="55327" y="21390"/>
                      </a:cubicBezTo>
                      <a:cubicBezTo>
                        <a:pt x="68627" y="24493"/>
                        <a:pt x="78379" y="23163"/>
                        <a:pt x="89905" y="15183"/>
                      </a:cubicBezTo>
                      <a:cubicBezTo>
                        <a:pt x="92565" y="13410"/>
                        <a:pt x="93009" y="9420"/>
                        <a:pt x="89905" y="7647"/>
                      </a:cubicBezTo>
                      <a:cubicBezTo>
                        <a:pt x="83699" y="4101"/>
                        <a:pt x="81926" y="5431"/>
                        <a:pt x="75276" y="6760"/>
                      </a:cubicBezTo>
                      <a:cubicBezTo>
                        <a:pt x="61090" y="9420"/>
                        <a:pt x="50894" y="5874"/>
                        <a:pt x="36708" y="3214"/>
                      </a:cubicBezTo>
                      <a:cubicBezTo>
                        <a:pt x="22966" y="554"/>
                        <a:pt x="10110" y="-4322"/>
                        <a:pt x="357" y="8090"/>
                      </a:cubicBezTo>
                      <a:cubicBezTo>
                        <a:pt x="-530" y="8534"/>
                        <a:pt x="357" y="10750"/>
                        <a:pt x="1687" y="10307"/>
                      </a:cubicBezTo>
                      <a:lnTo>
                        <a:pt x="1687" y="1030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1" name="Google Shape;741;p25"/>
                <p:cNvSpPr/>
                <p:nvPr/>
              </p:nvSpPr>
              <p:spPr>
                <a:xfrm>
                  <a:off x="1770740" y="297391"/>
                  <a:ext cx="65053" cy="18591"/>
                </a:xfrm>
                <a:custGeom>
                  <a:avLst/>
                  <a:gdLst/>
                  <a:ahLst/>
                  <a:cxnLst/>
                  <a:rect l="l" t="t" r="r" b="b"/>
                  <a:pathLst>
                    <a:path w="65053" h="18591" extrusionOk="0">
                      <a:moveTo>
                        <a:pt x="1660" y="17801"/>
                      </a:moveTo>
                      <a:cubicBezTo>
                        <a:pt x="7866" y="20018"/>
                        <a:pt x="13629" y="16915"/>
                        <a:pt x="20279" y="16471"/>
                      </a:cubicBezTo>
                      <a:cubicBezTo>
                        <a:pt x="27815" y="16028"/>
                        <a:pt x="35351" y="16915"/>
                        <a:pt x="43331" y="16915"/>
                      </a:cubicBezTo>
                      <a:cubicBezTo>
                        <a:pt x="52640" y="16915"/>
                        <a:pt x="64610" y="14255"/>
                        <a:pt x="65053" y="3172"/>
                      </a:cubicBezTo>
                      <a:cubicBezTo>
                        <a:pt x="65053" y="1399"/>
                        <a:pt x="63280" y="-374"/>
                        <a:pt x="61950" y="69"/>
                      </a:cubicBezTo>
                      <a:cubicBezTo>
                        <a:pt x="56630" y="512"/>
                        <a:pt x="52640" y="3172"/>
                        <a:pt x="47321" y="4059"/>
                      </a:cubicBezTo>
                      <a:cubicBezTo>
                        <a:pt x="41114" y="5389"/>
                        <a:pt x="34465" y="4502"/>
                        <a:pt x="28258" y="4945"/>
                      </a:cubicBezTo>
                      <a:cubicBezTo>
                        <a:pt x="18949" y="5389"/>
                        <a:pt x="5206" y="5389"/>
                        <a:pt x="773" y="14698"/>
                      </a:cubicBezTo>
                      <a:cubicBezTo>
                        <a:pt x="-557" y="15585"/>
                        <a:pt x="-113" y="16915"/>
                        <a:pt x="1660" y="17801"/>
                      </a:cubicBezTo>
                      <a:lnTo>
                        <a:pt x="1660" y="17801"/>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2" name="Google Shape;742;p25"/>
                <p:cNvSpPr/>
                <p:nvPr/>
              </p:nvSpPr>
              <p:spPr>
                <a:xfrm>
                  <a:off x="1781862" y="250294"/>
                  <a:ext cx="36267" cy="27551"/>
                </a:xfrm>
                <a:custGeom>
                  <a:avLst/>
                  <a:gdLst/>
                  <a:ahLst/>
                  <a:cxnLst/>
                  <a:rect l="l" t="t" r="r" b="b"/>
                  <a:pathLst>
                    <a:path w="36267" h="27551" extrusionOk="0">
                      <a:moveTo>
                        <a:pt x="734" y="26330"/>
                      </a:moveTo>
                      <a:cubicBezTo>
                        <a:pt x="18024" y="31207"/>
                        <a:pt x="32653" y="21011"/>
                        <a:pt x="36199" y="4165"/>
                      </a:cubicBezTo>
                      <a:cubicBezTo>
                        <a:pt x="36643" y="1948"/>
                        <a:pt x="34869" y="-712"/>
                        <a:pt x="32209" y="175"/>
                      </a:cubicBezTo>
                      <a:cubicBezTo>
                        <a:pt x="29550" y="1505"/>
                        <a:pt x="26890" y="2392"/>
                        <a:pt x="24673" y="4608"/>
                      </a:cubicBezTo>
                      <a:cubicBezTo>
                        <a:pt x="22013" y="7268"/>
                        <a:pt x="21127" y="10814"/>
                        <a:pt x="18467" y="13031"/>
                      </a:cubicBezTo>
                      <a:cubicBezTo>
                        <a:pt x="12704" y="18351"/>
                        <a:pt x="4281" y="17464"/>
                        <a:pt x="291" y="25000"/>
                      </a:cubicBezTo>
                      <a:cubicBezTo>
                        <a:pt x="-152" y="25444"/>
                        <a:pt x="-152" y="26330"/>
                        <a:pt x="734" y="26330"/>
                      </a:cubicBezTo>
                      <a:lnTo>
                        <a:pt x="734" y="2633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3" name="Google Shape;743;p25"/>
                <p:cNvSpPr/>
                <p:nvPr/>
              </p:nvSpPr>
              <p:spPr>
                <a:xfrm>
                  <a:off x="1784128" y="202531"/>
                  <a:ext cx="22407" cy="42089"/>
                </a:xfrm>
                <a:custGeom>
                  <a:avLst/>
                  <a:gdLst/>
                  <a:ahLst/>
                  <a:cxnLst/>
                  <a:rect l="l" t="t" r="r" b="b"/>
                  <a:pathLst>
                    <a:path w="22407" h="42089" extrusionOk="0">
                      <a:moveTo>
                        <a:pt x="2015" y="41732"/>
                      </a:moveTo>
                      <a:cubicBezTo>
                        <a:pt x="5118" y="39073"/>
                        <a:pt x="8665" y="37299"/>
                        <a:pt x="10881" y="33753"/>
                      </a:cubicBezTo>
                      <a:cubicBezTo>
                        <a:pt x="13541" y="30206"/>
                        <a:pt x="14871" y="25773"/>
                        <a:pt x="16644" y="21784"/>
                      </a:cubicBezTo>
                      <a:cubicBezTo>
                        <a:pt x="19747" y="15134"/>
                        <a:pt x="21964" y="8484"/>
                        <a:pt x="22407" y="1391"/>
                      </a:cubicBezTo>
                      <a:cubicBezTo>
                        <a:pt x="22407" y="-382"/>
                        <a:pt x="19747" y="-382"/>
                        <a:pt x="19304" y="948"/>
                      </a:cubicBezTo>
                      <a:cubicBezTo>
                        <a:pt x="16644" y="8041"/>
                        <a:pt x="11768" y="13804"/>
                        <a:pt x="8665" y="20454"/>
                      </a:cubicBezTo>
                      <a:cubicBezTo>
                        <a:pt x="5561" y="27103"/>
                        <a:pt x="3345" y="34196"/>
                        <a:pt x="242" y="40403"/>
                      </a:cubicBezTo>
                      <a:cubicBezTo>
                        <a:pt x="-645" y="41732"/>
                        <a:pt x="1128" y="42619"/>
                        <a:pt x="2015" y="41732"/>
                      </a:cubicBezTo>
                      <a:lnTo>
                        <a:pt x="2015" y="41732"/>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4" name="Google Shape;744;p25"/>
                <p:cNvSpPr/>
                <p:nvPr/>
              </p:nvSpPr>
              <p:spPr>
                <a:xfrm>
                  <a:off x="1793236" y="116416"/>
                  <a:ext cx="12412" cy="71164"/>
                </a:xfrm>
                <a:custGeom>
                  <a:avLst/>
                  <a:gdLst/>
                  <a:ahLst/>
                  <a:cxnLst/>
                  <a:rect l="l" t="t" r="r" b="b"/>
                  <a:pathLst>
                    <a:path w="12412" h="71164" extrusionOk="0">
                      <a:moveTo>
                        <a:pt x="2660" y="70217"/>
                      </a:moveTo>
                      <a:cubicBezTo>
                        <a:pt x="3103" y="66227"/>
                        <a:pt x="5320" y="62237"/>
                        <a:pt x="5763" y="58247"/>
                      </a:cubicBezTo>
                      <a:cubicBezTo>
                        <a:pt x="7093" y="50268"/>
                        <a:pt x="7980" y="42288"/>
                        <a:pt x="9309" y="34309"/>
                      </a:cubicBezTo>
                      <a:cubicBezTo>
                        <a:pt x="11083" y="22783"/>
                        <a:pt x="11526" y="12587"/>
                        <a:pt x="12413" y="1061"/>
                      </a:cubicBezTo>
                      <a:cubicBezTo>
                        <a:pt x="12413" y="174"/>
                        <a:pt x="11083" y="-269"/>
                        <a:pt x="10639" y="174"/>
                      </a:cubicBezTo>
                      <a:cubicBezTo>
                        <a:pt x="3546" y="8597"/>
                        <a:pt x="5320" y="19236"/>
                        <a:pt x="3990" y="29432"/>
                      </a:cubicBezTo>
                      <a:cubicBezTo>
                        <a:pt x="3546" y="36525"/>
                        <a:pt x="2217" y="43175"/>
                        <a:pt x="1773" y="50268"/>
                      </a:cubicBezTo>
                      <a:cubicBezTo>
                        <a:pt x="1330" y="56918"/>
                        <a:pt x="0" y="63567"/>
                        <a:pt x="0" y="69774"/>
                      </a:cubicBezTo>
                      <a:cubicBezTo>
                        <a:pt x="887" y="71547"/>
                        <a:pt x="2660" y="71547"/>
                        <a:pt x="2660" y="70217"/>
                      </a:cubicBezTo>
                      <a:lnTo>
                        <a:pt x="2660" y="7021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5" name="Google Shape;745;p25"/>
                <p:cNvSpPr/>
                <p:nvPr/>
              </p:nvSpPr>
              <p:spPr>
                <a:xfrm>
                  <a:off x="1663606" y="418347"/>
                  <a:ext cx="69954" cy="23310"/>
                </a:xfrm>
                <a:custGeom>
                  <a:avLst/>
                  <a:gdLst/>
                  <a:ahLst/>
                  <a:cxnLst/>
                  <a:rect l="l" t="t" r="r" b="b"/>
                  <a:pathLst>
                    <a:path w="69954" h="23310" extrusionOk="0">
                      <a:moveTo>
                        <a:pt x="627" y="23189"/>
                      </a:moveTo>
                      <a:cubicBezTo>
                        <a:pt x="5060" y="22303"/>
                        <a:pt x="5947" y="20086"/>
                        <a:pt x="9493" y="17870"/>
                      </a:cubicBezTo>
                      <a:cubicBezTo>
                        <a:pt x="13926" y="14766"/>
                        <a:pt x="17473" y="12550"/>
                        <a:pt x="23679" y="12550"/>
                      </a:cubicBezTo>
                      <a:cubicBezTo>
                        <a:pt x="26782" y="12550"/>
                        <a:pt x="30329" y="13880"/>
                        <a:pt x="33432" y="14323"/>
                      </a:cubicBezTo>
                      <a:cubicBezTo>
                        <a:pt x="44071" y="15653"/>
                        <a:pt x="59587" y="20973"/>
                        <a:pt x="68453" y="13880"/>
                      </a:cubicBezTo>
                      <a:cubicBezTo>
                        <a:pt x="70670" y="12107"/>
                        <a:pt x="70227" y="9003"/>
                        <a:pt x="68453" y="6787"/>
                      </a:cubicBezTo>
                      <a:cubicBezTo>
                        <a:pt x="59587" y="-2966"/>
                        <a:pt x="40968" y="137"/>
                        <a:pt x="29442" y="1911"/>
                      </a:cubicBezTo>
                      <a:cubicBezTo>
                        <a:pt x="23236" y="2797"/>
                        <a:pt x="16143" y="4570"/>
                        <a:pt x="11266" y="8560"/>
                      </a:cubicBezTo>
                      <a:cubicBezTo>
                        <a:pt x="6833" y="12550"/>
                        <a:pt x="4617" y="18313"/>
                        <a:pt x="184" y="22303"/>
                      </a:cubicBezTo>
                      <a:cubicBezTo>
                        <a:pt x="-260" y="22746"/>
                        <a:pt x="184" y="23633"/>
                        <a:pt x="627" y="23189"/>
                      </a:cubicBezTo>
                      <a:lnTo>
                        <a:pt x="627" y="23189"/>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6" name="Google Shape;746;p25"/>
                <p:cNvSpPr/>
                <p:nvPr/>
              </p:nvSpPr>
              <p:spPr>
                <a:xfrm>
                  <a:off x="1682120" y="345438"/>
                  <a:ext cx="60775" cy="34920"/>
                </a:xfrm>
                <a:custGeom>
                  <a:avLst/>
                  <a:gdLst/>
                  <a:ahLst/>
                  <a:cxnLst/>
                  <a:rect l="l" t="t" r="r" b="b"/>
                  <a:pathLst>
                    <a:path w="60775" h="34920" extrusionOk="0">
                      <a:moveTo>
                        <a:pt x="2062" y="34478"/>
                      </a:moveTo>
                      <a:cubicBezTo>
                        <a:pt x="6052" y="30931"/>
                        <a:pt x="7825" y="26055"/>
                        <a:pt x="11815" y="22065"/>
                      </a:cubicBezTo>
                      <a:cubicBezTo>
                        <a:pt x="16248" y="17189"/>
                        <a:pt x="21567" y="14085"/>
                        <a:pt x="28217" y="12755"/>
                      </a:cubicBezTo>
                      <a:cubicBezTo>
                        <a:pt x="32650" y="11869"/>
                        <a:pt x="37970" y="11425"/>
                        <a:pt x="42403" y="11869"/>
                      </a:cubicBezTo>
                      <a:cubicBezTo>
                        <a:pt x="46836" y="12312"/>
                        <a:pt x="51269" y="14529"/>
                        <a:pt x="56146" y="14085"/>
                      </a:cubicBezTo>
                      <a:cubicBezTo>
                        <a:pt x="59249" y="14085"/>
                        <a:pt x="61465" y="11425"/>
                        <a:pt x="60579" y="8322"/>
                      </a:cubicBezTo>
                      <a:cubicBezTo>
                        <a:pt x="57476" y="-6750"/>
                        <a:pt x="32650" y="2559"/>
                        <a:pt x="24227" y="6106"/>
                      </a:cubicBezTo>
                      <a:cubicBezTo>
                        <a:pt x="14918" y="9652"/>
                        <a:pt x="-5031" y="22065"/>
                        <a:pt x="1175" y="34921"/>
                      </a:cubicBezTo>
                      <a:cubicBezTo>
                        <a:pt x="1619" y="34478"/>
                        <a:pt x="2062" y="34478"/>
                        <a:pt x="2062" y="34478"/>
                      </a:cubicBezTo>
                      <a:lnTo>
                        <a:pt x="2062" y="34478"/>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7" name="Google Shape;747;p25"/>
                <p:cNvSpPr/>
                <p:nvPr/>
              </p:nvSpPr>
              <p:spPr>
                <a:xfrm>
                  <a:off x="1693401" y="293470"/>
                  <a:ext cx="48925" cy="24714"/>
                </a:xfrm>
                <a:custGeom>
                  <a:avLst/>
                  <a:gdLst/>
                  <a:ahLst/>
                  <a:cxnLst/>
                  <a:rect l="l" t="t" r="r" b="b"/>
                  <a:pathLst>
                    <a:path w="48925" h="24714" extrusionOk="0">
                      <a:moveTo>
                        <a:pt x="977" y="24382"/>
                      </a:moveTo>
                      <a:cubicBezTo>
                        <a:pt x="3194" y="16846"/>
                        <a:pt x="13833" y="10639"/>
                        <a:pt x="21369" y="11083"/>
                      </a:cubicBezTo>
                      <a:cubicBezTo>
                        <a:pt x="26689" y="11083"/>
                        <a:pt x="34669" y="11526"/>
                        <a:pt x="39545" y="14629"/>
                      </a:cubicBezTo>
                      <a:cubicBezTo>
                        <a:pt x="44421" y="17732"/>
                        <a:pt x="51514" y="11083"/>
                        <a:pt x="47968" y="6206"/>
                      </a:cubicBezTo>
                      <a:cubicBezTo>
                        <a:pt x="41318" y="-2660"/>
                        <a:pt x="28019" y="-887"/>
                        <a:pt x="19153" y="4433"/>
                      </a:cubicBezTo>
                      <a:cubicBezTo>
                        <a:pt x="11617" y="8866"/>
                        <a:pt x="534" y="14186"/>
                        <a:pt x="90" y="24382"/>
                      </a:cubicBezTo>
                      <a:cubicBezTo>
                        <a:pt x="-353" y="24825"/>
                        <a:pt x="977" y="24825"/>
                        <a:pt x="977" y="24382"/>
                      </a:cubicBezTo>
                      <a:lnTo>
                        <a:pt x="977" y="24382"/>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8" name="Google Shape;748;p25"/>
                <p:cNvSpPr/>
                <p:nvPr/>
              </p:nvSpPr>
              <p:spPr>
                <a:xfrm>
                  <a:off x="1713768" y="235106"/>
                  <a:ext cx="25009" cy="38304"/>
                </a:xfrm>
                <a:custGeom>
                  <a:avLst/>
                  <a:gdLst/>
                  <a:ahLst/>
                  <a:cxnLst/>
                  <a:rect l="l" t="t" r="r" b="b"/>
                  <a:pathLst>
                    <a:path w="25009" h="38304" extrusionOk="0">
                      <a:moveTo>
                        <a:pt x="24941" y="37973"/>
                      </a:moveTo>
                      <a:cubicBezTo>
                        <a:pt x="25384" y="34426"/>
                        <a:pt x="23611" y="33983"/>
                        <a:pt x="21394" y="31766"/>
                      </a:cubicBezTo>
                      <a:cubicBezTo>
                        <a:pt x="17848" y="28663"/>
                        <a:pt x="13858" y="25117"/>
                        <a:pt x="11641" y="20683"/>
                      </a:cubicBezTo>
                      <a:cubicBezTo>
                        <a:pt x="8538" y="14477"/>
                        <a:pt x="5878" y="6941"/>
                        <a:pt x="3662" y="735"/>
                      </a:cubicBezTo>
                      <a:cubicBezTo>
                        <a:pt x="3218" y="-152"/>
                        <a:pt x="2332" y="-152"/>
                        <a:pt x="1889" y="291"/>
                      </a:cubicBezTo>
                      <a:cubicBezTo>
                        <a:pt x="-2101" y="6941"/>
                        <a:pt x="1002" y="17137"/>
                        <a:pt x="4105" y="23343"/>
                      </a:cubicBezTo>
                      <a:cubicBezTo>
                        <a:pt x="6322" y="27776"/>
                        <a:pt x="9425" y="31766"/>
                        <a:pt x="13415" y="34869"/>
                      </a:cubicBezTo>
                      <a:cubicBezTo>
                        <a:pt x="15188" y="36199"/>
                        <a:pt x="17404" y="37529"/>
                        <a:pt x="20064" y="37973"/>
                      </a:cubicBezTo>
                      <a:cubicBezTo>
                        <a:pt x="20508" y="37973"/>
                        <a:pt x="23611" y="37086"/>
                        <a:pt x="24941" y="37973"/>
                      </a:cubicBezTo>
                      <a:cubicBezTo>
                        <a:pt x="24497" y="38416"/>
                        <a:pt x="24497" y="38416"/>
                        <a:pt x="24941" y="37973"/>
                      </a:cubicBezTo>
                      <a:lnTo>
                        <a:pt x="24941" y="37973"/>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9" name="Google Shape;749;p25"/>
                <p:cNvSpPr/>
                <p:nvPr/>
              </p:nvSpPr>
              <p:spPr>
                <a:xfrm>
                  <a:off x="1729050" y="192066"/>
                  <a:ext cx="18180" cy="48207"/>
                </a:xfrm>
                <a:custGeom>
                  <a:avLst/>
                  <a:gdLst/>
                  <a:ahLst/>
                  <a:cxnLst/>
                  <a:rect l="l" t="t" r="r" b="b"/>
                  <a:pathLst>
                    <a:path w="18180" h="48207" extrusionOk="0">
                      <a:moveTo>
                        <a:pt x="18082" y="46434"/>
                      </a:moveTo>
                      <a:cubicBezTo>
                        <a:pt x="18968" y="38011"/>
                        <a:pt x="13649" y="30918"/>
                        <a:pt x="11432" y="22939"/>
                      </a:cubicBezTo>
                      <a:cubicBezTo>
                        <a:pt x="10546" y="19392"/>
                        <a:pt x="8772" y="15402"/>
                        <a:pt x="8772" y="11856"/>
                      </a:cubicBezTo>
                      <a:cubicBezTo>
                        <a:pt x="8772" y="7866"/>
                        <a:pt x="10102" y="5206"/>
                        <a:pt x="9216" y="1660"/>
                      </a:cubicBezTo>
                      <a:cubicBezTo>
                        <a:pt x="8772" y="-113"/>
                        <a:pt x="6556" y="-557"/>
                        <a:pt x="5226" y="773"/>
                      </a:cubicBezTo>
                      <a:cubicBezTo>
                        <a:pt x="-537" y="7423"/>
                        <a:pt x="-981" y="15402"/>
                        <a:pt x="1236" y="23382"/>
                      </a:cubicBezTo>
                      <a:cubicBezTo>
                        <a:pt x="4339" y="32692"/>
                        <a:pt x="6999" y="42888"/>
                        <a:pt x="15865" y="48207"/>
                      </a:cubicBezTo>
                      <a:cubicBezTo>
                        <a:pt x="16752" y="48207"/>
                        <a:pt x="18082" y="47321"/>
                        <a:pt x="18082" y="46434"/>
                      </a:cubicBezTo>
                      <a:lnTo>
                        <a:pt x="18082" y="46434"/>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0" name="Google Shape;750;p25"/>
                <p:cNvSpPr/>
                <p:nvPr/>
              </p:nvSpPr>
              <p:spPr>
                <a:xfrm>
                  <a:off x="1749618" y="122588"/>
                  <a:ext cx="17822" cy="77075"/>
                </a:xfrm>
                <a:custGeom>
                  <a:avLst/>
                  <a:gdLst/>
                  <a:ahLst/>
                  <a:cxnLst/>
                  <a:rect l="l" t="t" r="r" b="b"/>
                  <a:pathLst>
                    <a:path w="17822" h="77075" extrusionOk="0">
                      <a:moveTo>
                        <a:pt x="6380" y="76458"/>
                      </a:moveTo>
                      <a:cubicBezTo>
                        <a:pt x="8597" y="64932"/>
                        <a:pt x="5050" y="52519"/>
                        <a:pt x="5937" y="40550"/>
                      </a:cubicBezTo>
                      <a:cubicBezTo>
                        <a:pt x="6824" y="27694"/>
                        <a:pt x="9927" y="13951"/>
                        <a:pt x="17463" y="2868"/>
                      </a:cubicBezTo>
                      <a:cubicBezTo>
                        <a:pt x="18793" y="1095"/>
                        <a:pt x="16133" y="-1121"/>
                        <a:pt x="14360" y="652"/>
                      </a:cubicBezTo>
                      <a:cubicBezTo>
                        <a:pt x="5494" y="9518"/>
                        <a:pt x="2834" y="23261"/>
                        <a:pt x="1061" y="34787"/>
                      </a:cubicBezTo>
                      <a:cubicBezTo>
                        <a:pt x="174" y="41880"/>
                        <a:pt x="-269" y="48529"/>
                        <a:pt x="174" y="55622"/>
                      </a:cubicBezTo>
                      <a:cubicBezTo>
                        <a:pt x="617" y="63159"/>
                        <a:pt x="3720" y="68922"/>
                        <a:pt x="5050" y="76015"/>
                      </a:cubicBezTo>
                      <a:cubicBezTo>
                        <a:pt x="5494" y="77344"/>
                        <a:pt x="6380" y="77344"/>
                        <a:pt x="6380" y="76458"/>
                      </a:cubicBezTo>
                      <a:lnTo>
                        <a:pt x="6380" y="76458"/>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751" name="Google Shape;751;p25"/>
              <p:cNvSpPr/>
              <p:nvPr/>
            </p:nvSpPr>
            <p:spPr>
              <a:xfrm>
                <a:off x="1776335" y="63887"/>
                <a:ext cx="25767" cy="84537"/>
              </a:xfrm>
              <a:custGeom>
                <a:avLst/>
                <a:gdLst/>
                <a:ahLst/>
                <a:cxnLst/>
                <a:rect l="l" t="t" r="r" b="b"/>
                <a:pathLst>
                  <a:path w="25767" h="84537" extrusionOk="0">
                    <a:moveTo>
                      <a:pt x="2715" y="83735"/>
                    </a:moveTo>
                    <a:cubicBezTo>
                      <a:pt x="6705" y="69106"/>
                      <a:pt x="10695" y="54033"/>
                      <a:pt x="15571" y="39404"/>
                    </a:cubicBezTo>
                    <a:cubicBezTo>
                      <a:pt x="19561" y="27434"/>
                      <a:pt x="24881" y="14135"/>
                      <a:pt x="25767" y="1722"/>
                    </a:cubicBezTo>
                    <a:cubicBezTo>
                      <a:pt x="25767" y="-494"/>
                      <a:pt x="23108" y="-494"/>
                      <a:pt x="22221" y="1279"/>
                    </a:cubicBezTo>
                    <a:cubicBezTo>
                      <a:pt x="19561" y="8372"/>
                      <a:pt x="14241" y="14578"/>
                      <a:pt x="11138" y="21671"/>
                    </a:cubicBezTo>
                    <a:cubicBezTo>
                      <a:pt x="8478" y="28321"/>
                      <a:pt x="6705" y="35414"/>
                      <a:pt x="4489" y="42507"/>
                    </a:cubicBezTo>
                    <a:cubicBezTo>
                      <a:pt x="499" y="56250"/>
                      <a:pt x="-831" y="69106"/>
                      <a:pt x="499" y="83291"/>
                    </a:cubicBezTo>
                    <a:cubicBezTo>
                      <a:pt x="499" y="84621"/>
                      <a:pt x="2272" y="85065"/>
                      <a:pt x="2715" y="83735"/>
                    </a:cubicBezTo>
                    <a:lnTo>
                      <a:pt x="2715" y="83735"/>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752" name="Google Shape;752;p25"/>
            <p:cNvGrpSpPr/>
            <p:nvPr/>
          </p:nvGrpSpPr>
          <p:grpSpPr>
            <a:xfrm rot="10800000" flipH="1">
              <a:off x="1149167" y="2948693"/>
              <a:ext cx="1078099" cy="2002498"/>
              <a:chOff x="9552431" y="235492"/>
              <a:chExt cx="427953" cy="794926"/>
            </a:xfrm>
          </p:grpSpPr>
          <p:sp>
            <p:nvSpPr>
              <p:cNvPr id="753" name="Google Shape;753;p25"/>
              <p:cNvSpPr/>
              <p:nvPr/>
            </p:nvSpPr>
            <p:spPr>
              <a:xfrm>
                <a:off x="9641755" y="453505"/>
                <a:ext cx="338629" cy="576913"/>
              </a:xfrm>
              <a:custGeom>
                <a:avLst/>
                <a:gdLst/>
                <a:ahLst/>
                <a:cxnLst/>
                <a:rect l="l" t="t" r="r" b="b"/>
                <a:pathLst>
                  <a:path w="338629" h="576913" extrusionOk="0">
                    <a:moveTo>
                      <a:pt x="69433" y="374153"/>
                    </a:moveTo>
                    <a:cubicBezTo>
                      <a:pt x="65444" y="368834"/>
                      <a:pt x="61897" y="363514"/>
                      <a:pt x="58351" y="358194"/>
                    </a:cubicBezTo>
                    <a:lnTo>
                      <a:pt x="58351" y="358194"/>
                    </a:lnTo>
                    <a:cubicBezTo>
                      <a:pt x="57021" y="355978"/>
                      <a:pt x="55691" y="353761"/>
                      <a:pt x="54361" y="351545"/>
                    </a:cubicBezTo>
                    <a:cubicBezTo>
                      <a:pt x="49041" y="343122"/>
                      <a:pt x="44165" y="334255"/>
                      <a:pt x="39288" y="325389"/>
                    </a:cubicBezTo>
                    <a:cubicBezTo>
                      <a:pt x="25989" y="300564"/>
                      <a:pt x="15793" y="274409"/>
                      <a:pt x="9143" y="246923"/>
                    </a:cubicBezTo>
                    <a:lnTo>
                      <a:pt x="9143" y="246923"/>
                    </a:lnTo>
                    <a:lnTo>
                      <a:pt x="8700" y="246037"/>
                    </a:lnTo>
                    <a:lnTo>
                      <a:pt x="6484" y="237171"/>
                    </a:lnTo>
                    <a:cubicBezTo>
                      <a:pt x="-2826" y="193726"/>
                      <a:pt x="-2382" y="148952"/>
                      <a:pt x="9587" y="105951"/>
                    </a:cubicBezTo>
                    <a:cubicBezTo>
                      <a:pt x="16680" y="78022"/>
                      <a:pt x="29092" y="51424"/>
                      <a:pt x="44165" y="26599"/>
                    </a:cubicBezTo>
                    <a:cubicBezTo>
                      <a:pt x="44608" y="26155"/>
                      <a:pt x="44608" y="25712"/>
                      <a:pt x="45051" y="25269"/>
                    </a:cubicBezTo>
                    <a:cubicBezTo>
                      <a:pt x="46382" y="22165"/>
                      <a:pt x="47711" y="19062"/>
                      <a:pt x="49041" y="15516"/>
                    </a:cubicBezTo>
                    <a:cubicBezTo>
                      <a:pt x="49928" y="12856"/>
                      <a:pt x="50815" y="10196"/>
                      <a:pt x="51701" y="7536"/>
                    </a:cubicBezTo>
                    <a:cubicBezTo>
                      <a:pt x="51701" y="7093"/>
                      <a:pt x="52144" y="6650"/>
                      <a:pt x="52144" y="5763"/>
                    </a:cubicBezTo>
                    <a:cubicBezTo>
                      <a:pt x="52587" y="3546"/>
                      <a:pt x="53474" y="443"/>
                      <a:pt x="56134" y="0"/>
                    </a:cubicBezTo>
                    <a:cubicBezTo>
                      <a:pt x="59681" y="443"/>
                      <a:pt x="63227" y="1773"/>
                      <a:pt x="66774" y="2660"/>
                    </a:cubicBezTo>
                    <a:cubicBezTo>
                      <a:pt x="68547" y="3103"/>
                      <a:pt x="70320" y="3990"/>
                      <a:pt x="72093" y="4433"/>
                    </a:cubicBezTo>
                    <a:cubicBezTo>
                      <a:pt x="92042" y="9309"/>
                      <a:pt x="111548" y="15073"/>
                      <a:pt x="130167" y="23052"/>
                    </a:cubicBezTo>
                    <a:cubicBezTo>
                      <a:pt x="137703" y="26155"/>
                      <a:pt x="145239" y="29702"/>
                      <a:pt x="152776" y="33248"/>
                    </a:cubicBezTo>
                    <a:cubicBezTo>
                      <a:pt x="155436" y="34578"/>
                      <a:pt x="157652" y="35908"/>
                      <a:pt x="160312" y="37238"/>
                    </a:cubicBezTo>
                    <a:cubicBezTo>
                      <a:pt x="183808" y="49651"/>
                      <a:pt x="205529" y="65610"/>
                      <a:pt x="224592" y="84229"/>
                    </a:cubicBezTo>
                    <a:cubicBezTo>
                      <a:pt x="228582" y="88219"/>
                      <a:pt x="232128" y="92208"/>
                      <a:pt x="236118" y="96198"/>
                    </a:cubicBezTo>
                    <a:cubicBezTo>
                      <a:pt x="236561" y="96641"/>
                      <a:pt x="237005" y="97528"/>
                      <a:pt x="237891" y="97971"/>
                    </a:cubicBezTo>
                    <a:cubicBezTo>
                      <a:pt x="265820" y="131220"/>
                      <a:pt x="287542" y="168901"/>
                      <a:pt x="303944" y="208799"/>
                    </a:cubicBezTo>
                    <a:lnTo>
                      <a:pt x="303944" y="208799"/>
                    </a:lnTo>
                    <a:lnTo>
                      <a:pt x="306604" y="215005"/>
                    </a:lnTo>
                    <a:cubicBezTo>
                      <a:pt x="311037" y="226531"/>
                      <a:pt x="315470" y="238501"/>
                      <a:pt x="319017" y="250470"/>
                    </a:cubicBezTo>
                    <a:cubicBezTo>
                      <a:pt x="328326" y="280615"/>
                      <a:pt x="335862" y="311647"/>
                      <a:pt x="337636" y="343122"/>
                    </a:cubicBezTo>
                    <a:cubicBezTo>
                      <a:pt x="337636" y="343122"/>
                      <a:pt x="337636" y="343122"/>
                      <a:pt x="337636" y="343122"/>
                    </a:cubicBezTo>
                    <a:cubicBezTo>
                      <a:pt x="337636" y="344008"/>
                      <a:pt x="337636" y="344452"/>
                      <a:pt x="337636" y="345338"/>
                    </a:cubicBezTo>
                    <a:cubicBezTo>
                      <a:pt x="337636" y="346668"/>
                      <a:pt x="337636" y="347998"/>
                      <a:pt x="338079" y="349771"/>
                    </a:cubicBezTo>
                    <a:cubicBezTo>
                      <a:pt x="339409" y="377256"/>
                      <a:pt x="338079" y="405185"/>
                      <a:pt x="336749" y="433114"/>
                    </a:cubicBezTo>
                    <a:lnTo>
                      <a:pt x="336749" y="435330"/>
                    </a:lnTo>
                    <a:cubicBezTo>
                      <a:pt x="335862" y="455279"/>
                      <a:pt x="334533" y="475228"/>
                      <a:pt x="334533" y="495177"/>
                    </a:cubicBezTo>
                    <a:cubicBezTo>
                      <a:pt x="334533" y="500497"/>
                      <a:pt x="334533" y="505816"/>
                      <a:pt x="334089" y="510693"/>
                    </a:cubicBezTo>
                    <a:lnTo>
                      <a:pt x="334089" y="513796"/>
                    </a:lnTo>
                    <a:cubicBezTo>
                      <a:pt x="334089" y="520002"/>
                      <a:pt x="334089" y="525765"/>
                      <a:pt x="334089" y="531972"/>
                    </a:cubicBezTo>
                    <a:cubicBezTo>
                      <a:pt x="333646" y="541724"/>
                      <a:pt x="338522" y="562117"/>
                      <a:pt x="332760" y="571869"/>
                    </a:cubicBezTo>
                    <a:cubicBezTo>
                      <a:pt x="331873" y="573199"/>
                      <a:pt x="331429" y="574086"/>
                      <a:pt x="330100" y="574973"/>
                    </a:cubicBezTo>
                    <a:cubicBezTo>
                      <a:pt x="329213" y="575859"/>
                      <a:pt x="327883" y="576303"/>
                      <a:pt x="326553" y="576746"/>
                    </a:cubicBezTo>
                    <a:cubicBezTo>
                      <a:pt x="312367" y="578962"/>
                      <a:pt x="294635" y="558570"/>
                      <a:pt x="284439" y="550147"/>
                    </a:cubicBezTo>
                    <a:cubicBezTo>
                      <a:pt x="282665" y="548374"/>
                      <a:pt x="280892" y="547044"/>
                      <a:pt x="279119" y="545271"/>
                    </a:cubicBezTo>
                    <a:cubicBezTo>
                      <a:pt x="277789" y="543941"/>
                      <a:pt x="276459" y="543054"/>
                      <a:pt x="275129" y="541724"/>
                    </a:cubicBezTo>
                    <a:cubicBezTo>
                      <a:pt x="266263" y="534188"/>
                      <a:pt x="256954" y="527095"/>
                      <a:pt x="247644" y="520445"/>
                    </a:cubicBezTo>
                    <a:cubicBezTo>
                      <a:pt x="235231" y="512023"/>
                      <a:pt x="222819" y="503600"/>
                      <a:pt x="210406" y="494734"/>
                    </a:cubicBezTo>
                    <a:cubicBezTo>
                      <a:pt x="209076" y="493847"/>
                      <a:pt x="208190" y="492960"/>
                      <a:pt x="206859" y="492517"/>
                    </a:cubicBezTo>
                    <a:cubicBezTo>
                      <a:pt x="180704" y="474341"/>
                      <a:pt x="154549" y="455722"/>
                      <a:pt x="129280" y="435773"/>
                    </a:cubicBezTo>
                    <a:cubicBezTo>
                      <a:pt x="129280" y="435773"/>
                      <a:pt x="129280" y="435773"/>
                      <a:pt x="129280" y="435773"/>
                    </a:cubicBezTo>
                    <a:cubicBezTo>
                      <a:pt x="127950" y="434887"/>
                      <a:pt x="127064" y="434000"/>
                      <a:pt x="125734" y="433114"/>
                    </a:cubicBezTo>
                    <a:cubicBezTo>
                      <a:pt x="125290" y="433114"/>
                      <a:pt x="125290" y="432670"/>
                      <a:pt x="124847" y="432227"/>
                    </a:cubicBezTo>
                    <a:cubicBezTo>
                      <a:pt x="105785" y="415381"/>
                      <a:pt x="85836" y="395876"/>
                      <a:pt x="69433" y="37415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754" name="Google Shape;754;p25"/>
              <p:cNvGrpSpPr/>
              <p:nvPr/>
            </p:nvGrpSpPr>
            <p:grpSpPr>
              <a:xfrm>
                <a:off x="9552431" y="235492"/>
                <a:ext cx="427403" cy="792542"/>
                <a:chOff x="9552431" y="235492"/>
                <a:chExt cx="427403" cy="792542"/>
              </a:xfrm>
            </p:grpSpPr>
            <p:sp>
              <p:nvSpPr>
                <p:cNvPr id="755" name="Google Shape;755;p25"/>
                <p:cNvSpPr/>
                <p:nvPr/>
              </p:nvSpPr>
              <p:spPr>
                <a:xfrm>
                  <a:off x="9552431" y="235492"/>
                  <a:ext cx="422970" cy="792542"/>
                </a:xfrm>
                <a:custGeom>
                  <a:avLst/>
                  <a:gdLst/>
                  <a:ahLst/>
                  <a:cxnLst/>
                  <a:rect l="l" t="t" r="r" b="b"/>
                  <a:pathLst>
                    <a:path w="422970" h="792542" extrusionOk="0">
                      <a:moveTo>
                        <a:pt x="406125" y="774810"/>
                      </a:moveTo>
                      <a:cubicBezTo>
                        <a:pt x="402136" y="769047"/>
                        <a:pt x="398589" y="763284"/>
                        <a:pt x="395043" y="757521"/>
                      </a:cubicBezTo>
                      <a:cubicBezTo>
                        <a:pt x="395043" y="757521"/>
                        <a:pt x="395043" y="757521"/>
                        <a:pt x="395043" y="757077"/>
                      </a:cubicBezTo>
                      <a:cubicBezTo>
                        <a:pt x="381743" y="738458"/>
                        <a:pt x="369774" y="719396"/>
                        <a:pt x="357805" y="699890"/>
                      </a:cubicBezTo>
                      <a:cubicBezTo>
                        <a:pt x="353815" y="693684"/>
                        <a:pt x="349825" y="687921"/>
                        <a:pt x="345835" y="681715"/>
                      </a:cubicBezTo>
                      <a:cubicBezTo>
                        <a:pt x="344062" y="679055"/>
                        <a:pt x="341846" y="675952"/>
                        <a:pt x="340072" y="673292"/>
                      </a:cubicBezTo>
                      <a:cubicBezTo>
                        <a:pt x="332092" y="661766"/>
                        <a:pt x="324113" y="649796"/>
                        <a:pt x="316133" y="638270"/>
                      </a:cubicBezTo>
                      <a:cubicBezTo>
                        <a:pt x="303277" y="616548"/>
                        <a:pt x="291308" y="594383"/>
                        <a:pt x="280669" y="571331"/>
                      </a:cubicBezTo>
                      <a:cubicBezTo>
                        <a:pt x="279338" y="568228"/>
                        <a:pt x="277566" y="565124"/>
                        <a:pt x="276235" y="562021"/>
                      </a:cubicBezTo>
                      <a:cubicBezTo>
                        <a:pt x="274462" y="558475"/>
                        <a:pt x="273133" y="554928"/>
                        <a:pt x="271359" y="551825"/>
                      </a:cubicBezTo>
                      <a:cubicBezTo>
                        <a:pt x="255843" y="518577"/>
                        <a:pt x="241657" y="484885"/>
                        <a:pt x="227915" y="450750"/>
                      </a:cubicBezTo>
                      <a:cubicBezTo>
                        <a:pt x="225255" y="444544"/>
                        <a:pt x="223038" y="438338"/>
                        <a:pt x="220379" y="432575"/>
                      </a:cubicBezTo>
                      <a:cubicBezTo>
                        <a:pt x="212399" y="412626"/>
                        <a:pt x="204863" y="392677"/>
                        <a:pt x="196883" y="373171"/>
                      </a:cubicBezTo>
                      <a:cubicBezTo>
                        <a:pt x="194223" y="366078"/>
                        <a:pt x="192007" y="358985"/>
                        <a:pt x="189347" y="352336"/>
                      </a:cubicBezTo>
                      <a:cubicBezTo>
                        <a:pt x="188017" y="348346"/>
                        <a:pt x="186687" y="344356"/>
                        <a:pt x="184914" y="340366"/>
                      </a:cubicBezTo>
                      <a:cubicBezTo>
                        <a:pt x="176934" y="318644"/>
                        <a:pt x="169398" y="297365"/>
                        <a:pt x="161418" y="275643"/>
                      </a:cubicBezTo>
                      <a:cubicBezTo>
                        <a:pt x="160089" y="272097"/>
                        <a:pt x="158758" y="268993"/>
                        <a:pt x="157428" y="265890"/>
                      </a:cubicBezTo>
                      <a:cubicBezTo>
                        <a:pt x="154325" y="258354"/>
                        <a:pt x="151666" y="250374"/>
                        <a:pt x="148562" y="242838"/>
                      </a:cubicBezTo>
                      <a:cubicBezTo>
                        <a:pt x="146346" y="237075"/>
                        <a:pt x="144129" y="231755"/>
                        <a:pt x="141469" y="225992"/>
                      </a:cubicBezTo>
                      <a:cubicBezTo>
                        <a:pt x="117974" y="170579"/>
                        <a:pt x="89602" y="117382"/>
                        <a:pt x="55467" y="67288"/>
                      </a:cubicBezTo>
                      <a:cubicBezTo>
                        <a:pt x="46158" y="53545"/>
                        <a:pt x="35962" y="41132"/>
                        <a:pt x="25766" y="28276"/>
                      </a:cubicBezTo>
                      <a:cubicBezTo>
                        <a:pt x="18673" y="20297"/>
                        <a:pt x="11136" y="13204"/>
                        <a:pt x="2270" y="6997"/>
                      </a:cubicBezTo>
                      <a:cubicBezTo>
                        <a:pt x="53" y="5668"/>
                        <a:pt x="-1276" y="3451"/>
                        <a:pt x="1827" y="2121"/>
                      </a:cubicBezTo>
                      <a:cubicBezTo>
                        <a:pt x="7590" y="348"/>
                        <a:pt x="13353" y="-539"/>
                        <a:pt x="19559" y="348"/>
                      </a:cubicBezTo>
                      <a:cubicBezTo>
                        <a:pt x="21776" y="348"/>
                        <a:pt x="23549" y="2564"/>
                        <a:pt x="25322" y="3451"/>
                      </a:cubicBezTo>
                      <a:cubicBezTo>
                        <a:pt x="28425" y="6111"/>
                        <a:pt x="31529" y="8771"/>
                        <a:pt x="34632" y="11431"/>
                      </a:cubicBezTo>
                      <a:cubicBezTo>
                        <a:pt x="47488" y="23843"/>
                        <a:pt x="59457" y="37143"/>
                        <a:pt x="70540" y="51328"/>
                      </a:cubicBezTo>
                      <a:cubicBezTo>
                        <a:pt x="108221" y="101422"/>
                        <a:pt x="137036" y="158609"/>
                        <a:pt x="156542" y="218013"/>
                      </a:cubicBezTo>
                      <a:cubicBezTo>
                        <a:pt x="156985" y="218899"/>
                        <a:pt x="156985" y="219786"/>
                        <a:pt x="157428" y="220229"/>
                      </a:cubicBezTo>
                      <a:cubicBezTo>
                        <a:pt x="160089" y="227322"/>
                        <a:pt x="162305" y="234859"/>
                        <a:pt x="164965" y="241952"/>
                      </a:cubicBezTo>
                      <a:cubicBezTo>
                        <a:pt x="165851" y="244168"/>
                        <a:pt x="166738" y="246828"/>
                        <a:pt x="167625" y="249045"/>
                      </a:cubicBezTo>
                      <a:cubicBezTo>
                        <a:pt x="174717" y="269437"/>
                        <a:pt x="181810" y="289386"/>
                        <a:pt x="189347" y="309778"/>
                      </a:cubicBezTo>
                      <a:cubicBezTo>
                        <a:pt x="190677" y="313324"/>
                        <a:pt x="192007" y="316871"/>
                        <a:pt x="192893" y="319974"/>
                      </a:cubicBezTo>
                      <a:cubicBezTo>
                        <a:pt x="204420" y="351892"/>
                        <a:pt x="216389" y="384254"/>
                        <a:pt x="228358" y="416172"/>
                      </a:cubicBezTo>
                      <a:cubicBezTo>
                        <a:pt x="231461" y="424152"/>
                        <a:pt x="234564" y="432575"/>
                        <a:pt x="237668" y="440554"/>
                      </a:cubicBezTo>
                      <a:cubicBezTo>
                        <a:pt x="239441" y="444544"/>
                        <a:pt x="240771" y="448977"/>
                        <a:pt x="242544" y="452967"/>
                      </a:cubicBezTo>
                      <a:cubicBezTo>
                        <a:pt x="255843" y="485772"/>
                        <a:pt x="269586" y="518577"/>
                        <a:pt x="284658" y="550495"/>
                      </a:cubicBezTo>
                      <a:cubicBezTo>
                        <a:pt x="285988" y="552712"/>
                        <a:pt x="286875" y="555371"/>
                        <a:pt x="288205" y="557588"/>
                      </a:cubicBezTo>
                      <a:cubicBezTo>
                        <a:pt x="292195" y="565568"/>
                        <a:pt x="295741" y="573547"/>
                        <a:pt x="299731" y="581527"/>
                      </a:cubicBezTo>
                      <a:cubicBezTo>
                        <a:pt x="313917" y="608569"/>
                        <a:pt x="328989" y="635611"/>
                        <a:pt x="344062" y="662209"/>
                      </a:cubicBezTo>
                      <a:cubicBezTo>
                        <a:pt x="345835" y="665756"/>
                        <a:pt x="348051" y="668859"/>
                        <a:pt x="349825" y="672405"/>
                      </a:cubicBezTo>
                      <a:cubicBezTo>
                        <a:pt x="360021" y="689694"/>
                        <a:pt x="370217" y="706540"/>
                        <a:pt x="380413" y="723386"/>
                      </a:cubicBezTo>
                      <a:cubicBezTo>
                        <a:pt x="386620" y="734025"/>
                        <a:pt x="392826" y="745108"/>
                        <a:pt x="399476" y="755747"/>
                      </a:cubicBezTo>
                      <a:cubicBezTo>
                        <a:pt x="399919" y="756634"/>
                        <a:pt x="400362" y="757077"/>
                        <a:pt x="400805" y="757964"/>
                      </a:cubicBezTo>
                      <a:cubicBezTo>
                        <a:pt x="401692" y="759294"/>
                        <a:pt x="402579" y="760624"/>
                        <a:pt x="403465" y="761954"/>
                      </a:cubicBezTo>
                      <a:cubicBezTo>
                        <a:pt x="407455" y="767717"/>
                        <a:pt x="414548" y="778356"/>
                        <a:pt x="420311" y="785892"/>
                      </a:cubicBezTo>
                      <a:cubicBezTo>
                        <a:pt x="421198" y="787222"/>
                        <a:pt x="422084" y="788552"/>
                        <a:pt x="422971" y="789439"/>
                      </a:cubicBezTo>
                      <a:cubicBezTo>
                        <a:pt x="422084" y="790769"/>
                        <a:pt x="421641" y="791656"/>
                        <a:pt x="420311" y="792542"/>
                      </a:cubicBezTo>
                      <a:cubicBezTo>
                        <a:pt x="414548" y="787666"/>
                        <a:pt x="410559" y="781459"/>
                        <a:pt x="406125" y="77481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6" name="Google Shape;756;p25"/>
                <p:cNvSpPr/>
                <p:nvPr/>
              </p:nvSpPr>
              <p:spPr>
                <a:xfrm>
                  <a:off x="9891862" y="907011"/>
                  <a:ext cx="29898" cy="92208"/>
                </a:xfrm>
                <a:custGeom>
                  <a:avLst/>
                  <a:gdLst/>
                  <a:ahLst/>
                  <a:cxnLst/>
                  <a:rect l="l" t="t" r="r" b="b"/>
                  <a:pathLst>
                    <a:path w="29898" h="92208" extrusionOk="0">
                      <a:moveTo>
                        <a:pt x="29899" y="92208"/>
                      </a:moveTo>
                      <a:cubicBezTo>
                        <a:pt x="20589" y="74919"/>
                        <a:pt x="13940" y="56744"/>
                        <a:pt x="10836" y="37238"/>
                      </a:cubicBezTo>
                      <a:cubicBezTo>
                        <a:pt x="9507" y="29702"/>
                        <a:pt x="7733" y="22609"/>
                        <a:pt x="6847" y="15073"/>
                      </a:cubicBezTo>
                      <a:cubicBezTo>
                        <a:pt x="6403" y="13299"/>
                        <a:pt x="6403" y="11969"/>
                        <a:pt x="5960" y="10196"/>
                      </a:cubicBezTo>
                      <a:cubicBezTo>
                        <a:pt x="5960" y="10196"/>
                        <a:pt x="5960" y="10196"/>
                        <a:pt x="5960" y="10196"/>
                      </a:cubicBezTo>
                      <a:cubicBezTo>
                        <a:pt x="5517" y="7536"/>
                        <a:pt x="5074" y="5320"/>
                        <a:pt x="4630" y="2660"/>
                      </a:cubicBezTo>
                      <a:cubicBezTo>
                        <a:pt x="4187" y="1330"/>
                        <a:pt x="3300" y="0"/>
                        <a:pt x="1970" y="0"/>
                      </a:cubicBezTo>
                      <a:cubicBezTo>
                        <a:pt x="640" y="0"/>
                        <a:pt x="197" y="887"/>
                        <a:pt x="197" y="1330"/>
                      </a:cubicBezTo>
                      <a:lnTo>
                        <a:pt x="197" y="1330"/>
                      </a:lnTo>
                      <a:cubicBezTo>
                        <a:pt x="-247" y="2217"/>
                        <a:pt x="197" y="3990"/>
                        <a:pt x="197" y="4876"/>
                      </a:cubicBezTo>
                      <a:cubicBezTo>
                        <a:pt x="1084" y="11083"/>
                        <a:pt x="1970" y="16846"/>
                        <a:pt x="3300" y="22609"/>
                      </a:cubicBezTo>
                      <a:cubicBezTo>
                        <a:pt x="7290" y="45218"/>
                        <a:pt x="13940" y="68270"/>
                        <a:pt x="25909" y="87775"/>
                      </a:cubicBezTo>
                      <a:lnTo>
                        <a:pt x="29899" y="92208"/>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7" name="Google Shape;757;p25"/>
                <p:cNvSpPr/>
                <p:nvPr/>
              </p:nvSpPr>
              <p:spPr>
                <a:xfrm>
                  <a:off x="9884651" y="892382"/>
                  <a:ext cx="91637" cy="75362"/>
                </a:xfrm>
                <a:custGeom>
                  <a:avLst/>
                  <a:gdLst/>
                  <a:ahLst/>
                  <a:cxnLst/>
                  <a:rect l="l" t="t" r="r" b="b"/>
                  <a:pathLst>
                    <a:path w="91637" h="75362" extrusionOk="0">
                      <a:moveTo>
                        <a:pt x="91637" y="72259"/>
                      </a:moveTo>
                      <a:cubicBezTo>
                        <a:pt x="86761" y="64723"/>
                        <a:pt x="80111" y="57630"/>
                        <a:pt x="73905" y="50981"/>
                      </a:cubicBezTo>
                      <a:cubicBezTo>
                        <a:pt x="63709" y="40341"/>
                        <a:pt x="51739" y="30588"/>
                        <a:pt x="38440" y="23495"/>
                      </a:cubicBezTo>
                      <a:cubicBezTo>
                        <a:pt x="29130" y="18176"/>
                        <a:pt x="20264" y="12413"/>
                        <a:pt x="11398" y="6206"/>
                      </a:cubicBezTo>
                      <a:cubicBezTo>
                        <a:pt x="11398" y="6206"/>
                        <a:pt x="11398" y="6206"/>
                        <a:pt x="11398" y="6206"/>
                      </a:cubicBezTo>
                      <a:cubicBezTo>
                        <a:pt x="10955" y="5763"/>
                        <a:pt x="10511" y="5763"/>
                        <a:pt x="10068" y="5320"/>
                      </a:cubicBezTo>
                      <a:cubicBezTo>
                        <a:pt x="7409" y="3990"/>
                        <a:pt x="4748" y="443"/>
                        <a:pt x="1645" y="0"/>
                      </a:cubicBezTo>
                      <a:cubicBezTo>
                        <a:pt x="1202" y="0"/>
                        <a:pt x="315" y="443"/>
                        <a:pt x="315" y="887"/>
                      </a:cubicBezTo>
                      <a:cubicBezTo>
                        <a:pt x="-1458" y="4876"/>
                        <a:pt x="4748" y="6650"/>
                        <a:pt x="6522" y="8866"/>
                      </a:cubicBezTo>
                      <a:cubicBezTo>
                        <a:pt x="10068" y="11526"/>
                        <a:pt x="13614" y="13743"/>
                        <a:pt x="17161" y="16402"/>
                      </a:cubicBezTo>
                      <a:cubicBezTo>
                        <a:pt x="17161" y="16402"/>
                        <a:pt x="17161" y="16402"/>
                        <a:pt x="17161" y="16402"/>
                      </a:cubicBezTo>
                      <a:cubicBezTo>
                        <a:pt x="22924" y="19949"/>
                        <a:pt x="28687" y="23495"/>
                        <a:pt x="34450" y="27042"/>
                      </a:cubicBezTo>
                      <a:cubicBezTo>
                        <a:pt x="57059" y="39011"/>
                        <a:pt x="77451" y="54527"/>
                        <a:pt x="91637" y="75363"/>
                      </a:cubicBezTo>
                      <a:lnTo>
                        <a:pt x="91637" y="72259"/>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8" name="Google Shape;758;p25"/>
                <p:cNvSpPr/>
                <p:nvPr/>
              </p:nvSpPr>
              <p:spPr>
                <a:xfrm>
                  <a:off x="9827752" y="792637"/>
                  <a:ext cx="24852" cy="156488"/>
                </a:xfrm>
                <a:custGeom>
                  <a:avLst/>
                  <a:gdLst/>
                  <a:ahLst/>
                  <a:cxnLst/>
                  <a:rect l="l" t="t" r="r" b="b"/>
                  <a:pathLst>
                    <a:path w="24852" h="156488" extrusionOk="0">
                      <a:moveTo>
                        <a:pt x="21750" y="154272"/>
                      </a:moveTo>
                      <a:cubicBezTo>
                        <a:pt x="17316" y="147179"/>
                        <a:pt x="13770" y="139643"/>
                        <a:pt x="11111" y="132106"/>
                      </a:cubicBezTo>
                      <a:cubicBezTo>
                        <a:pt x="471" y="108611"/>
                        <a:pt x="28" y="82456"/>
                        <a:pt x="28" y="56744"/>
                      </a:cubicBezTo>
                      <a:cubicBezTo>
                        <a:pt x="28" y="39898"/>
                        <a:pt x="28" y="22609"/>
                        <a:pt x="28" y="5320"/>
                      </a:cubicBezTo>
                      <a:cubicBezTo>
                        <a:pt x="28" y="5320"/>
                        <a:pt x="28" y="5320"/>
                        <a:pt x="28" y="5320"/>
                      </a:cubicBezTo>
                      <a:cubicBezTo>
                        <a:pt x="28" y="3546"/>
                        <a:pt x="-416" y="0"/>
                        <a:pt x="2244" y="0"/>
                      </a:cubicBezTo>
                      <a:cubicBezTo>
                        <a:pt x="3574" y="443"/>
                        <a:pt x="4461" y="1773"/>
                        <a:pt x="4461" y="3103"/>
                      </a:cubicBezTo>
                      <a:cubicBezTo>
                        <a:pt x="4461" y="7093"/>
                        <a:pt x="4461" y="10639"/>
                        <a:pt x="4461" y="14629"/>
                      </a:cubicBezTo>
                      <a:cubicBezTo>
                        <a:pt x="4461" y="19506"/>
                        <a:pt x="4461" y="23939"/>
                        <a:pt x="4461" y="28815"/>
                      </a:cubicBezTo>
                      <a:cubicBezTo>
                        <a:pt x="4904" y="80239"/>
                        <a:pt x="-416" y="113044"/>
                        <a:pt x="24853" y="156488"/>
                      </a:cubicBezTo>
                      <a:cubicBezTo>
                        <a:pt x="24410" y="155602"/>
                        <a:pt x="23080" y="155158"/>
                        <a:pt x="21750" y="154272"/>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9" name="Google Shape;759;p25"/>
                <p:cNvSpPr/>
                <p:nvPr/>
              </p:nvSpPr>
              <p:spPr>
                <a:xfrm>
                  <a:off x="9822337" y="779298"/>
                  <a:ext cx="156610" cy="109537"/>
                </a:xfrm>
                <a:custGeom>
                  <a:avLst/>
                  <a:gdLst/>
                  <a:ahLst/>
                  <a:cxnLst/>
                  <a:rect l="l" t="t" r="r" b="b"/>
                  <a:pathLst>
                    <a:path w="156610" h="109537" extrusionOk="0">
                      <a:moveTo>
                        <a:pt x="156611" y="109537"/>
                      </a:moveTo>
                      <a:cubicBezTo>
                        <a:pt x="150848" y="103774"/>
                        <a:pt x="145971" y="97125"/>
                        <a:pt x="140652" y="91362"/>
                      </a:cubicBezTo>
                      <a:cubicBezTo>
                        <a:pt x="124692" y="73186"/>
                        <a:pt x="106073" y="56340"/>
                        <a:pt x="84794" y="44814"/>
                      </a:cubicBezTo>
                      <a:cubicBezTo>
                        <a:pt x="67062" y="35061"/>
                        <a:pt x="47113" y="29298"/>
                        <a:pt x="28494" y="20432"/>
                      </a:cubicBezTo>
                      <a:cubicBezTo>
                        <a:pt x="26721" y="19546"/>
                        <a:pt x="22288" y="17329"/>
                        <a:pt x="17412" y="14669"/>
                      </a:cubicBezTo>
                      <a:cubicBezTo>
                        <a:pt x="8545" y="9793"/>
                        <a:pt x="-1207" y="3586"/>
                        <a:pt x="122" y="927"/>
                      </a:cubicBezTo>
                      <a:cubicBezTo>
                        <a:pt x="566" y="40"/>
                        <a:pt x="2339" y="-403"/>
                        <a:pt x="3226" y="483"/>
                      </a:cubicBezTo>
                      <a:cubicBezTo>
                        <a:pt x="6772" y="3143"/>
                        <a:pt x="10319" y="5360"/>
                        <a:pt x="13865" y="7576"/>
                      </a:cubicBezTo>
                      <a:lnTo>
                        <a:pt x="13865" y="7576"/>
                      </a:lnTo>
                      <a:cubicBezTo>
                        <a:pt x="32041" y="18659"/>
                        <a:pt x="52876" y="25309"/>
                        <a:pt x="72382" y="33731"/>
                      </a:cubicBezTo>
                      <a:cubicBezTo>
                        <a:pt x="99424" y="45258"/>
                        <a:pt x="122476" y="64320"/>
                        <a:pt x="140652" y="86929"/>
                      </a:cubicBezTo>
                      <a:cubicBezTo>
                        <a:pt x="146415" y="93578"/>
                        <a:pt x="150848" y="101115"/>
                        <a:pt x="156611" y="107764"/>
                      </a:cubicBezTo>
                      <a:lnTo>
                        <a:pt x="156611" y="10953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0" name="Google Shape;760;p25"/>
                <p:cNvSpPr/>
                <p:nvPr/>
              </p:nvSpPr>
              <p:spPr>
                <a:xfrm>
                  <a:off x="9762411" y="666715"/>
                  <a:ext cx="18821" cy="223007"/>
                </a:xfrm>
                <a:custGeom>
                  <a:avLst/>
                  <a:gdLst/>
                  <a:ahLst/>
                  <a:cxnLst/>
                  <a:rect l="l" t="t" r="r" b="b"/>
                  <a:pathLst>
                    <a:path w="18821" h="223007" extrusionOk="0">
                      <a:moveTo>
                        <a:pt x="5522" y="219904"/>
                      </a:moveTo>
                      <a:cubicBezTo>
                        <a:pt x="-9108" y="167594"/>
                        <a:pt x="9511" y="114840"/>
                        <a:pt x="13501" y="62529"/>
                      </a:cubicBezTo>
                      <a:cubicBezTo>
                        <a:pt x="14388" y="50560"/>
                        <a:pt x="14831" y="38591"/>
                        <a:pt x="13501" y="26621"/>
                      </a:cubicBezTo>
                      <a:cubicBezTo>
                        <a:pt x="12615" y="19085"/>
                        <a:pt x="11285" y="11992"/>
                        <a:pt x="9955" y="4456"/>
                      </a:cubicBezTo>
                      <a:cubicBezTo>
                        <a:pt x="9511" y="3569"/>
                        <a:pt x="9511" y="2239"/>
                        <a:pt x="9511" y="1353"/>
                      </a:cubicBezTo>
                      <a:cubicBezTo>
                        <a:pt x="9511" y="909"/>
                        <a:pt x="9955" y="466"/>
                        <a:pt x="10841" y="23"/>
                      </a:cubicBezTo>
                      <a:cubicBezTo>
                        <a:pt x="14388" y="-421"/>
                        <a:pt x="13944" y="5786"/>
                        <a:pt x="14831" y="8002"/>
                      </a:cubicBezTo>
                      <a:cubicBezTo>
                        <a:pt x="15718" y="11992"/>
                        <a:pt x="16161" y="15538"/>
                        <a:pt x="17048" y="19528"/>
                      </a:cubicBezTo>
                      <a:cubicBezTo>
                        <a:pt x="18377" y="28838"/>
                        <a:pt x="18821" y="37704"/>
                        <a:pt x="18821" y="47013"/>
                      </a:cubicBezTo>
                      <a:cubicBezTo>
                        <a:pt x="18377" y="105530"/>
                        <a:pt x="-7334" y="164047"/>
                        <a:pt x="9511" y="222564"/>
                      </a:cubicBezTo>
                      <a:cubicBezTo>
                        <a:pt x="9511" y="222564"/>
                        <a:pt x="9511" y="222564"/>
                        <a:pt x="9511" y="223007"/>
                      </a:cubicBezTo>
                      <a:cubicBezTo>
                        <a:pt x="8182" y="222121"/>
                        <a:pt x="7295" y="221234"/>
                        <a:pt x="5965" y="220348"/>
                      </a:cubicBezTo>
                      <a:cubicBezTo>
                        <a:pt x="5965" y="220348"/>
                        <a:pt x="5965" y="220348"/>
                        <a:pt x="5522" y="21990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1" name="Google Shape;761;p25"/>
                <p:cNvSpPr/>
                <p:nvPr/>
              </p:nvSpPr>
              <p:spPr>
                <a:xfrm>
                  <a:off x="9776991" y="666456"/>
                  <a:ext cx="202843" cy="137707"/>
                </a:xfrm>
                <a:custGeom>
                  <a:avLst/>
                  <a:gdLst/>
                  <a:ahLst/>
                  <a:cxnLst/>
                  <a:rect l="l" t="t" r="r" b="b"/>
                  <a:pathLst>
                    <a:path w="202843" h="137707" extrusionOk="0">
                      <a:moveTo>
                        <a:pt x="2468" y="6045"/>
                      </a:moveTo>
                      <a:cubicBezTo>
                        <a:pt x="1138" y="4271"/>
                        <a:pt x="-1522" y="2055"/>
                        <a:pt x="1138" y="282"/>
                      </a:cubicBezTo>
                      <a:cubicBezTo>
                        <a:pt x="5128" y="-1492"/>
                        <a:pt x="7788" y="5601"/>
                        <a:pt x="10004" y="7818"/>
                      </a:cubicBezTo>
                      <a:cubicBezTo>
                        <a:pt x="10891" y="8705"/>
                        <a:pt x="11778" y="9591"/>
                        <a:pt x="12221" y="10478"/>
                      </a:cubicBezTo>
                      <a:cubicBezTo>
                        <a:pt x="19314" y="18457"/>
                        <a:pt x="27293" y="25994"/>
                        <a:pt x="36160" y="32200"/>
                      </a:cubicBezTo>
                      <a:cubicBezTo>
                        <a:pt x="57439" y="47272"/>
                        <a:pt x="83594" y="54365"/>
                        <a:pt x="107976" y="63232"/>
                      </a:cubicBezTo>
                      <a:cubicBezTo>
                        <a:pt x="144770" y="76531"/>
                        <a:pt x="180678" y="96480"/>
                        <a:pt x="201514" y="129285"/>
                      </a:cubicBezTo>
                      <a:cubicBezTo>
                        <a:pt x="201958" y="129728"/>
                        <a:pt x="201958" y="130171"/>
                        <a:pt x="202401" y="131058"/>
                      </a:cubicBezTo>
                      <a:cubicBezTo>
                        <a:pt x="202401" y="131058"/>
                        <a:pt x="202401" y="131058"/>
                        <a:pt x="202401" y="131058"/>
                      </a:cubicBezTo>
                      <a:cubicBezTo>
                        <a:pt x="202401" y="131945"/>
                        <a:pt x="202401" y="132388"/>
                        <a:pt x="202401" y="133275"/>
                      </a:cubicBezTo>
                      <a:cubicBezTo>
                        <a:pt x="202401" y="134604"/>
                        <a:pt x="202401" y="135934"/>
                        <a:pt x="202844" y="137708"/>
                      </a:cubicBezTo>
                      <a:cubicBezTo>
                        <a:pt x="202401" y="136821"/>
                        <a:pt x="201514" y="135934"/>
                        <a:pt x="201071" y="135048"/>
                      </a:cubicBezTo>
                      <a:cubicBezTo>
                        <a:pt x="180678" y="101800"/>
                        <a:pt x="145657" y="81851"/>
                        <a:pt x="108862" y="68551"/>
                      </a:cubicBezTo>
                      <a:cubicBezTo>
                        <a:pt x="76501" y="57025"/>
                        <a:pt x="41479" y="47272"/>
                        <a:pt x="17097" y="23334"/>
                      </a:cubicBezTo>
                      <a:lnTo>
                        <a:pt x="17097" y="23334"/>
                      </a:lnTo>
                      <a:cubicBezTo>
                        <a:pt x="15324" y="21560"/>
                        <a:pt x="13551" y="19787"/>
                        <a:pt x="12221" y="18014"/>
                      </a:cubicBezTo>
                      <a:cubicBezTo>
                        <a:pt x="8675" y="14024"/>
                        <a:pt x="5128" y="10034"/>
                        <a:pt x="2468" y="604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2" name="Google Shape;762;p25"/>
                <p:cNvSpPr/>
                <p:nvPr/>
              </p:nvSpPr>
              <p:spPr>
                <a:xfrm>
                  <a:off x="9693480" y="564246"/>
                  <a:ext cx="48186" cy="247010"/>
                </a:xfrm>
                <a:custGeom>
                  <a:avLst/>
                  <a:gdLst/>
                  <a:ahLst/>
                  <a:cxnLst/>
                  <a:rect l="l" t="t" r="r" b="b"/>
                  <a:pathLst>
                    <a:path w="48186" h="247010" extrusionOk="0">
                      <a:moveTo>
                        <a:pt x="6626" y="247010"/>
                      </a:moveTo>
                      <a:cubicBezTo>
                        <a:pt x="5296" y="244794"/>
                        <a:pt x="3966" y="242577"/>
                        <a:pt x="2636" y="240361"/>
                      </a:cubicBezTo>
                      <a:cubicBezTo>
                        <a:pt x="-7560" y="192040"/>
                        <a:pt x="14162" y="145936"/>
                        <a:pt x="27905" y="101162"/>
                      </a:cubicBezTo>
                      <a:cubicBezTo>
                        <a:pt x="35441" y="76336"/>
                        <a:pt x="41647" y="50624"/>
                        <a:pt x="42977" y="24469"/>
                      </a:cubicBezTo>
                      <a:cubicBezTo>
                        <a:pt x="43421" y="19593"/>
                        <a:pt x="43421" y="15159"/>
                        <a:pt x="43421" y="10726"/>
                      </a:cubicBezTo>
                      <a:cubicBezTo>
                        <a:pt x="43421" y="10726"/>
                        <a:pt x="43421" y="10726"/>
                        <a:pt x="43421" y="10726"/>
                      </a:cubicBezTo>
                      <a:cubicBezTo>
                        <a:pt x="43421" y="8067"/>
                        <a:pt x="43421" y="4963"/>
                        <a:pt x="43421" y="2304"/>
                      </a:cubicBezTo>
                      <a:cubicBezTo>
                        <a:pt x="43421" y="974"/>
                        <a:pt x="44307" y="-356"/>
                        <a:pt x="45637" y="87"/>
                      </a:cubicBezTo>
                      <a:cubicBezTo>
                        <a:pt x="46967" y="530"/>
                        <a:pt x="47854" y="1860"/>
                        <a:pt x="47854" y="3190"/>
                      </a:cubicBezTo>
                      <a:cubicBezTo>
                        <a:pt x="48297" y="7623"/>
                        <a:pt x="48297" y="12056"/>
                        <a:pt x="47854" y="16046"/>
                      </a:cubicBezTo>
                      <a:cubicBezTo>
                        <a:pt x="47854" y="18263"/>
                        <a:pt x="47854" y="20479"/>
                        <a:pt x="47410" y="22696"/>
                      </a:cubicBezTo>
                      <a:cubicBezTo>
                        <a:pt x="46524" y="40428"/>
                        <a:pt x="43421" y="58160"/>
                        <a:pt x="39431" y="75450"/>
                      </a:cubicBezTo>
                      <a:cubicBezTo>
                        <a:pt x="33224" y="100718"/>
                        <a:pt x="24358" y="124657"/>
                        <a:pt x="16379" y="149039"/>
                      </a:cubicBezTo>
                      <a:cubicBezTo>
                        <a:pt x="5740" y="180514"/>
                        <a:pt x="-1354" y="214206"/>
                        <a:pt x="6626" y="24701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3" name="Google Shape;763;p25"/>
                <p:cNvSpPr/>
                <p:nvPr/>
              </p:nvSpPr>
              <p:spPr>
                <a:xfrm>
                  <a:off x="9723427" y="531066"/>
                  <a:ext cx="225375" cy="138330"/>
                </a:xfrm>
                <a:custGeom>
                  <a:avLst/>
                  <a:gdLst/>
                  <a:ahLst/>
                  <a:cxnLst/>
                  <a:rect l="l" t="t" r="r" b="b"/>
                  <a:pathLst>
                    <a:path w="225375" h="138330" extrusionOk="0">
                      <a:moveTo>
                        <a:pt x="225376" y="138331"/>
                      </a:moveTo>
                      <a:cubicBezTo>
                        <a:pt x="220056" y="131681"/>
                        <a:pt x="213850" y="125918"/>
                        <a:pt x="207200" y="120155"/>
                      </a:cubicBezTo>
                      <a:cubicBezTo>
                        <a:pt x="188138" y="103752"/>
                        <a:pt x="166416" y="90010"/>
                        <a:pt x="142477" y="81144"/>
                      </a:cubicBezTo>
                      <a:cubicBezTo>
                        <a:pt x="119869" y="73164"/>
                        <a:pt x="96816" y="68288"/>
                        <a:pt x="74651" y="59421"/>
                      </a:cubicBezTo>
                      <a:cubicBezTo>
                        <a:pt x="54259" y="52329"/>
                        <a:pt x="36526" y="40359"/>
                        <a:pt x="21010" y="25730"/>
                      </a:cubicBezTo>
                      <a:cubicBezTo>
                        <a:pt x="17020" y="21740"/>
                        <a:pt x="12587" y="17750"/>
                        <a:pt x="9041" y="13317"/>
                      </a:cubicBezTo>
                      <a:cubicBezTo>
                        <a:pt x="5938" y="10214"/>
                        <a:pt x="3278" y="7111"/>
                        <a:pt x="618" y="3564"/>
                      </a:cubicBezTo>
                      <a:cubicBezTo>
                        <a:pt x="-269" y="2678"/>
                        <a:pt x="-269" y="905"/>
                        <a:pt x="1061" y="461"/>
                      </a:cubicBezTo>
                      <a:cubicBezTo>
                        <a:pt x="2392" y="-425"/>
                        <a:pt x="3721" y="18"/>
                        <a:pt x="4608" y="1348"/>
                      </a:cubicBezTo>
                      <a:cubicBezTo>
                        <a:pt x="9041" y="6224"/>
                        <a:pt x="13031" y="11101"/>
                        <a:pt x="17464" y="15534"/>
                      </a:cubicBezTo>
                      <a:lnTo>
                        <a:pt x="17464" y="15534"/>
                      </a:lnTo>
                      <a:cubicBezTo>
                        <a:pt x="19237" y="17307"/>
                        <a:pt x="21010" y="19080"/>
                        <a:pt x="22784" y="20854"/>
                      </a:cubicBezTo>
                      <a:cubicBezTo>
                        <a:pt x="55589" y="55432"/>
                        <a:pt x="100363" y="62081"/>
                        <a:pt x="143807" y="77597"/>
                      </a:cubicBezTo>
                      <a:cubicBezTo>
                        <a:pt x="167746" y="86907"/>
                        <a:pt x="189468" y="101093"/>
                        <a:pt x="208530" y="117938"/>
                      </a:cubicBezTo>
                      <a:cubicBezTo>
                        <a:pt x="213407" y="122371"/>
                        <a:pt x="218283" y="127248"/>
                        <a:pt x="222716" y="132124"/>
                      </a:cubicBezTo>
                      <a:cubicBezTo>
                        <a:pt x="222716" y="132124"/>
                        <a:pt x="222716" y="132124"/>
                        <a:pt x="222716" y="132124"/>
                      </a:cubicBezTo>
                      <a:lnTo>
                        <a:pt x="225376" y="138331"/>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4" name="Google Shape;764;p25"/>
                <p:cNvSpPr/>
                <p:nvPr/>
              </p:nvSpPr>
              <p:spPr>
                <a:xfrm>
                  <a:off x="9648239" y="490743"/>
                  <a:ext cx="66297" cy="209685"/>
                </a:xfrm>
                <a:custGeom>
                  <a:avLst/>
                  <a:gdLst/>
                  <a:ahLst/>
                  <a:cxnLst/>
                  <a:rect l="l" t="t" r="r" b="b"/>
                  <a:pathLst>
                    <a:path w="66297" h="209685" extrusionOk="0">
                      <a:moveTo>
                        <a:pt x="2217" y="209685"/>
                      </a:moveTo>
                      <a:cubicBezTo>
                        <a:pt x="2217" y="209685"/>
                        <a:pt x="2217" y="209685"/>
                        <a:pt x="2217" y="209685"/>
                      </a:cubicBezTo>
                      <a:cubicBezTo>
                        <a:pt x="3546" y="180870"/>
                        <a:pt x="11083" y="152942"/>
                        <a:pt x="23938" y="127230"/>
                      </a:cubicBezTo>
                      <a:cubicBezTo>
                        <a:pt x="40784" y="93095"/>
                        <a:pt x="64280" y="59847"/>
                        <a:pt x="65166" y="20392"/>
                      </a:cubicBezTo>
                      <a:lnTo>
                        <a:pt x="65166" y="20392"/>
                      </a:lnTo>
                      <a:cubicBezTo>
                        <a:pt x="65166" y="20392"/>
                        <a:pt x="65166" y="20392"/>
                        <a:pt x="65166" y="20392"/>
                      </a:cubicBezTo>
                      <a:cubicBezTo>
                        <a:pt x="65610" y="15959"/>
                        <a:pt x="65610" y="11969"/>
                        <a:pt x="66053" y="7536"/>
                      </a:cubicBezTo>
                      <a:cubicBezTo>
                        <a:pt x="66053" y="5320"/>
                        <a:pt x="67383" y="887"/>
                        <a:pt x="63836" y="0"/>
                      </a:cubicBezTo>
                      <a:cubicBezTo>
                        <a:pt x="60733" y="443"/>
                        <a:pt x="62063" y="4433"/>
                        <a:pt x="61620" y="6650"/>
                      </a:cubicBezTo>
                      <a:cubicBezTo>
                        <a:pt x="61620" y="7980"/>
                        <a:pt x="61620" y="8866"/>
                        <a:pt x="61620" y="10196"/>
                      </a:cubicBezTo>
                      <a:cubicBezTo>
                        <a:pt x="61620" y="10196"/>
                        <a:pt x="61620" y="10196"/>
                        <a:pt x="61620" y="10196"/>
                      </a:cubicBezTo>
                      <a:cubicBezTo>
                        <a:pt x="61620" y="14186"/>
                        <a:pt x="61176" y="18176"/>
                        <a:pt x="60733" y="22165"/>
                      </a:cubicBezTo>
                      <a:cubicBezTo>
                        <a:pt x="59847" y="37681"/>
                        <a:pt x="55857" y="52754"/>
                        <a:pt x="49650" y="66940"/>
                      </a:cubicBezTo>
                      <a:cubicBezTo>
                        <a:pt x="39898" y="89105"/>
                        <a:pt x="26599" y="110384"/>
                        <a:pt x="16845" y="132550"/>
                      </a:cubicBezTo>
                      <a:cubicBezTo>
                        <a:pt x="9309" y="148952"/>
                        <a:pt x="4433" y="166684"/>
                        <a:pt x="1773" y="184417"/>
                      </a:cubicBezTo>
                      <a:cubicBezTo>
                        <a:pt x="1330" y="189293"/>
                        <a:pt x="443" y="194170"/>
                        <a:pt x="0" y="199046"/>
                      </a:cubicBezTo>
                      <a:lnTo>
                        <a:pt x="2217" y="209685"/>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5" name="Google Shape;765;p25"/>
                <p:cNvSpPr/>
                <p:nvPr/>
              </p:nvSpPr>
              <p:spPr>
                <a:xfrm>
                  <a:off x="9700494" y="466321"/>
                  <a:ext cx="177822" cy="84268"/>
                </a:xfrm>
                <a:custGeom>
                  <a:avLst/>
                  <a:gdLst/>
                  <a:ahLst/>
                  <a:cxnLst/>
                  <a:rect l="l" t="t" r="r" b="b"/>
                  <a:pathLst>
                    <a:path w="177822" h="84268" extrusionOk="0">
                      <a:moveTo>
                        <a:pt x="499" y="483"/>
                      </a:moveTo>
                      <a:cubicBezTo>
                        <a:pt x="1385" y="-403"/>
                        <a:pt x="3159" y="40"/>
                        <a:pt x="4045" y="927"/>
                      </a:cubicBezTo>
                      <a:cubicBezTo>
                        <a:pt x="8035" y="4916"/>
                        <a:pt x="12025" y="8463"/>
                        <a:pt x="16014" y="12009"/>
                      </a:cubicBezTo>
                      <a:cubicBezTo>
                        <a:pt x="56799" y="44814"/>
                        <a:pt x="102903" y="36835"/>
                        <a:pt x="149007" y="61660"/>
                      </a:cubicBezTo>
                      <a:cubicBezTo>
                        <a:pt x="149007" y="61660"/>
                        <a:pt x="149007" y="61660"/>
                        <a:pt x="149007" y="61660"/>
                      </a:cubicBezTo>
                      <a:cubicBezTo>
                        <a:pt x="155214" y="64763"/>
                        <a:pt x="160977" y="68310"/>
                        <a:pt x="166296" y="72299"/>
                      </a:cubicBezTo>
                      <a:cubicBezTo>
                        <a:pt x="170286" y="76289"/>
                        <a:pt x="173833" y="80279"/>
                        <a:pt x="177822" y="84269"/>
                      </a:cubicBezTo>
                      <a:cubicBezTo>
                        <a:pt x="159647" y="70083"/>
                        <a:pt x="138811" y="59000"/>
                        <a:pt x="116646" y="52794"/>
                      </a:cubicBezTo>
                      <a:cubicBezTo>
                        <a:pt x="79851" y="43484"/>
                        <a:pt x="48376" y="40824"/>
                        <a:pt x="18675" y="19546"/>
                      </a:cubicBezTo>
                      <a:cubicBezTo>
                        <a:pt x="14242" y="16442"/>
                        <a:pt x="10252" y="12896"/>
                        <a:pt x="6262" y="9349"/>
                      </a:cubicBezTo>
                      <a:cubicBezTo>
                        <a:pt x="4045" y="6690"/>
                        <a:pt x="-1718" y="3586"/>
                        <a:pt x="499" y="48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766" name="Google Shape;766;p25"/>
              <p:cNvGrpSpPr/>
              <p:nvPr/>
            </p:nvGrpSpPr>
            <p:grpSpPr>
              <a:xfrm>
                <a:off x="9664326" y="474784"/>
                <a:ext cx="304205" cy="517403"/>
                <a:chOff x="9664326" y="474784"/>
                <a:chExt cx="304205" cy="517403"/>
              </a:xfrm>
            </p:grpSpPr>
            <p:sp>
              <p:nvSpPr>
                <p:cNvPr id="767" name="Google Shape;767;p25"/>
                <p:cNvSpPr/>
                <p:nvPr/>
              </p:nvSpPr>
              <p:spPr>
                <a:xfrm>
                  <a:off x="9664326" y="599991"/>
                  <a:ext cx="41118" cy="80390"/>
                </a:xfrm>
                <a:custGeom>
                  <a:avLst/>
                  <a:gdLst/>
                  <a:ahLst/>
                  <a:cxnLst/>
                  <a:rect l="l" t="t" r="r" b="b"/>
                  <a:pathLst>
                    <a:path w="41118" h="80390" extrusionOk="0">
                      <a:moveTo>
                        <a:pt x="17162" y="64973"/>
                      </a:moveTo>
                      <a:cubicBezTo>
                        <a:pt x="15388" y="70736"/>
                        <a:pt x="7408" y="87581"/>
                        <a:pt x="759" y="76942"/>
                      </a:cubicBezTo>
                      <a:cubicBezTo>
                        <a:pt x="-1015" y="72509"/>
                        <a:pt x="759" y="67189"/>
                        <a:pt x="1646" y="62756"/>
                      </a:cubicBezTo>
                      <a:cubicBezTo>
                        <a:pt x="3419" y="56993"/>
                        <a:pt x="5635" y="51230"/>
                        <a:pt x="7852" y="45467"/>
                      </a:cubicBezTo>
                      <a:cubicBezTo>
                        <a:pt x="11842" y="35714"/>
                        <a:pt x="15388" y="25961"/>
                        <a:pt x="20264" y="16652"/>
                      </a:cubicBezTo>
                      <a:cubicBezTo>
                        <a:pt x="23367" y="11332"/>
                        <a:pt x="26028" y="5569"/>
                        <a:pt x="30904" y="2023"/>
                      </a:cubicBezTo>
                      <a:cubicBezTo>
                        <a:pt x="34894" y="-1967"/>
                        <a:pt x="40213" y="249"/>
                        <a:pt x="41100" y="6012"/>
                      </a:cubicBezTo>
                      <a:cubicBezTo>
                        <a:pt x="41544" y="15322"/>
                        <a:pt x="34007" y="22415"/>
                        <a:pt x="29574" y="29951"/>
                      </a:cubicBezTo>
                      <a:cubicBezTo>
                        <a:pt x="23811" y="41034"/>
                        <a:pt x="21595" y="53447"/>
                        <a:pt x="17162" y="6497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8" name="Google Shape;768;p25"/>
                <p:cNvSpPr/>
                <p:nvPr/>
              </p:nvSpPr>
              <p:spPr>
                <a:xfrm>
                  <a:off x="9689467" y="632098"/>
                  <a:ext cx="17176" cy="29438"/>
                </a:xfrm>
                <a:custGeom>
                  <a:avLst/>
                  <a:gdLst/>
                  <a:ahLst/>
                  <a:cxnLst/>
                  <a:rect l="l" t="t" r="r" b="b"/>
                  <a:pathLst>
                    <a:path w="17176" h="29438" extrusionOk="0">
                      <a:moveTo>
                        <a:pt x="2660" y="29320"/>
                      </a:moveTo>
                      <a:cubicBezTo>
                        <a:pt x="443" y="28433"/>
                        <a:pt x="0" y="25773"/>
                        <a:pt x="0" y="24000"/>
                      </a:cubicBezTo>
                      <a:cubicBezTo>
                        <a:pt x="887" y="18680"/>
                        <a:pt x="3547" y="13361"/>
                        <a:pt x="5763" y="8928"/>
                      </a:cubicBezTo>
                      <a:cubicBezTo>
                        <a:pt x="7537" y="5824"/>
                        <a:pt x="8866" y="3165"/>
                        <a:pt x="11526" y="948"/>
                      </a:cubicBezTo>
                      <a:cubicBezTo>
                        <a:pt x="12856" y="-382"/>
                        <a:pt x="15516" y="-382"/>
                        <a:pt x="16403" y="1391"/>
                      </a:cubicBezTo>
                      <a:cubicBezTo>
                        <a:pt x="19063" y="7154"/>
                        <a:pt x="14186" y="12031"/>
                        <a:pt x="11970" y="16907"/>
                      </a:cubicBezTo>
                      <a:cubicBezTo>
                        <a:pt x="10640" y="20454"/>
                        <a:pt x="8423" y="30650"/>
                        <a:pt x="2660" y="2932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9" name="Google Shape;769;p25"/>
                <p:cNvSpPr/>
                <p:nvPr/>
              </p:nvSpPr>
              <p:spPr>
                <a:xfrm>
                  <a:off x="9708605" y="683188"/>
                  <a:ext cx="34066" cy="126294"/>
                </a:xfrm>
                <a:custGeom>
                  <a:avLst/>
                  <a:gdLst/>
                  <a:ahLst/>
                  <a:cxnLst/>
                  <a:rect l="l" t="t" r="r" b="b"/>
                  <a:pathLst>
                    <a:path w="34066" h="126294" extrusionOk="0">
                      <a:moveTo>
                        <a:pt x="7903" y="125408"/>
                      </a:moveTo>
                      <a:cubicBezTo>
                        <a:pt x="2584" y="122305"/>
                        <a:pt x="1254" y="105459"/>
                        <a:pt x="367" y="99253"/>
                      </a:cubicBezTo>
                      <a:cubicBezTo>
                        <a:pt x="-519" y="90830"/>
                        <a:pt x="367" y="82407"/>
                        <a:pt x="1254" y="74427"/>
                      </a:cubicBezTo>
                      <a:cubicBezTo>
                        <a:pt x="3027" y="58468"/>
                        <a:pt x="7017" y="42066"/>
                        <a:pt x="14553" y="27880"/>
                      </a:cubicBezTo>
                      <a:cubicBezTo>
                        <a:pt x="15883" y="23447"/>
                        <a:pt x="17656" y="19457"/>
                        <a:pt x="19430" y="15467"/>
                      </a:cubicBezTo>
                      <a:cubicBezTo>
                        <a:pt x="22089" y="10147"/>
                        <a:pt x="23863" y="3941"/>
                        <a:pt x="28739" y="395"/>
                      </a:cubicBezTo>
                      <a:cubicBezTo>
                        <a:pt x="34502" y="-2265"/>
                        <a:pt x="32729" y="9261"/>
                        <a:pt x="33615" y="12807"/>
                      </a:cubicBezTo>
                      <a:cubicBezTo>
                        <a:pt x="34502" y="26993"/>
                        <a:pt x="34502" y="42066"/>
                        <a:pt x="29625" y="55808"/>
                      </a:cubicBezTo>
                      <a:cubicBezTo>
                        <a:pt x="28296" y="60241"/>
                        <a:pt x="26523" y="65118"/>
                        <a:pt x="24749" y="69551"/>
                      </a:cubicBezTo>
                      <a:cubicBezTo>
                        <a:pt x="24306" y="70438"/>
                        <a:pt x="24306" y="71324"/>
                        <a:pt x="23863" y="72211"/>
                      </a:cubicBezTo>
                      <a:cubicBezTo>
                        <a:pt x="23863" y="72211"/>
                        <a:pt x="23863" y="72211"/>
                        <a:pt x="23863" y="72211"/>
                      </a:cubicBezTo>
                      <a:cubicBezTo>
                        <a:pt x="22976" y="76644"/>
                        <a:pt x="22089" y="81964"/>
                        <a:pt x="21202" y="85953"/>
                      </a:cubicBezTo>
                      <a:cubicBezTo>
                        <a:pt x="21202" y="85953"/>
                        <a:pt x="21202" y="85953"/>
                        <a:pt x="21202" y="85953"/>
                      </a:cubicBezTo>
                      <a:cubicBezTo>
                        <a:pt x="19873" y="98366"/>
                        <a:pt x="21646" y="111222"/>
                        <a:pt x="15440" y="122305"/>
                      </a:cubicBezTo>
                      <a:cubicBezTo>
                        <a:pt x="14997" y="122748"/>
                        <a:pt x="14997" y="122748"/>
                        <a:pt x="14553" y="123191"/>
                      </a:cubicBezTo>
                      <a:cubicBezTo>
                        <a:pt x="14110" y="123635"/>
                        <a:pt x="14110" y="124078"/>
                        <a:pt x="13666" y="124521"/>
                      </a:cubicBezTo>
                      <a:cubicBezTo>
                        <a:pt x="12780" y="125851"/>
                        <a:pt x="11450" y="126295"/>
                        <a:pt x="10563" y="126295"/>
                      </a:cubicBezTo>
                      <a:cubicBezTo>
                        <a:pt x="9677" y="125408"/>
                        <a:pt x="8790" y="125851"/>
                        <a:pt x="7903" y="12540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0" name="Google Shape;770;p25"/>
                <p:cNvSpPr/>
                <p:nvPr/>
              </p:nvSpPr>
              <p:spPr>
                <a:xfrm>
                  <a:off x="9734442" y="753604"/>
                  <a:ext cx="19012" cy="50003"/>
                </a:xfrm>
                <a:custGeom>
                  <a:avLst/>
                  <a:gdLst/>
                  <a:ahLst/>
                  <a:cxnLst/>
                  <a:rect l="l" t="t" r="r" b="b"/>
                  <a:pathLst>
                    <a:path w="19012" h="50003" extrusionOk="0">
                      <a:moveTo>
                        <a:pt x="11768" y="47899"/>
                      </a:moveTo>
                      <a:cubicBezTo>
                        <a:pt x="8665" y="51889"/>
                        <a:pt x="3345" y="49673"/>
                        <a:pt x="2015" y="45683"/>
                      </a:cubicBezTo>
                      <a:cubicBezTo>
                        <a:pt x="-1531" y="38147"/>
                        <a:pt x="242" y="29280"/>
                        <a:pt x="2459" y="21301"/>
                      </a:cubicBezTo>
                      <a:cubicBezTo>
                        <a:pt x="4676" y="14208"/>
                        <a:pt x="6005" y="5342"/>
                        <a:pt x="11768" y="465"/>
                      </a:cubicBezTo>
                      <a:cubicBezTo>
                        <a:pt x="16645" y="-1751"/>
                        <a:pt x="19748" y="4455"/>
                        <a:pt x="18861" y="8445"/>
                      </a:cubicBezTo>
                      <a:cubicBezTo>
                        <a:pt x="17975" y="15981"/>
                        <a:pt x="16201" y="23074"/>
                        <a:pt x="15758" y="30167"/>
                      </a:cubicBezTo>
                      <a:cubicBezTo>
                        <a:pt x="14871" y="36373"/>
                        <a:pt x="15315" y="43023"/>
                        <a:pt x="11768" y="4789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1" name="Google Shape;771;p25"/>
                <p:cNvSpPr/>
                <p:nvPr/>
              </p:nvSpPr>
              <p:spPr>
                <a:xfrm>
                  <a:off x="9774088" y="776805"/>
                  <a:ext cx="23633" cy="87627"/>
                </a:xfrm>
                <a:custGeom>
                  <a:avLst/>
                  <a:gdLst/>
                  <a:ahLst/>
                  <a:cxnLst/>
                  <a:rect l="l" t="t" r="r" b="b"/>
                  <a:pathLst>
                    <a:path w="23633" h="87627" extrusionOk="0">
                      <a:moveTo>
                        <a:pt x="5814" y="84102"/>
                      </a:moveTo>
                      <a:cubicBezTo>
                        <a:pt x="-3939" y="72576"/>
                        <a:pt x="938" y="53070"/>
                        <a:pt x="3597" y="39328"/>
                      </a:cubicBezTo>
                      <a:cubicBezTo>
                        <a:pt x="5371" y="31348"/>
                        <a:pt x="6700" y="23368"/>
                        <a:pt x="8031" y="15389"/>
                      </a:cubicBezTo>
                      <a:cubicBezTo>
                        <a:pt x="9361" y="10512"/>
                        <a:pt x="9804" y="4306"/>
                        <a:pt x="13794" y="760"/>
                      </a:cubicBezTo>
                      <a:cubicBezTo>
                        <a:pt x="20443" y="-2787"/>
                        <a:pt x="23103" y="6966"/>
                        <a:pt x="23103" y="11842"/>
                      </a:cubicBezTo>
                      <a:cubicBezTo>
                        <a:pt x="24433" y="19822"/>
                        <a:pt x="23103" y="28245"/>
                        <a:pt x="20887" y="36224"/>
                      </a:cubicBezTo>
                      <a:cubicBezTo>
                        <a:pt x="19113" y="44204"/>
                        <a:pt x="16897" y="52627"/>
                        <a:pt x="16010" y="60606"/>
                      </a:cubicBezTo>
                      <a:cubicBezTo>
                        <a:pt x="16010" y="68586"/>
                        <a:pt x="20443" y="79225"/>
                        <a:pt x="15123" y="86318"/>
                      </a:cubicBezTo>
                      <a:cubicBezTo>
                        <a:pt x="12020" y="89422"/>
                        <a:pt x="8031" y="86318"/>
                        <a:pt x="5814" y="84102"/>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2" name="Google Shape;772;p25"/>
                <p:cNvSpPr/>
                <p:nvPr/>
              </p:nvSpPr>
              <p:spPr>
                <a:xfrm>
                  <a:off x="9796823" y="817019"/>
                  <a:ext cx="13263" cy="29387"/>
                </a:xfrm>
                <a:custGeom>
                  <a:avLst/>
                  <a:gdLst/>
                  <a:ahLst/>
                  <a:cxnLst/>
                  <a:rect l="l" t="t" r="r" b="b"/>
                  <a:pathLst>
                    <a:path w="13263" h="29387" extrusionOk="0">
                      <a:moveTo>
                        <a:pt x="9678" y="25269"/>
                      </a:moveTo>
                      <a:cubicBezTo>
                        <a:pt x="7904" y="31918"/>
                        <a:pt x="1698" y="29702"/>
                        <a:pt x="368" y="24382"/>
                      </a:cubicBezTo>
                      <a:cubicBezTo>
                        <a:pt x="-1405" y="19062"/>
                        <a:pt x="3471" y="443"/>
                        <a:pt x="9678" y="0"/>
                      </a:cubicBezTo>
                      <a:cubicBezTo>
                        <a:pt x="15884" y="1773"/>
                        <a:pt x="12338" y="11083"/>
                        <a:pt x="11451" y="15516"/>
                      </a:cubicBezTo>
                      <a:cubicBezTo>
                        <a:pt x="11008" y="19062"/>
                        <a:pt x="11008" y="22165"/>
                        <a:pt x="9678" y="2526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3" name="Google Shape;773;p25"/>
                <p:cNvSpPr/>
                <p:nvPr/>
              </p:nvSpPr>
              <p:spPr>
                <a:xfrm>
                  <a:off x="9665085" y="522282"/>
                  <a:ext cx="22874" cy="42767"/>
                </a:xfrm>
                <a:custGeom>
                  <a:avLst/>
                  <a:gdLst/>
                  <a:ahLst/>
                  <a:cxnLst/>
                  <a:rect l="l" t="t" r="r" b="b"/>
                  <a:pathLst>
                    <a:path w="22874" h="42767" extrusionOk="0">
                      <a:moveTo>
                        <a:pt x="7093" y="41607"/>
                      </a:moveTo>
                      <a:cubicBezTo>
                        <a:pt x="3990" y="44267"/>
                        <a:pt x="443" y="42050"/>
                        <a:pt x="0" y="38060"/>
                      </a:cubicBezTo>
                      <a:cubicBezTo>
                        <a:pt x="887" y="28308"/>
                        <a:pt x="11083" y="6585"/>
                        <a:pt x="18619" y="379"/>
                      </a:cubicBezTo>
                      <a:cubicBezTo>
                        <a:pt x="22165" y="-1394"/>
                        <a:pt x="23496" y="3482"/>
                        <a:pt x="22609" y="6142"/>
                      </a:cubicBezTo>
                      <a:cubicBezTo>
                        <a:pt x="21722" y="9689"/>
                        <a:pt x="20392" y="12792"/>
                        <a:pt x="18619" y="15895"/>
                      </a:cubicBezTo>
                      <a:cubicBezTo>
                        <a:pt x="15073" y="22545"/>
                        <a:pt x="11526" y="29194"/>
                        <a:pt x="9753" y="36287"/>
                      </a:cubicBezTo>
                      <a:cubicBezTo>
                        <a:pt x="9309" y="38504"/>
                        <a:pt x="8423" y="40277"/>
                        <a:pt x="7093" y="4160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4" name="Google Shape;774;p25"/>
                <p:cNvSpPr/>
                <p:nvPr/>
              </p:nvSpPr>
              <p:spPr>
                <a:xfrm>
                  <a:off x="9731126" y="474784"/>
                  <a:ext cx="49073" cy="20392"/>
                </a:xfrm>
                <a:custGeom>
                  <a:avLst/>
                  <a:gdLst/>
                  <a:ahLst/>
                  <a:cxnLst/>
                  <a:rect l="l" t="t" r="r" b="b"/>
                  <a:pathLst>
                    <a:path w="49073" h="20392" extrusionOk="0">
                      <a:moveTo>
                        <a:pt x="28384" y="14629"/>
                      </a:moveTo>
                      <a:cubicBezTo>
                        <a:pt x="25280" y="12856"/>
                        <a:pt x="-7968" y="4876"/>
                        <a:pt x="1785" y="0"/>
                      </a:cubicBezTo>
                      <a:cubicBezTo>
                        <a:pt x="8435" y="0"/>
                        <a:pt x="15528" y="1330"/>
                        <a:pt x="22177" y="3546"/>
                      </a:cubicBezTo>
                      <a:cubicBezTo>
                        <a:pt x="29713" y="4876"/>
                        <a:pt x="37250" y="7093"/>
                        <a:pt x="43456" y="11083"/>
                      </a:cubicBezTo>
                      <a:cubicBezTo>
                        <a:pt x="46559" y="12856"/>
                        <a:pt x="52766" y="19062"/>
                        <a:pt x="46116" y="20392"/>
                      </a:cubicBezTo>
                      <a:cubicBezTo>
                        <a:pt x="39910" y="19949"/>
                        <a:pt x="34146" y="15959"/>
                        <a:pt x="28384" y="1462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5" name="Google Shape;775;p25"/>
                <p:cNvSpPr/>
                <p:nvPr/>
              </p:nvSpPr>
              <p:spPr>
                <a:xfrm>
                  <a:off x="9792210" y="536235"/>
                  <a:ext cx="93816" cy="43420"/>
                </a:xfrm>
                <a:custGeom>
                  <a:avLst/>
                  <a:gdLst/>
                  <a:ahLst/>
                  <a:cxnLst/>
                  <a:rect l="l" t="t" r="r" b="b"/>
                  <a:pathLst>
                    <a:path w="93816" h="43420" extrusionOk="0">
                      <a:moveTo>
                        <a:pt x="19610" y="17015"/>
                      </a:moveTo>
                      <a:cubicBezTo>
                        <a:pt x="13404" y="15242"/>
                        <a:pt x="-7432" y="11695"/>
                        <a:pt x="2764" y="2386"/>
                      </a:cubicBezTo>
                      <a:cubicBezTo>
                        <a:pt x="13404" y="-2490"/>
                        <a:pt x="25816" y="1056"/>
                        <a:pt x="36456" y="4603"/>
                      </a:cubicBezTo>
                      <a:cubicBezTo>
                        <a:pt x="46208" y="7262"/>
                        <a:pt x="55075" y="12582"/>
                        <a:pt x="63941" y="17902"/>
                      </a:cubicBezTo>
                      <a:cubicBezTo>
                        <a:pt x="71034" y="22335"/>
                        <a:pt x="78127" y="26325"/>
                        <a:pt x="84777" y="30758"/>
                      </a:cubicBezTo>
                      <a:cubicBezTo>
                        <a:pt x="87880" y="33418"/>
                        <a:pt x="91870" y="35634"/>
                        <a:pt x="93643" y="39624"/>
                      </a:cubicBezTo>
                      <a:cubicBezTo>
                        <a:pt x="94086" y="40511"/>
                        <a:pt x="93643" y="41841"/>
                        <a:pt x="92756" y="42284"/>
                      </a:cubicBezTo>
                      <a:cubicBezTo>
                        <a:pt x="86550" y="46717"/>
                        <a:pt x="74580" y="36964"/>
                        <a:pt x="69261" y="33861"/>
                      </a:cubicBezTo>
                      <a:cubicBezTo>
                        <a:pt x="63498" y="30314"/>
                        <a:pt x="57291" y="26325"/>
                        <a:pt x="51085" y="23665"/>
                      </a:cubicBezTo>
                      <a:cubicBezTo>
                        <a:pt x="40889" y="19675"/>
                        <a:pt x="29806" y="20118"/>
                        <a:pt x="19610" y="1701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6" name="Google Shape;776;p25"/>
                <p:cNvSpPr/>
                <p:nvPr/>
              </p:nvSpPr>
              <p:spPr>
                <a:xfrm>
                  <a:off x="9818006" y="567350"/>
                  <a:ext cx="42423" cy="23279"/>
                </a:xfrm>
                <a:custGeom>
                  <a:avLst/>
                  <a:gdLst/>
                  <a:ahLst/>
                  <a:cxnLst/>
                  <a:rect l="l" t="t" r="r" b="b"/>
                  <a:pathLst>
                    <a:path w="42423" h="23279" extrusionOk="0">
                      <a:moveTo>
                        <a:pt x="14650" y="14271"/>
                      </a:moveTo>
                      <a:cubicBezTo>
                        <a:pt x="10660" y="12055"/>
                        <a:pt x="-5299" y="6735"/>
                        <a:pt x="1794" y="972"/>
                      </a:cubicBezTo>
                      <a:cubicBezTo>
                        <a:pt x="7557" y="-1688"/>
                        <a:pt x="14207" y="1859"/>
                        <a:pt x="20413" y="2745"/>
                      </a:cubicBezTo>
                      <a:cubicBezTo>
                        <a:pt x="27062" y="4962"/>
                        <a:pt x="33712" y="7622"/>
                        <a:pt x="39032" y="12498"/>
                      </a:cubicBezTo>
                      <a:cubicBezTo>
                        <a:pt x="46568" y="19591"/>
                        <a:pt x="40362" y="25797"/>
                        <a:pt x="31939" y="22251"/>
                      </a:cubicBezTo>
                      <a:cubicBezTo>
                        <a:pt x="26176" y="19591"/>
                        <a:pt x="20413" y="16488"/>
                        <a:pt x="14650" y="1427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7" name="Google Shape;777;p25"/>
                <p:cNvSpPr/>
                <p:nvPr/>
              </p:nvSpPr>
              <p:spPr>
                <a:xfrm>
                  <a:off x="9778686" y="598425"/>
                  <a:ext cx="85770" cy="53697"/>
                </a:xfrm>
                <a:custGeom>
                  <a:avLst/>
                  <a:gdLst/>
                  <a:ahLst/>
                  <a:cxnLst/>
                  <a:rect l="l" t="t" r="r" b="b"/>
                  <a:pathLst>
                    <a:path w="85770" h="53697" extrusionOk="0">
                      <a:moveTo>
                        <a:pt x="2990" y="10239"/>
                      </a:moveTo>
                      <a:cubicBezTo>
                        <a:pt x="330" y="7136"/>
                        <a:pt x="-2330" y="929"/>
                        <a:pt x="3433" y="43"/>
                      </a:cubicBezTo>
                      <a:cubicBezTo>
                        <a:pt x="7866" y="-400"/>
                        <a:pt x="11856" y="2703"/>
                        <a:pt x="15402" y="4476"/>
                      </a:cubicBezTo>
                      <a:cubicBezTo>
                        <a:pt x="19392" y="6249"/>
                        <a:pt x="22938" y="8022"/>
                        <a:pt x="26928" y="9796"/>
                      </a:cubicBezTo>
                      <a:cubicBezTo>
                        <a:pt x="38898" y="14229"/>
                        <a:pt x="51310" y="16889"/>
                        <a:pt x="63280" y="21322"/>
                      </a:cubicBezTo>
                      <a:cubicBezTo>
                        <a:pt x="71259" y="23982"/>
                        <a:pt x="78795" y="28415"/>
                        <a:pt x="83228" y="35508"/>
                      </a:cubicBezTo>
                      <a:cubicBezTo>
                        <a:pt x="88992" y="43930"/>
                        <a:pt x="84559" y="54127"/>
                        <a:pt x="73919" y="53683"/>
                      </a:cubicBezTo>
                      <a:cubicBezTo>
                        <a:pt x="62393" y="53240"/>
                        <a:pt x="54413" y="43487"/>
                        <a:pt x="46434" y="36838"/>
                      </a:cubicBezTo>
                      <a:cubicBezTo>
                        <a:pt x="40671" y="31518"/>
                        <a:pt x="33578" y="28858"/>
                        <a:pt x="26485" y="26198"/>
                      </a:cubicBezTo>
                      <a:cubicBezTo>
                        <a:pt x="18062" y="22208"/>
                        <a:pt x="9196" y="17775"/>
                        <a:pt x="2990" y="102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8" name="Google Shape;778;p25"/>
                <p:cNvSpPr/>
                <p:nvPr/>
              </p:nvSpPr>
              <p:spPr>
                <a:xfrm>
                  <a:off x="9793710" y="629716"/>
                  <a:ext cx="33400" cy="23411"/>
                </a:xfrm>
                <a:custGeom>
                  <a:avLst/>
                  <a:gdLst/>
                  <a:ahLst/>
                  <a:cxnLst/>
                  <a:rect l="l" t="t" r="r" b="b"/>
                  <a:pathLst>
                    <a:path w="33400" h="23411" extrusionOk="0">
                      <a:moveTo>
                        <a:pt x="11904" y="14856"/>
                      </a:moveTo>
                      <a:cubicBezTo>
                        <a:pt x="7914" y="12639"/>
                        <a:pt x="-4499" y="6876"/>
                        <a:pt x="1707" y="1113"/>
                      </a:cubicBezTo>
                      <a:cubicBezTo>
                        <a:pt x="6140" y="-1547"/>
                        <a:pt x="11460" y="1113"/>
                        <a:pt x="15450" y="3330"/>
                      </a:cubicBezTo>
                      <a:cubicBezTo>
                        <a:pt x="21213" y="4660"/>
                        <a:pt x="26533" y="8206"/>
                        <a:pt x="30522" y="12639"/>
                      </a:cubicBezTo>
                      <a:cubicBezTo>
                        <a:pt x="35842" y="18402"/>
                        <a:pt x="33625" y="25495"/>
                        <a:pt x="25203" y="22835"/>
                      </a:cubicBezTo>
                      <a:cubicBezTo>
                        <a:pt x="20770" y="21062"/>
                        <a:pt x="16780" y="17072"/>
                        <a:pt x="11904" y="14856"/>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9" name="Google Shape;779;p25"/>
                <p:cNvSpPr/>
                <p:nvPr/>
              </p:nvSpPr>
              <p:spPr>
                <a:xfrm>
                  <a:off x="9869103" y="685799"/>
                  <a:ext cx="92628" cy="66554"/>
                </a:xfrm>
                <a:custGeom>
                  <a:avLst/>
                  <a:gdLst/>
                  <a:ahLst/>
                  <a:cxnLst/>
                  <a:rect l="l" t="t" r="r" b="b"/>
                  <a:pathLst>
                    <a:path w="92628" h="66554" extrusionOk="0">
                      <a:moveTo>
                        <a:pt x="10543" y="13299"/>
                      </a:moveTo>
                      <a:cubicBezTo>
                        <a:pt x="8327" y="11526"/>
                        <a:pt x="-4529" y="1773"/>
                        <a:pt x="1677" y="0"/>
                      </a:cubicBezTo>
                      <a:cubicBezTo>
                        <a:pt x="12317" y="2660"/>
                        <a:pt x="22069" y="7980"/>
                        <a:pt x="32265" y="11526"/>
                      </a:cubicBezTo>
                      <a:cubicBezTo>
                        <a:pt x="45565" y="16846"/>
                        <a:pt x="60637" y="17289"/>
                        <a:pt x="72163" y="27042"/>
                      </a:cubicBezTo>
                      <a:cubicBezTo>
                        <a:pt x="80586" y="34135"/>
                        <a:pt x="88566" y="42114"/>
                        <a:pt x="91669" y="52754"/>
                      </a:cubicBezTo>
                      <a:cubicBezTo>
                        <a:pt x="92999" y="57187"/>
                        <a:pt x="93886" y="65167"/>
                        <a:pt x="87679" y="66496"/>
                      </a:cubicBezTo>
                      <a:cubicBezTo>
                        <a:pt x="84132" y="66940"/>
                        <a:pt x="81473" y="64723"/>
                        <a:pt x="78370" y="63393"/>
                      </a:cubicBezTo>
                      <a:cubicBezTo>
                        <a:pt x="72163" y="59847"/>
                        <a:pt x="65957" y="55857"/>
                        <a:pt x="61967" y="50094"/>
                      </a:cubicBezTo>
                      <a:cubicBezTo>
                        <a:pt x="60194" y="47877"/>
                        <a:pt x="58864" y="44774"/>
                        <a:pt x="58864" y="41671"/>
                      </a:cubicBezTo>
                      <a:cubicBezTo>
                        <a:pt x="57091" y="39455"/>
                        <a:pt x="55317" y="37238"/>
                        <a:pt x="52658" y="35465"/>
                      </a:cubicBezTo>
                      <a:cubicBezTo>
                        <a:pt x="39802" y="26155"/>
                        <a:pt x="23399" y="23052"/>
                        <a:pt x="10543" y="1329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0" name="Google Shape;780;p25"/>
                <p:cNvSpPr/>
                <p:nvPr/>
              </p:nvSpPr>
              <p:spPr>
                <a:xfrm>
                  <a:off x="9920699" y="681332"/>
                  <a:ext cx="27607" cy="25023"/>
                </a:xfrm>
                <a:custGeom>
                  <a:avLst/>
                  <a:gdLst/>
                  <a:ahLst/>
                  <a:cxnLst/>
                  <a:rect l="l" t="t" r="r" b="b"/>
                  <a:pathLst>
                    <a:path w="27607" h="25023" extrusionOk="0">
                      <a:moveTo>
                        <a:pt x="23671" y="24859"/>
                      </a:moveTo>
                      <a:cubicBezTo>
                        <a:pt x="19681" y="22199"/>
                        <a:pt x="-6474" y="5354"/>
                        <a:pt x="1505" y="477"/>
                      </a:cubicBezTo>
                      <a:cubicBezTo>
                        <a:pt x="5938" y="-1296"/>
                        <a:pt x="10371" y="2251"/>
                        <a:pt x="13475" y="4910"/>
                      </a:cubicBezTo>
                      <a:cubicBezTo>
                        <a:pt x="18351" y="7570"/>
                        <a:pt x="22784" y="11560"/>
                        <a:pt x="25887" y="16436"/>
                      </a:cubicBezTo>
                      <a:cubicBezTo>
                        <a:pt x="27660" y="19096"/>
                        <a:pt x="29434" y="26189"/>
                        <a:pt x="23671" y="2485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1" name="Google Shape;781;p25"/>
                <p:cNvSpPr/>
                <p:nvPr/>
              </p:nvSpPr>
              <p:spPr>
                <a:xfrm>
                  <a:off x="9822734" y="724787"/>
                  <a:ext cx="64173" cy="45658"/>
                </a:xfrm>
                <a:custGeom>
                  <a:avLst/>
                  <a:gdLst/>
                  <a:ahLst/>
                  <a:cxnLst/>
                  <a:rect l="l" t="t" r="r" b="b"/>
                  <a:pathLst>
                    <a:path w="64173" h="45658" extrusionOk="0">
                      <a:moveTo>
                        <a:pt x="32974" y="31056"/>
                      </a:moveTo>
                      <a:cubicBezTo>
                        <a:pt x="23665" y="21746"/>
                        <a:pt x="9035" y="19530"/>
                        <a:pt x="1499" y="8447"/>
                      </a:cubicBezTo>
                      <a:cubicBezTo>
                        <a:pt x="-274" y="5787"/>
                        <a:pt x="-1160" y="468"/>
                        <a:pt x="2830" y="24"/>
                      </a:cubicBezTo>
                      <a:cubicBezTo>
                        <a:pt x="9479" y="-419"/>
                        <a:pt x="14799" y="5344"/>
                        <a:pt x="20562" y="8447"/>
                      </a:cubicBezTo>
                      <a:cubicBezTo>
                        <a:pt x="26768" y="12437"/>
                        <a:pt x="32088" y="16427"/>
                        <a:pt x="38737" y="19530"/>
                      </a:cubicBezTo>
                      <a:cubicBezTo>
                        <a:pt x="44057" y="21746"/>
                        <a:pt x="49820" y="23076"/>
                        <a:pt x="55140" y="25736"/>
                      </a:cubicBezTo>
                      <a:cubicBezTo>
                        <a:pt x="63563" y="29283"/>
                        <a:pt x="68882" y="40809"/>
                        <a:pt x="58243" y="44798"/>
                      </a:cubicBezTo>
                      <a:cubicBezTo>
                        <a:pt x="47160" y="48345"/>
                        <a:pt x="37851" y="40365"/>
                        <a:pt x="32974" y="31056"/>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2" name="Google Shape;782;p25"/>
                <p:cNvSpPr/>
                <p:nvPr/>
              </p:nvSpPr>
              <p:spPr>
                <a:xfrm>
                  <a:off x="9899897" y="759389"/>
                  <a:ext cx="64265" cy="66063"/>
                </a:xfrm>
                <a:custGeom>
                  <a:avLst/>
                  <a:gdLst/>
                  <a:ahLst/>
                  <a:cxnLst/>
                  <a:rect l="l" t="t" r="r" b="b"/>
                  <a:pathLst>
                    <a:path w="64265" h="66063" extrusionOk="0">
                      <a:moveTo>
                        <a:pt x="46690" y="59847"/>
                      </a:moveTo>
                      <a:cubicBezTo>
                        <a:pt x="40040" y="55414"/>
                        <a:pt x="23195" y="43888"/>
                        <a:pt x="24524" y="34578"/>
                      </a:cubicBezTo>
                      <a:cubicBezTo>
                        <a:pt x="24967" y="32362"/>
                        <a:pt x="27628" y="31918"/>
                        <a:pt x="27184" y="29702"/>
                      </a:cubicBezTo>
                      <a:cubicBezTo>
                        <a:pt x="24081" y="23495"/>
                        <a:pt x="17875" y="19506"/>
                        <a:pt x="12555" y="15073"/>
                      </a:cubicBezTo>
                      <a:cubicBezTo>
                        <a:pt x="9895" y="12413"/>
                        <a:pt x="-6951" y="1773"/>
                        <a:pt x="3246" y="0"/>
                      </a:cubicBezTo>
                      <a:cubicBezTo>
                        <a:pt x="6792" y="0"/>
                        <a:pt x="10338" y="1773"/>
                        <a:pt x="13441" y="3103"/>
                      </a:cubicBezTo>
                      <a:cubicBezTo>
                        <a:pt x="24967" y="8866"/>
                        <a:pt x="35607" y="15959"/>
                        <a:pt x="43587" y="25712"/>
                      </a:cubicBezTo>
                      <a:cubicBezTo>
                        <a:pt x="52010" y="34135"/>
                        <a:pt x="61319" y="43444"/>
                        <a:pt x="63979" y="55857"/>
                      </a:cubicBezTo>
                      <a:cubicBezTo>
                        <a:pt x="66195" y="72703"/>
                        <a:pt x="55113" y="64723"/>
                        <a:pt x="46690" y="5984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3" name="Google Shape;783;p25"/>
                <p:cNvSpPr/>
                <p:nvPr/>
              </p:nvSpPr>
              <p:spPr>
                <a:xfrm>
                  <a:off x="9919863" y="810370"/>
                  <a:ext cx="48668" cy="44903"/>
                </a:xfrm>
                <a:custGeom>
                  <a:avLst/>
                  <a:gdLst/>
                  <a:ahLst/>
                  <a:cxnLst/>
                  <a:rect l="l" t="t" r="r" b="b"/>
                  <a:pathLst>
                    <a:path w="48668" h="44903" extrusionOk="0">
                      <a:moveTo>
                        <a:pt x="3672" y="7536"/>
                      </a:moveTo>
                      <a:cubicBezTo>
                        <a:pt x="568" y="5763"/>
                        <a:pt x="-2535" y="887"/>
                        <a:pt x="3229" y="0"/>
                      </a:cubicBezTo>
                      <a:cubicBezTo>
                        <a:pt x="14311" y="443"/>
                        <a:pt x="22734" y="8866"/>
                        <a:pt x="30714" y="15516"/>
                      </a:cubicBezTo>
                      <a:cubicBezTo>
                        <a:pt x="35147" y="19506"/>
                        <a:pt x="39580" y="23939"/>
                        <a:pt x="43127" y="28815"/>
                      </a:cubicBezTo>
                      <a:cubicBezTo>
                        <a:pt x="44013" y="30145"/>
                        <a:pt x="45786" y="31918"/>
                        <a:pt x="45343" y="33691"/>
                      </a:cubicBezTo>
                      <a:cubicBezTo>
                        <a:pt x="47560" y="36795"/>
                        <a:pt x="51993" y="46104"/>
                        <a:pt x="44456" y="44774"/>
                      </a:cubicBezTo>
                      <a:cubicBezTo>
                        <a:pt x="40910" y="43001"/>
                        <a:pt x="38250" y="39455"/>
                        <a:pt x="35590" y="36795"/>
                      </a:cubicBezTo>
                      <a:cubicBezTo>
                        <a:pt x="29827" y="31032"/>
                        <a:pt x="24064" y="24825"/>
                        <a:pt x="18301" y="19506"/>
                      </a:cubicBezTo>
                      <a:cubicBezTo>
                        <a:pt x="12981" y="15073"/>
                        <a:pt x="8548" y="11526"/>
                        <a:pt x="3672" y="7536"/>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4" name="Google Shape;784;p25"/>
                <p:cNvSpPr/>
                <p:nvPr/>
              </p:nvSpPr>
              <p:spPr>
                <a:xfrm>
                  <a:off x="9880561" y="824527"/>
                  <a:ext cx="64444" cy="57398"/>
                </a:xfrm>
                <a:custGeom>
                  <a:avLst/>
                  <a:gdLst/>
                  <a:ahLst/>
                  <a:cxnLst/>
                  <a:rect l="l" t="t" r="r" b="b"/>
                  <a:pathLst>
                    <a:path w="64444" h="57398" extrusionOk="0">
                      <a:moveTo>
                        <a:pt x="27457" y="27957"/>
                      </a:moveTo>
                      <a:cubicBezTo>
                        <a:pt x="19034" y="20864"/>
                        <a:pt x="7951" y="16431"/>
                        <a:pt x="1302" y="7564"/>
                      </a:cubicBezTo>
                      <a:cubicBezTo>
                        <a:pt x="-915" y="4461"/>
                        <a:pt x="-472" y="-415"/>
                        <a:pt x="3961" y="28"/>
                      </a:cubicBezTo>
                      <a:cubicBezTo>
                        <a:pt x="6178" y="28"/>
                        <a:pt x="8395" y="915"/>
                        <a:pt x="10611" y="2245"/>
                      </a:cubicBezTo>
                      <a:cubicBezTo>
                        <a:pt x="20807" y="6235"/>
                        <a:pt x="31003" y="11554"/>
                        <a:pt x="38983" y="19977"/>
                      </a:cubicBezTo>
                      <a:cubicBezTo>
                        <a:pt x="42973" y="24410"/>
                        <a:pt x="46963" y="29287"/>
                        <a:pt x="51396" y="33276"/>
                      </a:cubicBezTo>
                      <a:cubicBezTo>
                        <a:pt x="56272" y="38153"/>
                        <a:pt x="70458" y="51009"/>
                        <a:pt x="61592" y="57215"/>
                      </a:cubicBezTo>
                      <a:cubicBezTo>
                        <a:pt x="52725" y="58988"/>
                        <a:pt x="47406" y="47462"/>
                        <a:pt x="42086" y="42143"/>
                      </a:cubicBezTo>
                      <a:cubicBezTo>
                        <a:pt x="37210" y="36380"/>
                        <a:pt x="32777" y="31947"/>
                        <a:pt x="27457" y="2795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5" name="Google Shape;785;p25"/>
                <p:cNvSpPr/>
                <p:nvPr/>
              </p:nvSpPr>
              <p:spPr>
                <a:xfrm>
                  <a:off x="9918947" y="872827"/>
                  <a:ext cx="41702" cy="52111"/>
                </a:xfrm>
                <a:custGeom>
                  <a:avLst/>
                  <a:gdLst/>
                  <a:ahLst/>
                  <a:cxnLst/>
                  <a:rect l="l" t="t" r="r" b="b"/>
                  <a:pathLst>
                    <a:path w="41702" h="52111" extrusionOk="0">
                      <a:moveTo>
                        <a:pt x="34732" y="51473"/>
                      </a:moveTo>
                      <a:cubicBezTo>
                        <a:pt x="30299" y="47483"/>
                        <a:pt x="29413" y="42164"/>
                        <a:pt x="25866" y="37731"/>
                      </a:cubicBezTo>
                      <a:cubicBezTo>
                        <a:pt x="22320" y="32854"/>
                        <a:pt x="18330" y="28864"/>
                        <a:pt x="14340" y="24875"/>
                      </a:cubicBezTo>
                      <a:cubicBezTo>
                        <a:pt x="14340" y="24875"/>
                        <a:pt x="14340" y="24875"/>
                        <a:pt x="14340" y="24875"/>
                      </a:cubicBezTo>
                      <a:cubicBezTo>
                        <a:pt x="8577" y="19555"/>
                        <a:pt x="1484" y="13792"/>
                        <a:pt x="154" y="5369"/>
                      </a:cubicBezTo>
                      <a:cubicBezTo>
                        <a:pt x="-289" y="3596"/>
                        <a:pt x="154" y="493"/>
                        <a:pt x="2371" y="49"/>
                      </a:cubicBezTo>
                      <a:cubicBezTo>
                        <a:pt x="4588" y="-394"/>
                        <a:pt x="6361" y="2266"/>
                        <a:pt x="7690" y="3596"/>
                      </a:cubicBezTo>
                      <a:cubicBezTo>
                        <a:pt x="10350" y="7142"/>
                        <a:pt x="12567" y="11132"/>
                        <a:pt x="16557" y="12905"/>
                      </a:cubicBezTo>
                      <a:cubicBezTo>
                        <a:pt x="18330" y="13792"/>
                        <a:pt x="20990" y="14678"/>
                        <a:pt x="22763" y="14678"/>
                      </a:cubicBezTo>
                      <a:cubicBezTo>
                        <a:pt x="29413" y="15565"/>
                        <a:pt x="35176" y="19998"/>
                        <a:pt x="37393" y="26205"/>
                      </a:cubicBezTo>
                      <a:cubicBezTo>
                        <a:pt x="39609" y="32411"/>
                        <a:pt x="42712" y="39061"/>
                        <a:pt x="41382" y="46153"/>
                      </a:cubicBezTo>
                      <a:cubicBezTo>
                        <a:pt x="40939" y="49700"/>
                        <a:pt x="37836" y="53690"/>
                        <a:pt x="34732" y="5147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6" name="Google Shape;786;p25"/>
                <p:cNvSpPr/>
                <p:nvPr/>
              </p:nvSpPr>
              <p:spPr>
                <a:xfrm>
                  <a:off x="9953714" y="881788"/>
                  <a:ext cx="14089" cy="17850"/>
                </a:xfrm>
                <a:custGeom>
                  <a:avLst/>
                  <a:gdLst/>
                  <a:ahLst/>
                  <a:cxnLst/>
                  <a:rect l="l" t="t" r="r" b="b"/>
                  <a:pathLst>
                    <a:path w="14089" h="17850" extrusionOk="0">
                      <a:moveTo>
                        <a:pt x="6172" y="13253"/>
                      </a:moveTo>
                      <a:cubicBezTo>
                        <a:pt x="3955" y="10150"/>
                        <a:pt x="-2251" y="4387"/>
                        <a:pt x="852" y="398"/>
                      </a:cubicBezTo>
                      <a:cubicBezTo>
                        <a:pt x="5728" y="-2706"/>
                        <a:pt x="17254" y="13253"/>
                        <a:pt x="13265" y="17243"/>
                      </a:cubicBezTo>
                      <a:cubicBezTo>
                        <a:pt x="10605" y="19460"/>
                        <a:pt x="7945" y="15027"/>
                        <a:pt x="6172" y="1325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7" name="Google Shape;787;p25"/>
                <p:cNvSpPr/>
                <p:nvPr/>
              </p:nvSpPr>
              <p:spPr>
                <a:xfrm>
                  <a:off x="9947292" y="963674"/>
                  <a:ext cx="20243" cy="28513"/>
                </a:xfrm>
                <a:custGeom>
                  <a:avLst/>
                  <a:gdLst/>
                  <a:ahLst/>
                  <a:cxnLst/>
                  <a:rect l="l" t="t" r="r" b="b"/>
                  <a:pathLst>
                    <a:path w="20243" h="28513" extrusionOk="0">
                      <a:moveTo>
                        <a:pt x="19686" y="21359"/>
                      </a:moveTo>
                      <a:cubicBezTo>
                        <a:pt x="21903" y="28895"/>
                        <a:pt x="17027" y="31555"/>
                        <a:pt x="13480" y="24019"/>
                      </a:cubicBezTo>
                      <a:cubicBezTo>
                        <a:pt x="12150" y="21803"/>
                        <a:pt x="10820" y="19586"/>
                        <a:pt x="9491" y="17369"/>
                      </a:cubicBezTo>
                      <a:cubicBezTo>
                        <a:pt x="6387" y="12936"/>
                        <a:pt x="-3809" y="5400"/>
                        <a:pt x="1511" y="80"/>
                      </a:cubicBezTo>
                      <a:cubicBezTo>
                        <a:pt x="9934" y="-1250"/>
                        <a:pt x="18357" y="14266"/>
                        <a:pt x="19686" y="2135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8" name="Google Shape;788;p25"/>
                <p:cNvSpPr/>
                <p:nvPr/>
              </p:nvSpPr>
              <p:spPr>
                <a:xfrm>
                  <a:off x="9870434" y="902267"/>
                  <a:ext cx="12540" cy="23282"/>
                </a:xfrm>
                <a:custGeom>
                  <a:avLst/>
                  <a:gdLst/>
                  <a:ahLst/>
                  <a:cxnLst/>
                  <a:rect l="l" t="t" r="r" b="b"/>
                  <a:pathLst>
                    <a:path w="12540" h="23282" extrusionOk="0">
                      <a:moveTo>
                        <a:pt x="11872" y="22033"/>
                      </a:moveTo>
                      <a:cubicBezTo>
                        <a:pt x="4779" y="29126"/>
                        <a:pt x="-3644" y="3858"/>
                        <a:pt x="1676" y="311"/>
                      </a:cubicBezTo>
                      <a:cubicBezTo>
                        <a:pt x="7882" y="-1905"/>
                        <a:pt x="9655" y="8291"/>
                        <a:pt x="10542" y="12724"/>
                      </a:cubicBezTo>
                      <a:cubicBezTo>
                        <a:pt x="11429" y="15827"/>
                        <a:pt x="13645" y="18930"/>
                        <a:pt x="11872" y="2203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9" name="Google Shape;789;p25"/>
                <p:cNvSpPr/>
                <p:nvPr/>
              </p:nvSpPr>
              <p:spPr>
                <a:xfrm>
                  <a:off x="9847984" y="887839"/>
                  <a:ext cx="41927" cy="65961"/>
                </a:xfrm>
                <a:custGeom>
                  <a:avLst/>
                  <a:gdLst/>
                  <a:ahLst/>
                  <a:cxnLst/>
                  <a:rect l="l" t="t" r="r" b="b"/>
                  <a:pathLst>
                    <a:path w="41927" h="65961" extrusionOk="0">
                      <a:moveTo>
                        <a:pt x="22796" y="59070"/>
                      </a:moveTo>
                      <a:cubicBezTo>
                        <a:pt x="12157" y="49317"/>
                        <a:pt x="5507" y="36018"/>
                        <a:pt x="1961" y="22276"/>
                      </a:cubicBezTo>
                      <a:cubicBezTo>
                        <a:pt x="631" y="16512"/>
                        <a:pt x="-2472" y="4100"/>
                        <a:pt x="3734" y="110"/>
                      </a:cubicBezTo>
                      <a:cubicBezTo>
                        <a:pt x="15703" y="-2107"/>
                        <a:pt x="18363" y="29812"/>
                        <a:pt x="24126" y="37791"/>
                      </a:cubicBezTo>
                      <a:cubicBezTo>
                        <a:pt x="28116" y="43111"/>
                        <a:pt x="32549" y="47101"/>
                        <a:pt x="36982" y="51977"/>
                      </a:cubicBezTo>
                      <a:cubicBezTo>
                        <a:pt x="39198" y="54194"/>
                        <a:pt x="41415" y="56854"/>
                        <a:pt x="41859" y="60400"/>
                      </a:cubicBezTo>
                      <a:cubicBezTo>
                        <a:pt x="42302" y="62617"/>
                        <a:pt x="40528" y="64833"/>
                        <a:pt x="38755" y="65720"/>
                      </a:cubicBezTo>
                      <a:cubicBezTo>
                        <a:pt x="32105" y="67050"/>
                        <a:pt x="26786" y="62617"/>
                        <a:pt x="22796" y="5907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790" name="Google Shape;790;p25"/>
              <p:cNvSpPr/>
              <p:nvPr/>
            </p:nvSpPr>
            <p:spPr>
              <a:xfrm>
                <a:off x="9591163" y="252686"/>
                <a:ext cx="94446" cy="142745"/>
              </a:xfrm>
              <a:custGeom>
                <a:avLst/>
                <a:gdLst/>
                <a:ahLst/>
                <a:cxnLst/>
                <a:rect l="l" t="t" r="r" b="b"/>
                <a:pathLst>
                  <a:path w="94446" h="142745" extrusionOk="0">
                    <a:moveTo>
                      <a:pt x="332" y="0"/>
                    </a:moveTo>
                    <a:cubicBezTo>
                      <a:pt x="332" y="0"/>
                      <a:pt x="776" y="0"/>
                      <a:pt x="776" y="0"/>
                    </a:cubicBezTo>
                    <a:cubicBezTo>
                      <a:pt x="3879" y="3103"/>
                      <a:pt x="6539" y="6206"/>
                      <a:pt x="9199" y="9309"/>
                    </a:cubicBezTo>
                    <a:cubicBezTo>
                      <a:pt x="17622" y="18619"/>
                      <a:pt x="26045" y="27929"/>
                      <a:pt x="34024" y="37681"/>
                    </a:cubicBezTo>
                    <a:cubicBezTo>
                      <a:pt x="57963" y="68713"/>
                      <a:pt x="77468" y="103291"/>
                      <a:pt x="93427" y="139199"/>
                    </a:cubicBezTo>
                    <a:cubicBezTo>
                      <a:pt x="93871" y="140529"/>
                      <a:pt x="95201" y="141859"/>
                      <a:pt x="93871" y="142746"/>
                    </a:cubicBezTo>
                    <a:cubicBezTo>
                      <a:pt x="93427" y="142746"/>
                      <a:pt x="92984" y="142746"/>
                      <a:pt x="92984" y="142302"/>
                    </a:cubicBezTo>
                    <a:cubicBezTo>
                      <a:pt x="92097" y="140529"/>
                      <a:pt x="91211" y="138756"/>
                      <a:pt x="90324" y="136539"/>
                    </a:cubicBezTo>
                    <a:cubicBezTo>
                      <a:pt x="75252" y="102848"/>
                      <a:pt x="55746" y="71816"/>
                      <a:pt x="34467" y="41671"/>
                    </a:cubicBezTo>
                    <a:cubicBezTo>
                      <a:pt x="26488" y="31032"/>
                      <a:pt x="18065" y="21279"/>
                      <a:pt x="9642" y="11083"/>
                    </a:cubicBezTo>
                    <a:cubicBezTo>
                      <a:pt x="6539" y="7536"/>
                      <a:pt x="3435" y="3990"/>
                      <a:pt x="332" y="443"/>
                    </a:cubicBezTo>
                    <a:cubicBezTo>
                      <a:pt x="-111" y="443"/>
                      <a:pt x="-111" y="443"/>
                      <a:pt x="332" y="0"/>
                    </a:cubicBezTo>
                    <a:cubicBezTo>
                      <a:pt x="-111" y="0"/>
                      <a:pt x="-111" y="0"/>
                      <a:pt x="332" y="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791" name="Google Shape;791;p25"/>
            <p:cNvGrpSpPr/>
            <p:nvPr/>
          </p:nvGrpSpPr>
          <p:grpSpPr>
            <a:xfrm>
              <a:off x="7695636" y="82280"/>
              <a:ext cx="2016764" cy="2215252"/>
              <a:chOff x="138536" y="82280"/>
              <a:chExt cx="2016764" cy="2215252"/>
            </a:xfrm>
          </p:grpSpPr>
          <p:sp>
            <p:nvSpPr>
              <p:cNvPr id="792" name="Google Shape;792;p25"/>
              <p:cNvSpPr/>
              <p:nvPr/>
            </p:nvSpPr>
            <p:spPr>
              <a:xfrm rot="891259">
                <a:off x="563215" y="172230"/>
                <a:ext cx="833403" cy="1009951"/>
              </a:xfrm>
              <a:custGeom>
                <a:avLst/>
                <a:gdLst/>
                <a:ahLst/>
                <a:cxnLst/>
                <a:rect l="l" t="t" r="r" b="b"/>
                <a:pathLst>
                  <a:path w="633046" h="767151" extrusionOk="0">
                    <a:moveTo>
                      <a:pt x="22165" y="512180"/>
                    </a:moveTo>
                    <a:cubicBezTo>
                      <a:pt x="55414" y="483365"/>
                      <a:pt x="97085" y="464303"/>
                      <a:pt x="141416" y="459869"/>
                    </a:cubicBezTo>
                    <a:cubicBezTo>
                      <a:pt x="159591" y="458539"/>
                      <a:pt x="178211" y="457653"/>
                      <a:pt x="195056" y="464303"/>
                    </a:cubicBezTo>
                    <a:cubicBezTo>
                      <a:pt x="202149" y="466962"/>
                      <a:pt x="210129" y="470509"/>
                      <a:pt x="212789" y="478045"/>
                    </a:cubicBezTo>
                    <a:cubicBezTo>
                      <a:pt x="217222" y="490458"/>
                      <a:pt x="184860" y="492674"/>
                      <a:pt x="176881" y="494004"/>
                    </a:cubicBezTo>
                    <a:cubicBezTo>
                      <a:pt x="152942" y="496664"/>
                      <a:pt x="128560" y="499767"/>
                      <a:pt x="105508" y="506860"/>
                    </a:cubicBezTo>
                    <a:cubicBezTo>
                      <a:pt x="74476" y="516170"/>
                      <a:pt x="43001" y="526809"/>
                      <a:pt x="18176" y="548088"/>
                    </a:cubicBezTo>
                    <a:cubicBezTo>
                      <a:pt x="13299" y="554738"/>
                      <a:pt x="18176" y="564047"/>
                      <a:pt x="19063" y="571583"/>
                    </a:cubicBezTo>
                    <a:cubicBezTo>
                      <a:pt x="19506" y="573800"/>
                      <a:pt x="19949" y="575573"/>
                      <a:pt x="20392" y="577790"/>
                    </a:cubicBezTo>
                    <a:cubicBezTo>
                      <a:pt x="23052" y="598625"/>
                      <a:pt x="26155" y="619017"/>
                      <a:pt x="26155" y="640296"/>
                    </a:cubicBezTo>
                    <a:cubicBezTo>
                      <a:pt x="25269" y="682854"/>
                      <a:pt x="15073" y="724969"/>
                      <a:pt x="0" y="764423"/>
                    </a:cubicBezTo>
                    <a:cubicBezTo>
                      <a:pt x="0" y="765310"/>
                      <a:pt x="443" y="765753"/>
                      <a:pt x="443" y="766196"/>
                    </a:cubicBezTo>
                    <a:cubicBezTo>
                      <a:pt x="1773" y="768413"/>
                      <a:pt x="5763" y="766196"/>
                      <a:pt x="8423" y="765310"/>
                    </a:cubicBezTo>
                    <a:cubicBezTo>
                      <a:pt x="14186" y="763093"/>
                      <a:pt x="19949" y="761320"/>
                      <a:pt x="25712" y="759547"/>
                    </a:cubicBezTo>
                    <a:cubicBezTo>
                      <a:pt x="51868" y="752454"/>
                      <a:pt x="79353" y="749794"/>
                      <a:pt x="106838" y="749351"/>
                    </a:cubicBezTo>
                    <a:cubicBezTo>
                      <a:pt x="126343" y="749794"/>
                      <a:pt x="146292" y="752010"/>
                      <a:pt x="165798" y="753340"/>
                    </a:cubicBezTo>
                    <a:cubicBezTo>
                      <a:pt x="171561" y="753784"/>
                      <a:pt x="177324" y="753784"/>
                      <a:pt x="183087" y="753784"/>
                    </a:cubicBezTo>
                    <a:cubicBezTo>
                      <a:pt x="185304" y="753784"/>
                      <a:pt x="187520" y="753784"/>
                      <a:pt x="188850" y="752454"/>
                    </a:cubicBezTo>
                    <a:cubicBezTo>
                      <a:pt x="190180" y="751124"/>
                      <a:pt x="190623" y="749351"/>
                      <a:pt x="190623" y="747577"/>
                    </a:cubicBezTo>
                    <a:cubicBezTo>
                      <a:pt x="191066" y="742258"/>
                      <a:pt x="191066" y="736938"/>
                      <a:pt x="191510" y="731175"/>
                    </a:cubicBezTo>
                    <a:cubicBezTo>
                      <a:pt x="192840" y="710783"/>
                      <a:pt x="195943" y="690391"/>
                      <a:pt x="202149" y="670442"/>
                    </a:cubicBezTo>
                    <a:cubicBezTo>
                      <a:pt x="209242" y="649606"/>
                      <a:pt x="218995" y="628770"/>
                      <a:pt x="235841" y="614141"/>
                    </a:cubicBezTo>
                    <a:cubicBezTo>
                      <a:pt x="243377" y="606605"/>
                      <a:pt x="254017" y="605718"/>
                      <a:pt x="261109" y="611481"/>
                    </a:cubicBezTo>
                    <a:cubicBezTo>
                      <a:pt x="269532" y="626111"/>
                      <a:pt x="267316" y="648719"/>
                      <a:pt x="264212" y="664235"/>
                    </a:cubicBezTo>
                    <a:cubicBezTo>
                      <a:pt x="258007" y="688617"/>
                      <a:pt x="246480" y="710783"/>
                      <a:pt x="234954" y="732948"/>
                    </a:cubicBezTo>
                    <a:cubicBezTo>
                      <a:pt x="231408" y="739598"/>
                      <a:pt x="227861" y="746247"/>
                      <a:pt x="223871" y="752454"/>
                    </a:cubicBezTo>
                    <a:cubicBezTo>
                      <a:pt x="223428" y="753340"/>
                      <a:pt x="222542" y="754227"/>
                      <a:pt x="222985" y="755557"/>
                    </a:cubicBezTo>
                    <a:cubicBezTo>
                      <a:pt x="223871" y="758660"/>
                      <a:pt x="228304" y="756000"/>
                      <a:pt x="230521" y="756000"/>
                    </a:cubicBezTo>
                    <a:cubicBezTo>
                      <a:pt x="242934" y="754227"/>
                      <a:pt x="255790" y="753784"/>
                      <a:pt x="268646" y="752897"/>
                    </a:cubicBezTo>
                    <a:cubicBezTo>
                      <a:pt x="286822" y="751124"/>
                      <a:pt x="305440" y="749351"/>
                      <a:pt x="323616" y="746247"/>
                    </a:cubicBezTo>
                    <a:cubicBezTo>
                      <a:pt x="325833" y="746247"/>
                      <a:pt x="328492" y="745804"/>
                      <a:pt x="329822" y="743588"/>
                    </a:cubicBezTo>
                    <a:cubicBezTo>
                      <a:pt x="344008" y="721422"/>
                      <a:pt x="353318" y="697040"/>
                      <a:pt x="360411" y="671771"/>
                    </a:cubicBezTo>
                    <a:cubicBezTo>
                      <a:pt x="366174" y="650493"/>
                      <a:pt x="369277" y="627884"/>
                      <a:pt x="366174" y="605718"/>
                    </a:cubicBezTo>
                    <a:cubicBezTo>
                      <a:pt x="362627" y="581780"/>
                      <a:pt x="352431" y="559614"/>
                      <a:pt x="350658" y="535232"/>
                    </a:cubicBezTo>
                    <a:cubicBezTo>
                      <a:pt x="348885" y="519273"/>
                      <a:pt x="353761" y="494004"/>
                      <a:pt x="375484" y="505087"/>
                    </a:cubicBezTo>
                    <a:cubicBezTo>
                      <a:pt x="388339" y="512623"/>
                      <a:pt x="395876" y="526366"/>
                      <a:pt x="400752" y="540108"/>
                    </a:cubicBezTo>
                    <a:cubicBezTo>
                      <a:pt x="406958" y="556511"/>
                      <a:pt x="412278" y="573357"/>
                      <a:pt x="413608" y="590646"/>
                    </a:cubicBezTo>
                    <a:cubicBezTo>
                      <a:pt x="415381" y="625224"/>
                      <a:pt x="407845" y="659802"/>
                      <a:pt x="396762" y="692164"/>
                    </a:cubicBezTo>
                    <a:cubicBezTo>
                      <a:pt x="393216" y="701916"/>
                      <a:pt x="389226" y="712113"/>
                      <a:pt x="384793" y="721865"/>
                    </a:cubicBezTo>
                    <a:cubicBezTo>
                      <a:pt x="384793" y="721865"/>
                      <a:pt x="384793" y="721865"/>
                      <a:pt x="384793" y="721865"/>
                    </a:cubicBezTo>
                    <a:cubicBezTo>
                      <a:pt x="383463" y="724082"/>
                      <a:pt x="381689" y="726298"/>
                      <a:pt x="381246" y="728958"/>
                    </a:cubicBezTo>
                    <a:cubicBezTo>
                      <a:pt x="382133" y="736051"/>
                      <a:pt x="393216" y="727185"/>
                      <a:pt x="396762" y="725855"/>
                    </a:cubicBezTo>
                    <a:cubicBezTo>
                      <a:pt x="406072" y="720536"/>
                      <a:pt x="415381" y="715659"/>
                      <a:pt x="424691" y="710339"/>
                    </a:cubicBezTo>
                    <a:cubicBezTo>
                      <a:pt x="440207" y="701030"/>
                      <a:pt x="457052" y="693050"/>
                      <a:pt x="472125" y="683297"/>
                    </a:cubicBezTo>
                    <a:cubicBezTo>
                      <a:pt x="479661" y="677534"/>
                      <a:pt x="482764" y="668225"/>
                      <a:pt x="486754" y="660245"/>
                    </a:cubicBezTo>
                    <a:cubicBezTo>
                      <a:pt x="509806" y="611038"/>
                      <a:pt x="520002" y="552965"/>
                      <a:pt x="492961" y="503314"/>
                    </a:cubicBezTo>
                    <a:cubicBezTo>
                      <a:pt x="485867" y="489571"/>
                      <a:pt x="476115" y="478045"/>
                      <a:pt x="466362" y="466519"/>
                    </a:cubicBezTo>
                    <a:cubicBezTo>
                      <a:pt x="459269" y="458096"/>
                      <a:pt x="452619" y="450117"/>
                      <a:pt x="446413" y="441250"/>
                    </a:cubicBezTo>
                    <a:cubicBezTo>
                      <a:pt x="429567" y="415982"/>
                      <a:pt x="455723" y="414652"/>
                      <a:pt x="473455" y="423075"/>
                    </a:cubicBezTo>
                    <a:cubicBezTo>
                      <a:pt x="500053" y="434157"/>
                      <a:pt x="521776" y="456766"/>
                      <a:pt x="532415" y="483365"/>
                    </a:cubicBezTo>
                    <a:cubicBezTo>
                      <a:pt x="545714" y="517943"/>
                      <a:pt x="549261" y="557398"/>
                      <a:pt x="539508" y="593306"/>
                    </a:cubicBezTo>
                    <a:cubicBezTo>
                      <a:pt x="536848" y="603502"/>
                      <a:pt x="534188" y="613255"/>
                      <a:pt x="530642" y="623007"/>
                    </a:cubicBezTo>
                    <a:cubicBezTo>
                      <a:pt x="527982" y="628327"/>
                      <a:pt x="524879" y="633647"/>
                      <a:pt x="521776" y="639410"/>
                    </a:cubicBezTo>
                    <a:cubicBezTo>
                      <a:pt x="520446" y="642070"/>
                      <a:pt x="518229" y="644729"/>
                      <a:pt x="518229" y="647389"/>
                    </a:cubicBezTo>
                    <a:cubicBezTo>
                      <a:pt x="518672" y="649606"/>
                      <a:pt x="521332" y="650049"/>
                      <a:pt x="522662" y="648719"/>
                    </a:cubicBezTo>
                    <a:cubicBezTo>
                      <a:pt x="528869" y="644729"/>
                      <a:pt x="534188" y="638966"/>
                      <a:pt x="539508" y="633647"/>
                    </a:cubicBezTo>
                    <a:cubicBezTo>
                      <a:pt x="561674" y="611038"/>
                      <a:pt x="578076" y="583996"/>
                      <a:pt x="591818" y="555624"/>
                    </a:cubicBezTo>
                    <a:cubicBezTo>
                      <a:pt x="621077" y="492674"/>
                      <a:pt x="629500" y="460313"/>
                      <a:pt x="574529" y="409775"/>
                    </a:cubicBezTo>
                    <a:cubicBezTo>
                      <a:pt x="564777" y="400466"/>
                      <a:pt x="554137" y="391600"/>
                      <a:pt x="546601" y="379630"/>
                    </a:cubicBezTo>
                    <a:cubicBezTo>
                      <a:pt x="542168" y="372981"/>
                      <a:pt x="536405" y="359238"/>
                      <a:pt x="547931" y="356578"/>
                    </a:cubicBezTo>
                    <a:cubicBezTo>
                      <a:pt x="559013" y="355248"/>
                      <a:pt x="569653" y="361898"/>
                      <a:pt x="578962" y="366774"/>
                    </a:cubicBezTo>
                    <a:cubicBezTo>
                      <a:pt x="587385" y="371651"/>
                      <a:pt x="595365" y="376971"/>
                      <a:pt x="602458" y="383177"/>
                    </a:cubicBezTo>
                    <a:cubicBezTo>
                      <a:pt x="602458" y="383177"/>
                      <a:pt x="602458" y="383177"/>
                      <a:pt x="602458" y="383177"/>
                    </a:cubicBezTo>
                    <a:cubicBezTo>
                      <a:pt x="605118" y="385837"/>
                      <a:pt x="607777" y="388496"/>
                      <a:pt x="610438" y="391156"/>
                    </a:cubicBezTo>
                    <a:cubicBezTo>
                      <a:pt x="615757" y="396919"/>
                      <a:pt x="621077" y="403126"/>
                      <a:pt x="624623" y="410219"/>
                    </a:cubicBezTo>
                    <a:cubicBezTo>
                      <a:pt x="625954" y="412878"/>
                      <a:pt x="627283" y="415539"/>
                      <a:pt x="628613" y="417755"/>
                    </a:cubicBezTo>
                    <a:cubicBezTo>
                      <a:pt x="629056" y="418198"/>
                      <a:pt x="629056" y="418641"/>
                      <a:pt x="629500" y="419085"/>
                    </a:cubicBezTo>
                    <a:cubicBezTo>
                      <a:pt x="630387" y="419528"/>
                      <a:pt x="631273" y="419085"/>
                      <a:pt x="632159" y="418641"/>
                    </a:cubicBezTo>
                    <a:cubicBezTo>
                      <a:pt x="633490" y="417312"/>
                      <a:pt x="632603" y="415095"/>
                      <a:pt x="633046" y="413765"/>
                    </a:cubicBezTo>
                    <a:cubicBezTo>
                      <a:pt x="633046" y="409775"/>
                      <a:pt x="632603" y="406229"/>
                      <a:pt x="632159" y="401796"/>
                    </a:cubicBezTo>
                    <a:cubicBezTo>
                      <a:pt x="630387" y="389826"/>
                      <a:pt x="627726" y="378300"/>
                      <a:pt x="624623" y="366774"/>
                    </a:cubicBezTo>
                    <a:cubicBezTo>
                      <a:pt x="619747" y="349485"/>
                      <a:pt x="614871" y="331753"/>
                      <a:pt x="603344" y="317567"/>
                    </a:cubicBezTo>
                    <a:cubicBezTo>
                      <a:pt x="593149" y="305598"/>
                      <a:pt x="578076" y="299391"/>
                      <a:pt x="562560" y="298061"/>
                    </a:cubicBezTo>
                    <a:cubicBezTo>
                      <a:pt x="554580" y="297175"/>
                      <a:pt x="545714" y="296731"/>
                      <a:pt x="539064" y="291855"/>
                    </a:cubicBezTo>
                    <a:cubicBezTo>
                      <a:pt x="534188" y="288309"/>
                      <a:pt x="531528" y="283432"/>
                      <a:pt x="528869" y="278113"/>
                    </a:cubicBezTo>
                    <a:cubicBezTo>
                      <a:pt x="526652" y="274123"/>
                      <a:pt x="524879" y="270133"/>
                      <a:pt x="521776" y="267030"/>
                    </a:cubicBezTo>
                    <a:cubicBezTo>
                      <a:pt x="513353" y="258607"/>
                      <a:pt x="500053" y="256833"/>
                      <a:pt x="488971" y="260380"/>
                    </a:cubicBezTo>
                    <a:cubicBezTo>
                      <a:pt x="477888" y="263927"/>
                      <a:pt x="469465" y="272793"/>
                      <a:pt x="459269" y="278556"/>
                    </a:cubicBezTo>
                    <a:cubicBezTo>
                      <a:pt x="451733" y="282989"/>
                      <a:pt x="444640" y="287865"/>
                      <a:pt x="436217" y="290968"/>
                    </a:cubicBezTo>
                    <a:cubicBezTo>
                      <a:pt x="430454" y="292298"/>
                      <a:pt x="424691" y="292742"/>
                      <a:pt x="418928" y="291855"/>
                    </a:cubicBezTo>
                    <a:cubicBezTo>
                      <a:pt x="430897" y="262597"/>
                      <a:pt x="440207" y="232008"/>
                      <a:pt x="447300" y="200977"/>
                    </a:cubicBezTo>
                    <a:cubicBezTo>
                      <a:pt x="452619" y="177038"/>
                      <a:pt x="457052" y="153099"/>
                      <a:pt x="457939" y="128717"/>
                    </a:cubicBezTo>
                    <a:cubicBezTo>
                      <a:pt x="458382" y="112758"/>
                      <a:pt x="457052" y="96356"/>
                      <a:pt x="455723" y="80396"/>
                    </a:cubicBezTo>
                    <a:cubicBezTo>
                      <a:pt x="453949" y="58674"/>
                      <a:pt x="451733" y="36952"/>
                      <a:pt x="451289" y="15230"/>
                    </a:cubicBezTo>
                    <a:cubicBezTo>
                      <a:pt x="450846" y="11240"/>
                      <a:pt x="451733" y="7250"/>
                      <a:pt x="450846" y="3261"/>
                    </a:cubicBezTo>
                    <a:cubicBezTo>
                      <a:pt x="450846" y="2817"/>
                      <a:pt x="450846" y="2817"/>
                      <a:pt x="450402" y="2374"/>
                    </a:cubicBezTo>
                    <a:cubicBezTo>
                      <a:pt x="446413" y="-4719"/>
                      <a:pt x="434887" y="5920"/>
                      <a:pt x="430010" y="10353"/>
                    </a:cubicBezTo>
                    <a:cubicBezTo>
                      <a:pt x="422031" y="17446"/>
                      <a:pt x="415825" y="26312"/>
                      <a:pt x="409175" y="34735"/>
                    </a:cubicBezTo>
                    <a:cubicBezTo>
                      <a:pt x="406515" y="38725"/>
                      <a:pt x="402525" y="42272"/>
                      <a:pt x="403412" y="47148"/>
                    </a:cubicBezTo>
                    <a:cubicBezTo>
                      <a:pt x="403855" y="48921"/>
                      <a:pt x="404299" y="50694"/>
                      <a:pt x="404742" y="52468"/>
                    </a:cubicBezTo>
                    <a:cubicBezTo>
                      <a:pt x="406515" y="57344"/>
                      <a:pt x="409175" y="62221"/>
                      <a:pt x="410505" y="67097"/>
                    </a:cubicBezTo>
                    <a:cubicBezTo>
                      <a:pt x="416268" y="83499"/>
                      <a:pt x="418928" y="100345"/>
                      <a:pt x="419815" y="117634"/>
                    </a:cubicBezTo>
                    <a:cubicBezTo>
                      <a:pt x="420258" y="147336"/>
                      <a:pt x="417154" y="177481"/>
                      <a:pt x="412278" y="206740"/>
                    </a:cubicBezTo>
                    <a:cubicBezTo>
                      <a:pt x="408288" y="230678"/>
                      <a:pt x="403412" y="254174"/>
                      <a:pt x="395876" y="277226"/>
                    </a:cubicBezTo>
                    <a:cubicBezTo>
                      <a:pt x="386123" y="265700"/>
                      <a:pt x="380803" y="251070"/>
                      <a:pt x="381246" y="235555"/>
                    </a:cubicBezTo>
                    <a:cubicBezTo>
                      <a:pt x="381246" y="220482"/>
                      <a:pt x="380803" y="205410"/>
                      <a:pt x="374153" y="191667"/>
                    </a:cubicBezTo>
                    <a:cubicBezTo>
                      <a:pt x="363957" y="166842"/>
                      <a:pt x="343565" y="153542"/>
                      <a:pt x="317410" y="150439"/>
                    </a:cubicBezTo>
                    <a:cubicBezTo>
                      <a:pt x="305440" y="148666"/>
                      <a:pt x="293028" y="150439"/>
                      <a:pt x="281058" y="150883"/>
                    </a:cubicBezTo>
                    <a:cubicBezTo>
                      <a:pt x="265543" y="150883"/>
                      <a:pt x="250027" y="147779"/>
                      <a:pt x="236284" y="140243"/>
                    </a:cubicBezTo>
                    <a:cubicBezTo>
                      <a:pt x="211459" y="125614"/>
                      <a:pt x="190623" y="129604"/>
                      <a:pt x="164912" y="139800"/>
                    </a:cubicBezTo>
                    <a:cubicBezTo>
                      <a:pt x="142302" y="148223"/>
                      <a:pt x="121910" y="161965"/>
                      <a:pt x="104178" y="178811"/>
                    </a:cubicBezTo>
                    <a:cubicBezTo>
                      <a:pt x="100188" y="182357"/>
                      <a:pt x="95755" y="186347"/>
                      <a:pt x="92209" y="190337"/>
                    </a:cubicBezTo>
                    <a:cubicBezTo>
                      <a:pt x="91322" y="191224"/>
                      <a:pt x="90435" y="192110"/>
                      <a:pt x="89992" y="193440"/>
                    </a:cubicBezTo>
                    <a:cubicBezTo>
                      <a:pt x="88662" y="200533"/>
                      <a:pt x="112158" y="193440"/>
                      <a:pt x="116591" y="193440"/>
                    </a:cubicBezTo>
                    <a:cubicBezTo>
                      <a:pt x="129890" y="190780"/>
                      <a:pt x="143632" y="189007"/>
                      <a:pt x="156932" y="187677"/>
                    </a:cubicBezTo>
                    <a:cubicBezTo>
                      <a:pt x="178654" y="186347"/>
                      <a:pt x="201263" y="186791"/>
                      <a:pt x="222542" y="193884"/>
                    </a:cubicBezTo>
                    <a:cubicBezTo>
                      <a:pt x="231408" y="196543"/>
                      <a:pt x="255346" y="208956"/>
                      <a:pt x="243377" y="219596"/>
                    </a:cubicBezTo>
                    <a:cubicBezTo>
                      <a:pt x="235397" y="224029"/>
                      <a:pt x="225645" y="223142"/>
                      <a:pt x="216779" y="222699"/>
                    </a:cubicBezTo>
                    <a:cubicBezTo>
                      <a:pt x="194170" y="220482"/>
                      <a:pt x="172004" y="215606"/>
                      <a:pt x="149396" y="216492"/>
                    </a:cubicBezTo>
                    <a:cubicBezTo>
                      <a:pt x="117034" y="216936"/>
                      <a:pt x="86445" y="229348"/>
                      <a:pt x="58517" y="243978"/>
                    </a:cubicBezTo>
                    <a:cubicBezTo>
                      <a:pt x="53640" y="247081"/>
                      <a:pt x="47434" y="249297"/>
                      <a:pt x="44331" y="254174"/>
                    </a:cubicBezTo>
                    <a:cubicBezTo>
                      <a:pt x="39011" y="265256"/>
                      <a:pt x="36352" y="277226"/>
                      <a:pt x="32362" y="288752"/>
                    </a:cubicBezTo>
                    <a:cubicBezTo>
                      <a:pt x="26155" y="308258"/>
                      <a:pt x="18176" y="327320"/>
                      <a:pt x="12413" y="347269"/>
                    </a:cubicBezTo>
                    <a:cubicBezTo>
                      <a:pt x="10640" y="355248"/>
                      <a:pt x="7093" y="363228"/>
                      <a:pt x="7093" y="371651"/>
                    </a:cubicBezTo>
                    <a:cubicBezTo>
                      <a:pt x="8866" y="380960"/>
                      <a:pt x="27486" y="363671"/>
                      <a:pt x="31919" y="361455"/>
                    </a:cubicBezTo>
                    <a:cubicBezTo>
                      <a:pt x="52754" y="348599"/>
                      <a:pt x="75806" y="339732"/>
                      <a:pt x="98858" y="331753"/>
                    </a:cubicBezTo>
                    <a:cubicBezTo>
                      <a:pt x="128117" y="323330"/>
                      <a:pt x="157818" y="315794"/>
                      <a:pt x="188407" y="315350"/>
                    </a:cubicBezTo>
                    <a:cubicBezTo>
                      <a:pt x="204366" y="315794"/>
                      <a:pt x="222098" y="317124"/>
                      <a:pt x="234954" y="327320"/>
                    </a:cubicBezTo>
                    <a:cubicBezTo>
                      <a:pt x="247367" y="339732"/>
                      <a:pt x="233181" y="353032"/>
                      <a:pt x="220768" y="357022"/>
                    </a:cubicBezTo>
                    <a:cubicBezTo>
                      <a:pt x="211459" y="360568"/>
                      <a:pt x="202149" y="361455"/>
                      <a:pt x="192396" y="361898"/>
                    </a:cubicBezTo>
                    <a:cubicBezTo>
                      <a:pt x="188407" y="361898"/>
                      <a:pt x="184860" y="361898"/>
                      <a:pt x="180871" y="361898"/>
                    </a:cubicBezTo>
                    <a:cubicBezTo>
                      <a:pt x="180871" y="361898"/>
                      <a:pt x="180427" y="361898"/>
                      <a:pt x="180427" y="361898"/>
                    </a:cubicBezTo>
                    <a:cubicBezTo>
                      <a:pt x="172448" y="361898"/>
                      <a:pt x="164468" y="361898"/>
                      <a:pt x="156489" y="363228"/>
                    </a:cubicBezTo>
                    <a:cubicBezTo>
                      <a:pt x="154715" y="363228"/>
                      <a:pt x="152942" y="363671"/>
                      <a:pt x="151168" y="364114"/>
                    </a:cubicBezTo>
                    <a:cubicBezTo>
                      <a:pt x="151168" y="364114"/>
                      <a:pt x="151168" y="364114"/>
                      <a:pt x="151168" y="364114"/>
                    </a:cubicBezTo>
                    <a:cubicBezTo>
                      <a:pt x="143189" y="365001"/>
                      <a:pt x="135653" y="366331"/>
                      <a:pt x="127673" y="368104"/>
                    </a:cubicBezTo>
                    <a:cubicBezTo>
                      <a:pt x="112158" y="371208"/>
                      <a:pt x="97528" y="378744"/>
                      <a:pt x="83342" y="386280"/>
                    </a:cubicBezTo>
                    <a:cubicBezTo>
                      <a:pt x="67383" y="394703"/>
                      <a:pt x="51424" y="402682"/>
                      <a:pt x="35908" y="411549"/>
                    </a:cubicBezTo>
                    <a:cubicBezTo>
                      <a:pt x="29258" y="415982"/>
                      <a:pt x="21279" y="419085"/>
                      <a:pt x="15516" y="424848"/>
                    </a:cubicBezTo>
                    <a:cubicBezTo>
                      <a:pt x="11970" y="429724"/>
                      <a:pt x="11526" y="436374"/>
                      <a:pt x="10640" y="442137"/>
                    </a:cubicBezTo>
                    <a:cubicBezTo>
                      <a:pt x="7093" y="465189"/>
                      <a:pt x="6206" y="489128"/>
                      <a:pt x="6650" y="512623"/>
                    </a:cubicBezTo>
                    <a:cubicBezTo>
                      <a:pt x="6650" y="514840"/>
                      <a:pt x="6650" y="517500"/>
                      <a:pt x="7093" y="519716"/>
                    </a:cubicBezTo>
                    <a:cubicBezTo>
                      <a:pt x="7093" y="520603"/>
                      <a:pt x="7537" y="521933"/>
                      <a:pt x="8423" y="522376"/>
                    </a:cubicBezTo>
                    <a:cubicBezTo>
                      <a:pt x="9753" y="522819"/>
                      <a:pt x="11083" y="522376"/>
                      <a:pt x="11970" y="521933"/>
                    </a:cubicBezTo>
                    <a:cubicBezTo>
                      <a:pt x="15516" y="518830"/>
                      <a:pt x="19063" y="515283"/>
                      <a:pt x="22165" y="512180"/>
                    </a:cubicBezTo>
                    <a:close/>
                    <a:moveTo>
                      <a:pt x="296574" y="328206"/>
                    </a:moveTo>
                    <a:cubicBezTo>
                      <a:pt x="305440" y="328206"/>
                      <a:pt x="314307" y="331753"/>
                      <a:pt x="322286" y="335299"/>
                    </a:cubicBezTo>
                    <a:cubicBezTo>
                      <a:pt x="327163" y="337516"/>
                      <a:pt x="332039" y="340619"/>
                      <a:pt x="335142" y="345052"/>
                    </a:cubicBezTo>
                    <a:cubicBezTo>
                      <a:pt x="335142" y="345052"/>
                      <a:pt x="335586" y="345495"/>
                      <a:pt x="335586" y="345495"/>
                    </a:cubicBezTo>
                    <a:cubicBezTo>
                      <a:pt x="341348" y="355692"/>
                      <a:pt x="335586" y="365444"/>
                      <a:pt x="325389" y="369434"/>
                    </a:cubicBezTo>
                    <a:cubicBezTo>
                      <a:pt x="316523" y="373424"/>
                      <a:pt x="306771" y="373867"/>
                      <a:pt x="297017" y="372981"/>
                    </a:cubicBezTo>
                    <a:cubicBezTo>
                      <a:pt x="286378" y="371208"/>
                      <a:pt x="274852" y="369877"/>
                      <a:pt x="266873" y="361898"/>
                    </a:cubicBezTo>
                    <a:cubicBezTo>
                      <a:pt x="252243" y="344609"/>
                      <a:pt x="280615" y="328206"/>
                      <a:pt x="296574" y="328206"/>
                    </a:cubicBezTo>
                    <a:close/>
                    <a:moveTo>
                      <a:pt x="60734" y="662905"/>
                    </a:moveTo>
                    <a:cubicBezTo>
                      <a:pt x="54527" y="652709"/>
                      <a:pt x="61177" y="637637"/>
                      <a:pt x="64723" y="626997"/>
                    </a:cubicBezTo>
                    <a:cubicBezTo>
                      <a:pt x="72703" y="605718"/>
                      <a:pt x="105508" y="574687"/>
                      <a:pt x="129447" y="578676"/>
                    </a:cubicBezTo>
                    <a:cubicBezTo>
                      <a:pt x="132550" y="579120"/>
                      <a:pt x="135653" y="580893"/>
                      <a:pt x="137426" y="583553"/>
                    </a:cubicBezTo>
                    <a:cubicBezTo>
                      <a:pt x="139199" y="585769"/>
                      <a:pt x="139643" y="588429"/>
                      <a:pt x="138756" y="591089"/>
                    </a:cubicBezTo>
                    <a:cubicBezTo>
                      <a:pt x="134766" y="599955"/>
                      <a:pt x="125457" y="603502"/>
                      <a:pt x="117920" y="609708"/>
                    </a:cubicBezTo>
                    <a:cubicBezTo>
                      <a:pt x="111271" y="615028"/>
                      <a:pt x="105508" y="620791"/>
                      <a:pt x="100632" y="627440"/>
                    </a:cubicBezTo>
                    <a:cubicBezTo>
                      <a:pt x="92652" y="635863"/>
                      <a:pt x="74919" y="677978"/>
                      <a:pt x="60734" y="66290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3" name="Google Shape;793;p25"/>
              <p:cNvSpPr/>
              <p:nvPr/>
            </p:nvSpPr>
            <p:spPr>
              <a:xfrm rot="-8621385">
                <a:off x="557172" y="322429"/>
                <a:ext cx="1179492" cy="1800709"/>
              </a:xfrm>
              <a:custGeom>
                <a:avLst/>
                <a:gdLst/>
                <a:ahLst/>
                <a:cxnLst/>
                <a:rect l="l" t="t" r="r" b="b"/>
                <a:pathLst>
                  <a:path w="576037" h="879425" extrusionOk="0">
                    <a:moveTo>
                      <a:pt x="212854" y="31987"/>
                    </a:moveTo>
                    <a:cubicBezTo>
                      <a:pt x="212411" y="31987"/>
                      <a:pt x="211967" y="32874"/>
                      <a:pt x="211967" y="33317"/>
                    </a:cubicBezTo>
                    <a:cubicBezTo>
                      <a:pt x="212411" y="34203"/>
                      <a:pt x="213297" y="35090"/>
                      <a:pt x="213740" y="35977"/>
                    </a:cubicBezTo>
                    <a:cubicBezTo>
                      <a:pt x="213740" y="36863"/>
                      <a:pt x="213740" y="37307"/>
                      <a:pt x="214183" y="38193"/>
                    </a:cubicBezTo>
                    <a:cubicBezTo>
                      <a:pt x="222163" y="53266"/>
                      <a:pt x="232359" y="67452"/>
                      <a:pt x="239452" y="82524"/>
                    </a:cubicBezTo>
                    <a:cubicBezTo>
                      <a:pt x="260731" y="128185"/>
                      <a:pt x="273587" y="177392"/>
                      <a:pt x="292206" y="224383"/>
                    </a:cubicBezTo>
                    <a:cubicBezTo>
                      <a:pt x="303732" y="253642"/>
                      <a:pt x="316588" y="282457"/>
                      <a:pt x="329888" y="311272"/>
                    </a:cubicBezTo>
                    <a:cubicBezTo>
                      <a:pt x="329444" y="310385"/>
                      <a:pt x="328557" y="309055"/>
                      <a:pt x="328114" y="308169"/>
                    </a:cubicBezTo>
                    <a:cubicBezTo>
                      <a:pt x="308609" y="275364"/>
                      <a:pt x="286443" y="244332"/>
                      <a:pt x="262504" y="214631"/>
                    </a:cubicBezTo>
                    <a:cubicBezTo>
                      <a:pt x="232803" y="176949"/>
                      <a:pt x="200884" y="140598"/>
                      <a:pt x="164976" y="108236"/>
                    </a:cubicBezTo>
                    <a:cubicBezTo>
                      <a:pt x="160100" y="103803"/>
                      <a:pt x="154780" y="99370"/>
                      <a:pt x="149460" y="94937"/>
                    </a:cubicBezTo>
                    <a:cubicBezTo>
                      <a:pt x="146357" y="92277"/>
                      <a:pt x="142811" y="89617"/>
                      <a:pt x="139708" y="86957"/>
                    </a:cubicBezTo>
                    <a:cubicBezTo>
                      <a:pt x="137491" y="85184"/>
                      <a:pt x="135275" y="83411"/>
                      <a:pt x="133058" y="81638"/>
                    </a:cubicBezTo>
                    <a:cubicBezTo>
                      <a:pt x="124635" y="74988"/>
                      <a:pt x="116212" y="67452"/>
                      <a:pt x="107789" y="60802"/>
                    </a:cubicBezTo>
                    <a:cubicBezTo>
                      <a:pt x="106016" y="59915"/>
                      <a:pt x="101583" y="55039"/>
                      <a:pt x="99367" y="55925"/>
                    </a:cubicBezTo>
                    <a:cubicBezTo>
                      <a:pt x="98480" y="56369"/>
                      <a:pt x="98036" y="56812"/>
                      <a:pt x="98480" y="57699"/>
                    </a:cubicBezTo>
                    <a:cubicBezTo>
                      <a:pt x="100253" y="59915"/>
                      <a:pt x="102470" y="62132"/>
                      <a:pt x="104243" y="64348"/>
                    </a:cubicBezTo>
                    <a:cubicBezTo>
                      <a:pt x="132615" y="94050"/>
                      <a:pt x="157883" y="125969"/>
                      <a:pt x="183595" y="157887"/>
                    </a:cubicBezTo>
                    <a:cubicBezTo>
                      <a:pt x="210637" y="192022"/>
                      <a:pt x="237679" y="226600"/>
                      <a:pt x="263391" y="261621"/>
                    </a:cubicBezTo>
                    <a:cubicBezTo>
                      <a:pt x="250978" y="250982"/>
                      <a:pt x="238122" y="240786"/>
                      <a:pt x="224823" y="230590"/>
                    </a:cubicBezTo>
                    <a:cubicBezTo>
                      <a:pt x="187585" y="200445"/>
                      <a:pt x="147687" y="173403"/>
                      <a:pt x="106016" y="149464"/>
                    </a:cubicBezTo>
                    <a:cubicBezTo>
                      <a:pt x="97150" y="144144"/>
                      <a:pt x="88284" y="138824"/>
                      <a:pt x="78974" y="133948"/>
                    </a:cubicBezTo>
                    <a:cubicBezTo>
                      <a:pt x="75428" y="132175"/>
                      <a:pt x="71881" y="130402"/>
                      <a:pt x="67891" y="128628"/>
                    </a:cubicBezTo>
                    <a:cubicBezTo>
                      <a:pt x="67448" y="128628"/>
                      <a:pt x="67005" y="128185"/>
                      <a:pt x="66562" y="127742"/>
                    </a:cubicBezTo>
                    <a:cubicBezTo>
                      <a:pt x="65231" y="127298"/>
                      <a:pt x="63015" y="125525"/>
                      <a:pt x="61242" y="125525"/>
                    </a:cubicBezTo>
                    <a:cubicBezTo>
                      <a:pt x="60355" y="125525"/>
                      <a:pt x="59912" y="125082"/>
                      <a:pt x="59025" y="125525"/>
                    </a:cubicBezTo>
                    <a:cubicBezTo>
                      <a:pt x="58139" y="125525"/>
                      <a:pt x="57252" y="126412"/>
                      <a:pt x="57252" y="127298"/>
                    </a:cubicBezTo>
                    <a:cubicBezTo>
                      <a:pt x="57252" y="128628"/>
                      <a:pt x="59025" y="129515"/>
                      <a:pt x="59912" y="129958"/>
                    </a:cubicBezTo>
                    <a:cubicBezTo>
                      <a:pt x="60798" y="130402"/>
                      <a:pt x="61242" y="130845"/>
                      <a:pt x="62128" y="130845"/>
                    </a:cubicBezTo>
                    <a:cubicBezTo>
                      <a:pt x="68778" y="137051"/>
                      <a:pt x="75428" y="142814"/>
                      <a:pt x="82077" y="149020"/>
                    </a:cubicBezTo>
                    <a:cubicBezTo>
                      <a:pt x="101583" y="166310"/>
                      <a:pt x="120202" y="184042"/>
                      <a:pt x="139708" y="201331"/>
                    </a:cubicBezTo>
                    <a:cubicBezTo>
                      <a:pt x="161430" y="220837"/>
                      <a:pt x="184482" y="238569"/>
                      <a:pt x="207090" y="257188"/>
                    </a:cubicBezTo>
                    <a:cubicBezTo>
                      <a:pt x="225266" y="272704"/>
                      <a:pt x="243885" y="288220"/>
                      <a:pt x="262061" y="303292"/>
                    </a:cubicBezTo>
                    <a:cubicBezTo>
                      <a:pt x="250978" y="297973"/>
                      <a:pt x="239452" y="292653"/>
                      <a:pt x="227039" y="288220"/>
                    </a:cubicBezTo>
                    <a:cubicBezTo>
                      <a:pt x="225710" y="287777"/>
                      <a:pt x="224823" y="287333"/>
                      <a:pt x="223493" y="286890"/>
                    </a:cubicBezTo>
                    <a:cubicBezTo>
                      <a:pt x="196451" y="274921"/>
                      <a:pt x="168080" y="265168"/>
                      <a:pt x="139708" y="256301"/>
                    </a:cubicBezTo>
                    <a:cubicBezTo>
                      <a:pt x="121975" y="250539"/>
                      <a:pt x="104686" y="244776"/>
                      <a:pt x="86954" y="239456"/>
                    </a:cubicBezTo>
                    <a:cubicBezTo>
                      <a:pt x="71881" y="235023"/>
                      <a:pt x="56808" y="231033"/>
                      <a:pt x="41736" y="227930"/>
                    </a:cubicBezTo>
                    <a:cubicBezTo>
                      <a:pt x="36416" y="226600"/>
                      <a:pt x="30654" y="225270"/>
                      <a:pt x="25334" y="224383"/>
                    </a:cubicBezTo>
                    <a:cubicBezTo>
                      <a:pt x="24004" y="223940"/>
                      <a:pt x="22231" y="223940"/>
                      <a:pt x="21344" y="225713"/>
                    </a:cubicBezTo>
                    <a:cubicBezTo>
                      <a:pt x="20457" y="227486"/>
                      <a:pt x="22674" y="228373"/>
                      <a:pt x="24004" y="228373"/>
                    </a:cubicBezTo>
                    <a:cubicBezTo>
                      <a:pt x="24890" y="228816"/>
                      <a:pt x="25777" y="228816"/>
                      <a:pt x="26664" y="229260"/>
                    </a:cubicBezTo>
                    <a:cubicBezTo>
                      <a:pt x="27107" y="229703"/>
                      <a:pt x="27107" y="229703"/>
                      <a:pt x="27550" y="230146"/>
                    </a:cubicBezTo>
                    <a:cubicBezTo>
                      <a:pt x="39076" y="239899"/>
                      <a:pt x="52819" y="246105"/>
                      <a:pt x="65675" y="253198"/>
                    </a:cubicBezTo>
                    <a:cubicBezTo>
                      <a:pt x="127295" y="284230"/>
                      <a:pt x="192905" y="305509"/>
                      <a:pt x="254968" y="334767"/>
                    </a:cubicBezTo>
                    <a:cubicBezTo>
                      <a:pt x="226596" y="324571"/>
                      <a:pt x="197338" y="317478"/>
                      <a:pt x="167636" y="312159"/>
                    </a:cubicBezTo>
                    <a:cubicBezTo>
                      <a:pt x="148131" y="308169"/>
                      <a:pt x="128625" y="305066"/>
                      <a:pt x="109119" y="303292"/>
                    </a:cubicBezTo>
                    <a:cubicBezTo>
                      <a:pt x="106459" y="302849"/>
                      <a:pt x="103800" y="302849"/>
                      <a:pt x="101139" y="302849"/>
                    </a:cubicBezTo>
                    <a:cubicBezTo>
                      <a:pt x="101139" y="302849"/>
                      <a:pt x="101139" y="302849"/>
                      <a:pt x="100696" y="302849"/>
                    </a:cubicBezTo>
                    <a:cubicBezTo>
                      <a:pt x="96706" y="302406"/>
                      <a:pt x="92273" y="302406"/>
                      <a:pt x="88284" y="301962"/>
                    </a:cubicBezTo>
                    <a:cubicBezTo>
                      <a:pt x="70551" y="301076"/>
                      <a:pt x="53262" y="301076"/>
                      <a:pt x="35530" y="301076"/>
                    </a:cubicBezTo>
                    <a:cubicBezTo>
                      <a:pt x="27550" y="301076"/>
                      <a:pt x="18684" y="301076"/>
                      <a:pt x="10261" y="301076"/>
                    </a:cubicBezTo>
                    <a:cubicBezTo>
                      <a:pt x="7601" y="301519"/>
                      <a:pt x="-822" y="299303"/>
                      <a:pt x="65" y="304179"/>
                    </a:cubicBezTo>
                    <a:cubicBezTo>
                      <a:pt x="508" y="304622"/>
                      <a:pt x="952" y="305066"/>
                      <a:pt x="1395" y="305066"/>
                    </a:cubicBezTo>
                    <a:cubicBezTo>
                      <a:pt x="1395" y="305066"/>
                      <a:pt x="1838" y="305066"/>
                      <a:pt x="1838" y="305066"/>
                    </a:cubicBezTo>
                    <a:cubicBezTo>
                      <a:pt x="1838" y="305509"/>
                      <a:pt x="1838" y="305509"/>
                      <a:pt x="1838" y="305952"/>
                    </a:cubicBezTo>
                    <a:cubicBezTo>
                      <a:pt x="1838" y="306395"/>
                      <a:pt x="2282" y="306839"/>
                      <a:pt x="2725" y="307282"/>
                    </a:cubicBezTo>
                    <a:cubicBezTo>
                      <a:pt x="6272" y="309942"/>
                      <a:pt x="10705" y="310829"/>
                      <a:pt x="14694" y="312159"/>
                    </a:cubicBezTo>
                    <a:cubicBezTo>
                      <a:pt x="78087" y="329004"/>
                      <a:pt x="142367" y="342747"/>
                      <a:pt x="206647" y="356490"/>
                    </a:cubicBezTo>
                    <a:cubicBezTo>
                      <a:pt x="219503" y="359149"/>
                      <a:pt x="232803" y="361366"/>
                      <a:pt x="245659" y="364026"/>
                    </a:cubicBezTo>
                    <a:cubicBezTo>
                      <a:pt x="232359" y="363139"/>
                      <a:pt x="219503" y="362253"/>
                      <a:pt x="206204" y="362253"/>
                    </a:cubicBezTo>
                    <a:cubicBezTo>
                      <a:pt x="174729" y="361366"/>
                      <a:pt x="142811" y="360923"/>
                      <a:pt x="111336" y="363139"/>
                    </a:cubicBezTo>
                    <a:cubicBezTo>
                      <a:pt x="80304" y="365356"/>
                      <a:pt x="48829" y="367572"/>
                      <a:pt x="17797" y="371562"/>
                    </a:cubicBezTo>
                    <a:cubicBezTo>
                      <a:pt x="12477" y="372449"/>
                      <a:pt x="7601" y="372892"/>
                      <a:pt x="2282" y="373779"/>
                    </a:cubicBezTo>
                    <a:cubicBezTo>
                      <a:pt x="508" y="374222"/>
                      <a:pt x="-378" y="377325"/>
                      <a:pt x="1838" y="377768"/>
                    </a:cubicBezTo>
                    <a:cubicBezTo>
                      <a:pt x="3168" y="377768"/>
                      <a:pt x="4498" y="378212"/>
                      <a:pt x="6272" y="378212"/>
                    </a:cubicBezTo>
                    <a:cubicBezTo>
                      <a:pt x="6272" y="378212"/>
                      <a:pt x="6272" y="378212"/>
                      <a:pt x="6272" y="378212"/>
                    </a:cubicBezTo>
                    <a:cubicBezTo>
                      <a:pt x="15581" y="381758"/>
                      <a:pt x="26220" y="381758"/>
                      <a:pt x="35973" y="382645"/>
                    </a:cubicBezTo>
                    <a:cubicBezTo>
                      <a:pt x="43953" y="383088"/>
                      <a:pt x="51489" y="383975"/>
                      <a:pt x="59469" y="383975"/>
                    </a:cubicBezTo>
                    <a:cubicBezTo>
                      <a:pt x="106016" y="386191"/>
                      <a:pt x="152564" y="387078"/>
                      <a:pt x="199111" y="388851"/>
                    </a:cubicBezTo>
                    <a:cubicBezTo>
                      <a:pt x="222606" y="389738"/>
                      <a:pt x="246545" y="390624"/>
                      <a:pt x="270041" y="391954"/>
                    </a:cubicBezTo>
                    <a:cubicBezTo>
                      <a:pt x="263834" y="391954"/>
                      <a:pt x="257628" y="391954"/>
                      <a:pt x="251421" y="392398"/>
                    </a:cubicBezTo>
                    <a:cubicBezTo>
                      <a:pt x="190688" y="393727"/>
                      <a:pt x="130398" y="404810"/>
                      <a:pt x="72324" y="421656"/>
                    </a:cubicBezTo>
                    <a:cubicBezTo>
                      <a:pt x="58139" y="425646"/>
                      <a:pt x="43509" y="429636"/>
                      <a:pt x="29323" y="433182"/>
                    </a:cubicBezTo>
                    <a:cubicBezTo>
                      <a:pt x="25777" y="434069"/>
                      <a:pt x="22674" y="434955"/>
                      <a:pt x="19127" y="435399"/>
                    </a:cubicBezTo>
                    <a:cubicBezTo>
                      <a:pt x="17797" y="435399"/>
                      <a:pt x="16911" y="436729"/>
                      <a:pt x="16911" y="438058"/>
                    </a:cubicBezTo>
                    <a:cubicBezTo>
                      <a:pt x="16467" y="438502"/>
                      <a:pt x="16467" y="439388"/>
                      <a:pt x="16911" y="439832"/>
                    </a:cubicBezTo>
                    <a:cubicBezTo>
                      <a:pt x="17354" y="440718"/>
                      <a:pt x="18684" y="441162"/>
                      <a:pt x="19571" y="441162"/>
                    </a:cubicBezTo>
                    <a:cubicBezTo>
                      <a:pt x="31540" y="444265"/>
                      <a:pt x="43953" y="443378"/>
                      <a:pt x="56365" y="443378"/>
                    </a:cubicBezTo>
                    <a:cubicBezTo>
                      <a:pt x="70995" y="442935"/>
                      <a:pt x="85624" y="442492"/>
                      <a:pt x="100253" y="441162"/>
                    </a:cubicBezTo>
                    <a:cubicBezTo>
                      <a:pt x="129068" y="438945"/>
                      <a:pt x="158326" y="435842"/>
                      <a:pt x="186698" y="430966"/>
                    </a:cubicBezTo>
                    <a:cubicBezTo>
                      <a:pt x="231029" y="423429"/>
                      <a:pt x="275360" y="415893"/>
                      <a:pt x="320134" y="409687"/>
                    </a:cubicBezTo>
                    <a:cubicBezTo>
                      <a:pt x="309052" y="412347"/>
                      <a:pt x="297526" y="415893"/>
                      <a:pt x="286443" y="419883"/>
                    </a:cubicBezTo>
                    <a:cubicBezTo>
                      <a:pt x="267824" y="425646"/>
                      <a:pt x="250092" y="432295"/>
                      <a:pt x="231916" y="439388"/>
                    </a:cubicBezTo>
                    <a:cubicBezTo>
                      <a:pt x="211080" y="447368"/>
                      <a:pt x="190245" y="456677"/>
                      <a:pt x="169852" y="466430"/>
                    </a:cubicBezTo>
                    <a:cubicBezTo>
                      <a:pt x="151677" y="475740"/>
                      <a:pt x="133058" y="483719"/>
                      <a:pt x="114882" y="492142"/>
                    </a:cubicBezTo>
                    <a:cubicBezTo>
                      <a:pt x="102470" y="497905"/>
                      <a:pt x="90944" y="504555"/>
                      <a:pt x="78531" y="510318"/>
                    </a:cubicBezTo>
                    <a:cubicBezTo>
                      <a:pt x="73211" y="512978"/>
                      <a:pt x="67448" y="515638"/>
                      <a:pt x="62128" y="517854"/>
                    </a:cubicBezTo>
                    <a:cubicBezTo>
                      <a:pt x="61242" y="518298"/>
                      <a:pt x="60355" y="518741"/>
                      <a:pt x="59469" y="519184"/>
                    </a:cubicBezTo>
                    <a:cubicBezTo>
                      <a:pt x="58139" y="520071"/>
                      <a:pt x="57252" y="522287"/>
                      <a:pt x="59025" y="523174"/>
                    </a:cubicBezTo>
                    <a:cubicBezTo>
                      <a:pt x="59912" y="523617"/>
                      <a:pt x="60798" y="523174"/>
                      <a:pt x="61685" y="523174"/>
                    </a:cubicBezTo>
                    <a:cubicBezTo>
                      <a:pt x="61685" y="523617"/>
                      <a:pt x="62128" y="523617"/>
                      <a:pt x="62128" y="524061"/>
                    </a:cubicBezTo>
                    <a:cubicBezTo>
                      <a:pt x="75871" y="529380"/>
                      <a:pt x="115326" y="515638"/>
                      <a:pt x="133501" y="509875"/>
                    </a:cubicBezTo>
                    <a:cubicBezTo>
                      <a:pt x="137934" y="508545"/>
                      <a:pt x="141924" y="506771"/>
                      <a:pt x="146357" y="505442"/>
                    </a:cubicBezTo>
                    <a:cubicBezTo>
                      <a:pt x="156110" y="501895"/>
                      <a:pt x="165863" y="498349"/>
                      <a:pt x="175616" y="494802"/>
                    </a:cubicBezTo>
                    <a:cubicBezTo>
                      <a:pt x="189801" y="489926"/>
                      <a:pt x="203988" y="485049"/>
                      <a:pt x="218173" y="479730"/>
                    </a:cubicBezTo>
                    <a:cubicBezTo>
                      <a:pt x="239452" y="471307"/>
                      <a:pt x="260731" y="461997"/>
                      <a:pt x="282010" y="452688"/>
                    </a:cubicBezTo>
                    <a:cubicBezTo>
                      <a:pt x="306835" y="442048"/>
                      <a:pt x="331217" y="430966"/>
                      <a:pt x="355156" y="418110"/>
                    </a:cubicBezTo>
                    <a:cubicBezTo>
                      <a:pt x="359589" y="415450"/>
                      <a:pt x="364465" y="413676"/>
                      <a:pt x="368899" y="411017"/>
                    </a:cubicBezTo>
                    <a:cubicBezTo>
                      <a:pt x="368899" y="411017"/>
                      <a:pt x="368899" y="411017"/>
                      <a:pt x="368899" y="411460"/>
                    </a:cubicBezTo>
                    <a:cubicBezTo>
                      <a:pt x="369342" y="411903"/>
                      <a:pt x="369785" y="411903"/>
                      <a:pt x="370229" y="412347"/>
                    </a:cubicBezTo>
                    <a:cubicBezTo>
                      <a:pt x="371115" y="413676"/>
                      <a:pt x="372888" y="414563"/>
                      <a:pt x="373775" y="415893"/>
                    </a:cubicBezTo>
                    <a:cubicBezTo>
                      <a:pt x="384414" y="426976"/>
                      <a:pt x="394167" y="439388"/>
                      <a:pt x="402590" y="451801"/>
                    </a:cubicBezTo>
                    <a:cubicBezTo>
                      <a:pt x="423869" y="482389"/>
                      <a:pt x="440715" y="515194"/>
                      <a:pt x="456231" y="548886"/>
                    </a:cubicBezTo>
                    <a:cubicBezTo>
                      <a:pt x="479283" y="598537"/>
                      <a:pt x="497015" y="650404"/>
                      <a:pt x="509871" y="703158"/>
                    </a:cubicBezTo>
                    <a:cubicBezTo>
                      <a:pt x="520511" y="746159"/>
                      <a:pt x="527604" y="790046"/>
                      <a:pt x="529377" y="833934"/>
                    </a:cubicBezTo>
                    <a:cubicBezTo>
                      <a:pt x="529377" y="839254"/>
                      <a:pt x="528490" y="849450"/>
                      <a:pt x="528047" y="853883"/>
                    </a:cubicBezTo>
                    <a:cubicBezTo>
                      <a:pt x="528047" y="854770"/>
                      <a:pt x="527604" y="855656"/>
                      <a:pt x="527604" y="855656"/>
                    </a:cubicBezTo>
                    <a:cubicBezTo>
                      <a:pt x="527604" y="856099"/>
                      <a:pt x="527604" y="856543"/>
                      <a:pt x="527604" y="856986"/>
                    </a:cubicBezTo>
                    <a:cubicBezTo>
                      <a:pt x="528933" y="859646"/>
                      <a:pt x="530263" y="862306"/>
                      <a:pt x="532037" y="864966"/>
                    </a:cubicBezTo>
                    <a:cubicBezTo>
                      <a:pt x="536027" y="870285"/>
                      <a:pt x="539573" y="876492"/>
                      <a:pt x="545779" y="879152"/>
                    </a:cubicBezTo>
                    <a:cubicBezTo>
                      <a:pt x="549326" y="880038"/>
                      <a:pt x="550655" y="878708"/>
                      <a:pt x="551099" y="876048"/>
                    </a:cubicBezTo>
                    <a:cubicBezTo>
                      <a:pt x="551986" y="872945"/>
                      <a:pt x="551542" y="868512"/>
                      <a:pt x="551542" y="864522"/>
                    </a:cubicBezTo>
                    <a:cubicBezTo>
                      <a:pt x="551542" y="833934"/>
                      <a:pt x="547996" y="805562"/>
                      <a:pt x="543563" y="776304"/>
                    </a:cubicBezTo>
                    <a:cubicBezTo>
                      <a:pt x="524944" y="657497"/>
                      <a:pt x="474406" y="546226"/>
                      <a:pt x="414116" y="443378"/>
                    </a:cubicBezTo>
                    <a:cubicBezTo>
                      <a:pt x="404806" y="428306"/>
                      <a:pt x="395054" y="412790"/>
                      <a:pt x="382198" y="400377"/>
                    </a:cubicBezTo>
                    <a:cubicBezTo>
                      <a:pt x="387961" y="395057"/>
                      <a:pt x="393724" y="389738"/>
                      <a:pt x="399930" y="384861"/>
                    </a:cubicBezTo>
                    <a:cubicBezTo>
                      <a:pt x="430519" y="359593"/>
                      <a:pt x="461994" y="334324"/>
                      <a:pt x="490809" y="307282"/>
                    </a:cubicBezTo>
                    <a:cubicBezTo>
                      <a:pt x="519624" y="280240"/>
                      <a:pt x="544449" y="249209"/>
                      <a:pt x="569718" y="218620"/>
                    </a:cubicBezTo>
                    <a:cubicBezTo>
                      <a:pt x="570161" y="218177"/>
                      <a:pt x="570604" y="217733"/>
                      <a:pt x="571048" y="216847"/>
                    </a:cubicBezTo>
                    <a:cubicBezTo>
                      <a:pt x="572378" y="214631"/>
                      <a:pt x="574594" y="212857"/>
                      <a:pt x="575924" y="211084"/>
                    </a:cubicBezTo>
                    <a:cubicBezTo>
                      <a:pt x="576368" y="209754"/>
                      <a:pt x="575481" y="207094"/>
                      <a:pt x="573708" y="207981"/>
                    </a:cubicBezTo>
                    <a:cubicBezTo>
                      <a:pt x="572821" y="208867"/>
                      <a:pt x="571935" y="209754"/>
                      <a:pt x="571048" y="210641"/>
                    </a:cubicBezTo>
                    <a:cubicBezTo>
                      <a:pt x="570604" y="210641"/>
                      <a:pt x="570161" y="211084"/>
                      <a:pt x="570161" y="211527"/>
                    </a:cubicBezTo>
                    <a:cubicBezTo>
                      <a:pt x="566171" y="214187"/>
                      <a:pt x="562181" y="217290"/>
                      <a:pt x="558635" y="220394"/>
                    </a:cubicBezTo>
                    <a:cubicBezTo>
                      <a:pt x="537799" y="235466"/>
                      <a:pt x="516521" y="250539"/>
                      <a:pt x="496129" y="266054"/>
                    </a:cubicBezTo>
                    <a:cubicBezTo>
                      <a:pt x="457117" y="296199"/>
                      <a:pt x="418550" y="329448"/>
                      <a:pt x="391064" y="370675"/>
                    </a:cubicBezTo>
                    <a:cubicBezTo>
                      <a:pt x="392394" y="367572"/>
                      <a:pt x="393724" y="364912"/>
                      <a:pt x="395497" y="361809"/>
                    </a:cubicBezTo>
                    <a:cubicBezTo>
                      <a:pt x="400817" y="352057"/>
                      <a:pt x="406580" y="342747"/>
                      <a:pt x="411900" y="332994"/>
                    </a:cubicBezTo>
                    <a:cubicBezTo>
                      <a:pt x="413673" y="329891"/>
                      <a:pt x="415446" y="326788"/>
                      <a:pt x="416776" y="324128"/>
                    </a:cubicBezTo>
                    <a:cubicBezTo>
                      <a:pt x="426086" y="309055"/>
                      <a:pt x="435395" y="293540"/>
                      <a:pt x="443818" y="278024"/>
                    </a:cubicBezTo>
                    <a:cubicBezTo>
                      <a:pt x="453127" y="260735"/>
                      <a:pt x="462437" y="243446"/>
                      <a:pt x="472190" y="226156"/>
                    </a:cubicBezTo>
                    <a:cubicBezTo>
                      <a:pt x="488592" y="199115"/>
                      <a:pt x="504995" y="171629"/>
                      <a:pt x="518737" y="143258"/>
                    </a:cubicBezTo>
                    <a:cubicBezTo>
                      <a:pt x="520511" y="139711"/>
                      <a:pt x="522284" y="135721"/>
                      <a:pt x="524057" y="132175"/>
                    </a:cubicBezTo>
                    <a:cubicBezTo>
                      <a:pt x="524944" y="130402"/>
                      <a:pt x="526717" y="127298"/>
                      <a:pt x="524500" y="125525"/>
                    </a:cubicBezTo>
                    <a:cubicBezTo>
                      <a:pt x="523614" y="125082"/>
                      <a:pt x="522284" y="125525"/>
                      <a:pt x="521397" y="126412"/>
                    </a:cubicBezTo>
                    <a:cubicBezTo>
                      <a:pt x="521397" y="126412"/>
                      <a:pt x="521397" y="126412"/>
                      <a:pt x="521397" y="126412"/>
                    </a:cubicBezTo>
                    <a:cubicBezTo>
                      <a:pt x="518737" y="127742"/>
                      <a:pt x="515191" y="132618"/>
                      <a:pt x="513417" y="134391"/>
                    </a:cubicBezTo>
                    <a:cubicBezTo>
                      <a:pt x="471303" y="181382"/>
                      <a:pt x="435395" y="233693"/>
                      <a:pt x="406137" y="289550"/>
                    </a:cubicBezTo>
                    <a:cubicBezTo>
                      <a:pt x="403477" y="294426"/>
                      <a:pt x="401260" y="299746"/>
                      <a:pt x="398601" y="305509"/>
                    </a:cubicBezTo>
                    <a:cubicBezTo>
                      <a:pt x="404363" y="287777"/>
                      <a:pt x="410570" y="270044"/>
                      <a:pt x="417663" y="252755"/>
                    </a:cubicBezTo>
                    <a:cubicBezTo>
                      <a:pt x="431405" y="217733"/>
                      <a:pt x="446921" y="183155"/>
                      <a:pt x="452684" y="145474"/>
                    </a:cubicBezTo>
                    <a:cubicBezTo>
                      <a:pt x="455344" y="127298"/>
                      <a:pt x="456674" y="109123"/>
                      <a:pt x="456231" y="90947"/>
                    </a:cubicBezTo>
                    <a:cubicBezTo>
                      <a:pt x="456231" y="84297"/>
                      <a:pt x="455787" y="78091"/>
                      <a:pt x="455787" y="71441"/>
                    </a:cubicBezTo>
                    <a:cubicBezTo>
                      <a:pt x="455787" y="68338"/>
                      <a:pt x="455787" y="65235"/>
                      <a:pt x="455344" y="62575"/>
                    </a:cubicBezTo>
                    <a:cubicBezTo>
                      <a:pt x="455344" y="59915"/>
                      <a:pt x="455344" y="56812"/>
                      <a:pt x="455344" y="54152"/>
                    </a:cubicBezTo>
                    <a:cubicBezTo>
                      <a:pt x="455344" y="53266"/>
                      <a:pt x="454901" y="52823"/>
                      <a:pt x="454014" y="52379"/>
                    </a:cubicBezTo>
                    <a:cubicBezTo>
                      <a:pt x="450468" y="50606"/>
                      <a:pt x="451798" y="60359"/>
                      <a:pt x="450911" y="63462"/>
                    </a:cubicBezTo>
                    <a:cubicBezTo>
                      <a:pt x="450911" y="63905"/>
                      <a:pt x="450911" y="64348"/>
                      <a:pt x="450911" y="64348"/>
                    </a:cubicBezTo>
                    <a:cubicBezTo>
                      <a:pt x="450911" y="66122"/>
                      <a:pt x="450468" y="67452"/>
                      <a:pt x="450468" y="69225"/>
                    </a:cubicBezTo>
                    <a:cubicBezTo>
                      <a:pt x="448251" y="78534"/>
                      <a:pt x="445148" y="87844"/>
                      <a:pt x="442488" y="96710"/>
                    </a:cubicBezTo>
                    <a:cubicBezTo>
                      <a:pt x="434509" y="123309"/>
                      <a:pt x="424312" y="149020"/>
                      <a:pt x="414560" y="175176"/>
                    </a:cubicBezTo>
                    <a:cubicBezTo>
                      <a:pt x="404363" y="203104"/>
                      <a:pt x="395940" y="231476"/>
                      <a:pt x="388404" y="259848"/>
                    </a:cubicBezTo>
                    <a:cubicBezTo>
                      <a:pt x="382198" y="282900"/>
                      <a:pt x="377321" y="306395"/>
                      <a:pt x="373332" y="330334"/>
                    </a:cubicBezTo>
                    <a:cubicBezTo>
                      <a:pt x="373332" y="321468"/>
                      <a:pt x="373775" y="313045"/>
                      <a:pt x="374662" y="304179"/>
                    </a:cubicBezTo>
                    <a:cubicBezTo>
                      <a:pt x="376878" y="283787"/>
                      <a:pt x="381311" y="263395"/>
                      <a:pt x="383971" y="243002"/>
                    </a:cubicBezTo>
                    <a:cubicBezTo>
                      <a:pt x="386188" y="223940"/>
                      <a:pt x="387518" y="204878"/>
                      <a:pt x="388404" y="185815"/>
                    </a:cubicBezTo>
                    <a:cubicBezTo>
                      <a:pt x="388847" y="181826"/>
                      <a:pt x="389291" y="177392"/>
                      <a:pt x="389291" y="173403"/>
                    </a:cubicBezTo>
                    <a:cubicBezTo>
                      <a:pt x="389734" y="165423"/>
                      <a:pt x="389734" y="157443"/>
                      <a:pt x="389734" y="149020"/>
                    </a:cubicBezTo>
                    <a:cubicBezTo>
                      <a:pt x="390621" y="123309"/>
                      <a:pt x="390621" y="97153"/>
                      <a:pt x="388847" y="71441"/>
                    </a:cubicBezTo>
                    <a:cubicBezTo>
                      <a:pt x="387518" y="58585"/>
                      <a:pt x="386631" y="45729"/>
                      <a:pt x="382198" y="33317"/>
                    </a:cubicBezTo>
                    <a:cubicBezTo>
                      <a:pt x="381755" y="31987"/>
                      <a:pt x="381755" y="30214"/>
                      <a:pt x="380424" y="29327"/>
                    </a:cubicBezTo>
                    <a:cubicBezTo>
                      <a:pt x="379981" y="28884"/>
                      <a:pt x="379538" y="28884"/>
                      <a:pt x="379095" y="28884"/>
                    </a:cubicBezTo>
                    <a:cubicBezTo>
                      <a:pt x="378652" y="28884"/>
                      <a:pt x="378208" y="28884"/>
                      <a:pt x="378208" y="28884"/>
                    </a:cubicBezTo>
                    <a:cubicBezTo>
                      <a:pt x="377765" y="29327"/>
                      <a:pt x="377321" y="29770"/>
                      <a:pt x="377321" y="30214"/>
                    </a:cubicBezTo>
                    <a:cubicBezTo>
                      <a:pt x="375991" y="43956"/>
                      <a:pt x="376435" y="58142"/>
                      <a:pt x="375548" y="71885"/>
                    </a:cubicBezTo>
                    <a:cubicBezTo>
                      <a:pt x="374662" y="94493"/>
                      <a:pt x="372445" y="116659"/>
                      <a:pt x="369785" y="138824"/>
                    </a:cubicBezTo>
                    <a:cubicBezTo>
                      <a:pt x="364909" y="177836"/>
                      <a:pt x="360919" y="216847"/>
                      <a:pt x="360032" y="255858"/>
                    </a:cubicBezTo>
                    <a:cubicBezTo>
                      <a:pt x="357816" y="225713"/>
                      <a:pt x="356486" y="195568"/>
                      <a:pt x="350280" y="165866"/>
                    </a:cubicBezTo>
                    <a:cubicBezTo>
                      <a:pt x="348063" y="155227"/>
                      <a:pt x="345847" y="144144"/>
                      <a:pt x="343187" y="133505"/>
                    </a:cubicBezTo>
                    <a:cubicBezTo>
                      <a:pt x="340527" y="119762"/>
                      <a:pt x="336980" y="106020"/>
                      <a:pt x="333434" y="92720"/>
                    </a:cubicBezTo>
                    <a:cubicBezTo>
                      <a:pt x="330774" y="83854"/>
                      <a:pt x="328114" y="74988"/>
                      <a:pt x="325011" y="66122"/>
                    </a:cubicBezTo>
                    <a:cubicBezTo>
                      <a:pt x="318805" y="45729"/>
                      <a:pt x="311268" y="25780"/>
                      <a:pt x="301516" y="6718"/>
                    </a:cubicBezTo>
                    <a:cubicBezTo>
                      <a:pt x="300629" y="4502"/>
                      <a:pt x="299299" y="2285"/>
                      <a:pt x="298412" y="512"/>
                    </a:cubicBezTo>
                    <a:cubicBezTo>
                      <a:pt x="297969" y="69"/>
                      <a:pt x="296639" y="-375"/>
                      <a:pt x="296196" y="512"/>
                    </a:cubicBezTo>
                    <a:cubicBezTo>
                      <a:pt x="296196" y="955"/>
                      <a:pt x="296196" y="1398"/>
                      <a:pt x="296196" y="1842"/>
                    </a:cubicBezTo>
                    <a:cubicBezTo>
                      <a:pt x="295752" y="1842"/>
                      <a:pt x="295309" y="2728"/>
                      <a:pt x="294866" y="3172"/>
                    </a:cubicBezTo>
                    <a:cubicBezTo>
                      <a:pt x="293979" y="11151"/>
                      <a:pt x="297083" y="19131"/>
                      <a:pt x="298412" y="26667"/>
                    </a:cubicBezTo>
                    <a:cubicBezTo>
                      <a:pt x="305949" y="65235"/>
                      <a:pt x="312598" y="103803"/>
                      <a:pt x="318361" y="142814"/>
                    </a:cubicBezTo>
                    <a:cubicBezTo>
                      <a:pt x="324568" y="179609"/>
                      <a:pt x="328557" y="216847"/>
                      <a:pt x="336093" y="253642"/>
                    </a:cubicBezTo>
                    <a:cubicBezTo>
                      <a:pt x="325454" y="225270"/>
                      <a:pt x="314815" y="197341"/>
                      <a:pt x="301516" y="170300"/>
                    </a:cubicBezTo>
                    <a:cubicBezTo>
                      <a:pt x="282896" y="131288"/>
                      <a:pt x="260731" y="94050"/>
                      <a:pt x="235462" y="59029"/>
                    </a:cubicBezTo>
                    <a:cubicBezTo>
                      <a:pt x="230143" y="51492"/>
                      <a:pt x="225266" y="43956"/>
                      <a:pt x="219947" y="36863"/>
                    </a:cubicBezTo>
                    <a:cubicBezTo>
                      <a:pt x="217730" y="37307"/>
                      <a:pt x="215070" y="31543"/>
                      <a:pt x="212854" y="3198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794" name="Google Shape;794;p25"/>
            <p:cNvGrpSpPr/>
            <p:nvPr/>
          </p:nvGrpSpPr>
          <p:grpSpPr>
            <a:xfrm rot="6091300">
              <a:off x="7484756" y="-377634"/>
              <a:ext cx="885737" cy="1645263"/>
              <a:chOff x="9552431" y="235492"/>
              <a:chExt cx="427953" cy="794926"/>
            </a:xfrm>
          </p:grpSpPr>
          <p:sp>
            <p:nvSpPr>
              <p:cNvPr id="795" name="Google Shape;795;p25"/>
              <p:cNvSpPr/>
              <p:nvPr/>
            </p:nvSpPr>
            <p:spPr>
              <a:xfrm>
                <a:off x="9641755" y="453505"/>
                <a:ext cx="338629" cy="576913"/>
              </a:xfrm>
              <a:custGeom>
                <a:avLst/>
                <a:gdLst/>
                <a:ahLst/>
                <a:cxnLst/>
                <a:rect l="l" t="t" r="r" b="b"/>
                <a:pathLst>
                  <a:path w="338629" h="576913" extrusionOk="0">
                    <a:moveTo>
                      <a:pt x="69433" y="374153"/>
                    </a:moveTo>
                    <a:cubicBezTo>
                      <a:pt x="65444" y="368834"/>
                      <a:pt x="61897" y="363514"/>
                      <a:pt x="58351" y="358194"/>
                    </a:cubicBezTo>
                    <a:lnTo>
                      <a:pt x="58351" y="358194"/>
                    </a:lnTo>
                    <a:cubicBezTo>
                      <a:pt x="57021" y="355978"/>
                      <a:pt x="55691" y="353761"/>
                      <a:pt x="54361" y="351545"/>
                    </a:cubicBezTo>
                    <a:cubicBezTo>
                      <a:pt x="49041" y="343122"/>
                      <a:pt x="44165" y="334255"/>
                      <a:pt x="39288" y="325389"/>
                    </a:cubicBezTo>
                    <a:cubicBezTo>
                      <a:pt x="25989" y="300564"/>
                      <a:pt x="15793" y="274409"/>
                      <a:pt x="9143" y="246923"/>
                    </a:cubicBezTo>
                    <a:lnTo>
                      <a:pt x="9143" y="246923"/>
                    </a:lnTo>
                    <a:lnTo>
                      <a:pt x="8700" y="246037"/>
                    </a:lnTo>
                    <a:lnTo>
                      <a:pt x="6484" y="237171"/>
                    </a:lnTo>
                    <a:cubicBezTo>
                      <a:pt x="-2826" y="193726"/>
                      <a:pt x="-2382" y="148952"/>
                      <a:pt x="9587" y="105951"/>
                    </a:cubicBezTo>
                    <a:cubicBezTo>
                      <a:pt x="16680" y="78022"/>
                      <a:pt x="29092" y="51424"/>
                      <a:pt x="44165" y="26599"/>
                    </a:cubicBezTo>
                    <a:cubicBezTo>
                      <a:pt x="44608" y="26155"/>
                      <a:pt x="44608" y="25712"/>
                      <a:pt x="45051" y="25269"/>
                    </a:cubicBezTo>
                    <a:cubicBezTo>
                      <a:pt x="46382" y="22165"/>
                      <a:pt x="47711" y="19062"/>
                      <a:pt x="49041" y="15516"/>
                    </a:cubicBezTo>
                    <a:cubicBezTo>
                      <a:pt x="49928" y="12856"/>
                      <a:pt x="50815" y="10196"/>
                      <a:pt x="51701" y="7536"/>
                    </a:cubicBezTo>
                    <a:cubicBezTo>
                      <a:pt x="51701" y="7093"/>
                      <a:pt x="52144" y="6650"/>
                      <a:pt x="52144" y="5763"/>
                    </a:cubicBezTo>
                    <a:cubicBezTo>
                      <a:pt x="52587" y="3546"/>
                      <a:pt x="53474" y="443"/>
                      <a:pt x="56134" y="0"/>
                    </a:cubicBezTo>
                    <a:cubicBezTo>
                      <a:pt x="59681" y="443"/>
                      <a:pt x="63227" y="1773"/>
                      <a:pt x="66774" y="2660"/>
                    </a:cubicBezTo>
                    <a:cubicBezTo>
                      <a:pt x="68547" y="3103"/>
                      <a:pt x="70320" y="3990"/>
                      <a:pt x="72093" y="4433"/>
                    </a:cubicBezTo>
                    <a:cubicBezTo>
                      <a:pt x="92042" y="9309"/>
                      <a:pt x="111548" y="15073"/>
                      <a:pt x="130167" y="23052"/>
                    </a:cubicBezTo>
                    <a:cubicBezTo>
                      <a:pt x="137703" y="26155"/>
                      <a:pt x="145239" y="29702"/>
                      <a:pt x="152776" y="33248"/>
                    </a:cubicBezTo>
                    <a:cubicBezTo>
                      <a:pt x="155436" y="34578"/>
                      <a:pt x="157652" y="35908"/>
                      <a:pt x="160312" y="37238"/>
                    </a:cubicBezTo>
                    <a:cubicBezTo>
                      <a:pt x="183808" y="49651"/>
                      <a:pt x="205529" y="65610"/>
                      <a:pt x="224592" y="84229"/>
                    </a:cubicBezTo>
                    <a:cubicBezTo>
                      <a:pt x="228582" y="88219"/>
                      <a:pt x="232128" y="92208"/>
                      <a:pt x="236118" y="96198"/>
                    </a:cubicBezTo>
                    <a:cubicBezTo>
                      <a:pt x="236561" y="96641"/>
                      <a:pt x="237005" y="97528"/>
                      <a:pt x="237891" y="97971"/>
                    </a:cubicBezTo>
                    <a:cubicBezTo>
                      <a:pt x="265820" y="131220"/>
                      <a:pt x="287542" y="168901"/>
                      <a:pt x="303944" y="208799"/>
                    </a:cubicBezTo>
                    <a:lnTo>
                      <a:pt x="303944" y="208799"/>
                    </a:lnTo>
                    <a:lnTo>
                      <a:pt x="306604" y="215005"/>
                    </a:lnTo>
                    <a:cubicBezTo>
                      <a:pt x="311037" y="226531"/>
                      <a:pt x="315470" y="238501"/>
                      <a:pt x="319017" y="250470"/>
                    </a:cubicBezTo>
                    <a:cubicBezTo>
                      <a:pt x="328326" y="280615"/>
                      <a:pt x="335862" y="311647"/>
                      <a:pt x="337636" y="343122"/>
                    </a:cubicBezTo>
                    <a:cubicBezTo>
                      <a:pt x="337636" y="343122"/>
                      <a:pt x="337636" y="343122"/>
                      <a:pt x="337636" y="343122"/>
                    </a:cubicBezTo>
                    <a:cubicBezTo>
                      <a:pt x="337636" y="344008"/>
                      <a:pt x="337636" y="344452"/>
                      <a:pt x="337636" y="345338"/>
                    </a:cubicBezTo>
                    <a:cubicBezTo>
                      <a:pt x="337636" y="346668"/>
                      <a:pt x="337636" y="347998"/>
                      <a:pt x="338079" y="349771"/>
                    </a:cubicBezTo>
                    <a:cubicBezTo>
                      <a:pt x="339409" y="377256"/>
                      <a:pt x="338079" y="405185"/>
                      <a:pt x="336749" y="433114"/>
                    </a:cubicBezTo>
                    <a:lnTo>
                      <a:pt x="336749" y="435330"/>
                    </a:lnTo>
                    <a:cubicBezTo>
                      <a:pt x="335862" y="455279"/>
                      <a:pt x="334533" y="475228"/>
                      <a:pt x="334533" y="495177"/>
                    </a:cubicBezTo>
                    <a:cubicBezTo>
                      <a:pt x="334533" y="500497"/>
                      <a:pt x="334533" y="505816"/>
                      <a:pt x="334089" y="510693"/>
                    </a:cubicBezTo>
                    <a:lnTo>
                      <a:pt x="334089" y="513796"/>
                    </a:lnTo>
                    <a:cubicBezTo>
                      <a:pt x="334089" y="520002"/>
                      <a:pt x="334089" y="525765"/>
                      <a:pt x="334089" y="531972"/>
                    </a:cubicBezTo>
                    <a:cubicBezTo>
                      <a:pt x="333646" y="541724"/>
                      <a:pt x="338522" y="562117"/>
                      <a:pt x="332760" y="571869"/>
                    </a:cubicBezTo>
                    <a:cubicBezTo>
                      <a:pt x="331873" y="573199"/>
                      <a:pt x="331429" y="574086"/>
                      <a:pt x="330100" y="574973"/>
                    </a:cubicBezTo>
                    <a:cubicBezTo>
                      <a:pt x="329213" y="575859"/>
                      <a:pt x="327883" y="576303"/>
                      <a:pt x="326553" y="576746"/>
                    </a:cubicBezTo>
                    <a:cubicBezTo>
                      <a:pt x="312367" y="578962"/>
                      <a:pt x="294635" y="558570"/>
                      <a:pt x="284439" y="550147"/>
                    </a:cubicBezTo>
                    <a:cubicBezTo>
                      <a:pt x="282665" y="548374"/>
                      <a:pt x="280892" y="547044"/>
                      <a:pt x="279119" y="545271"/>
                    </a:cubicBezTo>
                    <a:cubicBezTo>
                      <a:pt x="277789" y="543941"/>
                      <a:pt x="276459" y="543054"/>
                      <a:pt x="275129" y="541724"/>
                    </a:cubicBezTo>
                    <a:cubicBezTo>
                      <a:pt x="266263" y="534188"/>
                      <a:pt x="256954" y="527095"/>
                      <a:pt x="247644" y="520445"/>
                    </a:cubicBezTo>
                    <a:cubicBezTo>
                      <a:pt x="235231" y="512023"/>
                      <a:pt x="222819" y="503600"/>
                      <a:pt x="210406" y="494734"/>
                    </a:cubicBezTo>
                    <a:cubicBezTo>
                      <a:pt x="209076" y="493847"/>
                      <a:pt x="208190" y="492960"/>
                      <a:pt x="206859" y="492517"/>
                    </a:cubicBezTo>
                    <a:cubicBezTo>
                      <a:pt x="180704" y="474341"/>
                      <a:pt x="154549" y="455722"/>
                      <a:pt x="129280" y="435773"/>
                    </a:cubicBezTo>
                    <a:cubicBezTo>
                      <a:pt x="129280" y="435773"/>
                      <a:pt x="129280" y="435773"/>
                      <a:pt x="129280" y="435773"/>
                    </a:cubicBezTo>
                    <a:cubicBezTo>
                      <a:pt x="127950" y="434887"/>
                      <a:pt x="127064" y="434000"/>
                      <a:pt x="125734" y="433114"/>
                    </a:cubicBezTo>
                    <a:cubicBezTo>
                      <a:pt x="125290" y="433114"/>
                      <a:pt x="125290" y="432670"/>
                      <a:pt x="124847" y="432227"/>
                    </a:cubicBezTo>
                    <a:cubicBezTo>
                      <a:pt x="105785" y="415381"/>
                      <a:pt x="85836" y="395876"/>
                      <a:pt x="69433" y="37415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796" name="Google Shape;796;p25"/>
              <p:cNvGrpSpPr/>
              <p:nvPr/>
            </p:nvGrpSpPr>
            <p:grpSpPr>
              <a:xfrm>
                <a:off x="9552431" y="235492"/>
                <a:ext cx="427403" cy="792542"/>
                <a:chOff x="9552431" y="235492"/>
                <a:chExt cx="427403" cy="792542"/>
              </a:xfrm>
            </p:grpSpPr>
            <p:sp>
              <p:nvSpPr>
                <p:cNvPr id="797" name="Google Shape;797;p25"/>
                <p:cNvSpPr/>
                <p:nvPr/>
              </p:nvSpPr>
              <p:spPr>
                <a:xfrm>
                  <a:off x="9552431" y="235492"/>
                  <a:ext cx="422970" cy="792542"/>
                </a:xfrm>
                <a:custGeom>
                  <a:avLst/>
                  <a:gdLst/>
                  <a:ahLst/>
                  <a:cxnLst/>
                  <a:rect l="l" t="t" r="r" b="b"/>
                  <a:pathLst>
                    <a:path w="422970" h="792542" extrusionOk="0">
                      <a:moveTo>
                        <a:pt x="406125" y="774810"/>
                      </a:moveTo>
                      <a:cubicBezTo>
                        <a:pt x="402136" y="769047"/>
                        <a:pt x="398589" y="763284"/>
                        <a:pt x="395043" y="757521"/>
                      </a:cubicBezTo>
                      <a:cubicBezTo>
                        <a:pt x="395043" y="757521"/>
                        <a:pt x="395043" y="757521"/>
                        <a:pt x="395043" y="757077"/>
                      </a:cubicBezTo>
                      <a:cubicBezTo>
                        <a:pt x="381743" y="738458"/>
                        <a:pt x="369774" y="719396"/>
                        <a:pt x="357805" y="699890"/>
                      </a:cubicBezTo>
                      <a:cubicBezTo>
                        <a:pt x="353815" y="693684"/>
                        <a:pt x="349825" y="687921"/>
                        <a:pt x="345835" y="681715"/>
                      </a:cubicBezTo>
                      <a:cubicBezTo>
                        <a:pt x="344062" y="679055"/>
                        <a:pt x="341846" y="675952"/>
                        <a:pt x="340072" y="673292"/>
                      </a:cubicBezTo>
                      <a:cubicBezTo>
                        <a:pt x="332092" y="661766"/>
                        <a:pt x="324113" y="649796"/>
                        <a:pt x="316133" y="638270"/>
                      </a:cubicBezTo>
                      <a:cubicBezTo>
                        <a:pt x="303277" y="616548"/>
                        <a:pt x="291308" y="594383"/>
                        <a:pt x="280669" y="571331"/>
                      </a:cubicBezTo>
                      <a:cubicBezTo>
                        <a:pt x="279338" y="568228"/>
                        <a:pt x="277566" y="565124"/>
                        <a:pt x="276235" y="562021"/>
                      </a:cubicBezTo>
                      <a:cubicBezTo>
                        <a:pt x="274462" y="558475"/>
                        <a:pt x="273133" y="554928"/>
                        <a:pt x="271359" y="551825"/>
                      </a:cubicBezTo>
                      <a:cubicBezTo>
                        <a:pt x="255843" y="518577"/>
                        <a:pt x="241657" y="484885"/>
                        <a:pt x="227915" y="450750"/>
                      </a:cubicBezTo>
                      <a:cubicBezTo>
                        <a:pt x="225255" y="444544"/>
                        <a:pt x="223038" y="438338"/>
                        <a:pt x="220379" y="432575"/>
                      </a:cubicBezTo>
                      <a:cubicBezTo>
                        <a:pt x="212399" y="412626"/>
                        <a:pt x="204863" y="392677"/>
                        <a:pt x="196883" y="373171"/>
                      </a:cubicBezTo>
                      <a:cubicBezTo>
                        <a:pt x="194223" y="366078"/>
                        <a:pt x="192007" y="358985"/>
                        <a:pt x="189347" y="352336"/>
                      </a:cubicBezTo>
                      <a:cubicBezTo>
                        <a:pt x="188017" y="348346"/>
                        <a:pt x="186687" y="344356"/>
                        <a:pt x="184914" y="340366"/>
                      </a:cubicBezTo>
                      <a:cubicBezTo>
                        <a:pt x="176934" y="318644"/>
                        <a:pt x="169398" y="297365"/>
                        <a:pt x="161418" y="275643"/>
                      </a:cubicBezTo>
                      <a:cubicBezTo>
                        <a:pt x="160089" y="272097"/>
                        <a:pt x="158758" y="268993"/>
                        <a:pt x="157428" y="265890"/>
                      </a:cubicBezTo>
                      <a:cubicBezTo>
                        <a:pt x="154325" y="258354"/>
                        <a:pt x="151666" y="250374"/>
                        <a:pt x="148562" y="242838"/>
                      </a:cubicBezTo>
                      <a:cubicBezTo>
                        <a:pt x="146346" y="237075"/>
                        <a:pt x="144129" y="231755"/>
                        <a:pt x="141469" y="225992"/>
                      </a:cubicBezTo>
                      <a:cubicBezTo>
                        <a:pt x="117974" y="170579"/>
                        <a:pt x="89602" y="117382"/>
                        <a:pt x="55467" y="67288"/>
                      </a:cubicBezTo>
                      <a:cubicBezTo>
                        <a:pt x="46158" y="53545"/>
                        <a:pt x="35962" y="41132"/>
                        <a:pt x="25766" y="28276"/>
                      </a:cubicBezTo>
                      <a:cubicBezTo>
                        <a:pt x="18673" y="20297"/>
                        <a:pt x="11136" y="13204"/>
                        <a:pt x="2270" y="6997"/>
                      </a:cubicBezTo>
                      <a:cubicBezTo>
                        <a:pt x="53" y="5668"/>
                        <a:pt x="-1276" y="3451"/>
                        <a:pt x="1827" y="2121"/>
                      </a:cubicBezTo>
                      <a:cubicBezTo>
                        <a:pt x="7590" y="348"/>
                        <a:pt x="13353" y="-539"/>
                        <a:pt x="19559" y="348"/>
                      </a:cubicBezTo>
                      <a:cubicBezTo>
                        <a:pt x="21776" y="348"/>
                        <a:pt x="23549" y="2564"/>
                        <a:pt x="25322" y="3451"/>
                      </a:cubicBezTo>
                      <a:cubicBezTo>
                        <a:pt x="28425" y="6111"/>
                        <a:pt x="31529" y="8771"/>
                        <a:pt x="34632" y="11431"/>
                      </a:cubicBezTo>
                      <a:cubicBezTo>
                        <a:pt x="47488" y="23843"/>
                        <a:pt x="59457" y="37143"/>
                        <a:pt x="70540" y="51328"/>
                      </a:cubicBezTo>
                      <a:cubicBezTo>
                        <a:pt x="108221" y="101422"/>
                        <a:pt x="137036" y="158609"/>
                        <a:pt x="156542" y="218013"/>
                      </a:cubicBezTo>
                      <a:cubicBezTo>
                        <a:pt x="156985" y="218899"/>
                        <a:pt x="156985" y="219786"/>
                        <a:pt x="157428" y="220229"/>
                      </a:cubicBezTo>
                      <a:cubicBezTo>
                        <a:pt x="160089" y="227322"/>
                        <a:pt x="162305" y="234859"/>
                        <a:pt x="164965" y="241952"/>
                      </a:cubicBezTo>
                      <a:cubicBezTo>
                        <a:pt x="165851" y="244168"/>
                        <a:pt x="166738" y="246828"/>
                        <a:pt x="167625" y="249045"/>
                      </a:cubicBezTo>
                      <a:cubicBezTo>
                        <a:pt x="174717" y="269437"/>
                        <a:pt x="181810" y="289386"/>
                        <a:pt x="189347" y="309778"/>
                      </a:cubicBezTo>
                      <a:cubicBezTo>
                        <a:pt x="190677" y="313324"/>
                        <a:pt x="192007" y="316871"/>
                        <a:pt x="192893" y="319974"/>
                      </a:cubicBezTo>
                      <a:cubicBezTo>
                        <a:pt x="204420" y="351892"/>
                        <a:pt x="216389" y="384254"/>
                        <a:pt x="228358" y="416172"/>
                      </a:cubicBezTo>
                      <a:cubicBezTo>
                        <a:pt x="231461" y="424152"/>
                        <a:pt x="234564" y="432575"/>
                        <a:pt x="237668" y="440554"/>
                      </a:cubicBezTo>
                      <a:cubicBezTo>
                        <a:pt x="239441" y="444544"/>
                        <a:pt x="240771" y="448977"/>
                        <a:pt x="242544" y="452967"/>
                      </a:cubicBezTo>
                      <a:cubicBezTo>
                        <a:pt x="255843" y="485772"/>
                        <a:pt x="269586" y="518577"/>
                        <a:pt x="284658" y="550495"/>
                      </a:cubicBezTo>
                      <a:cubicBezTo>
                        <a:pt x="285988" y="552712"/>
                        <a:pt x="286875" y="555371"/>
                        <a:pt x="288205" y="557588"/>
                      </a:cubicBezTo>
                      <a:cubicBezTo>
                        <a:pt x="292195" y="565568"/>
                        <a:pt x="295741" y="573547"/>
                        <a:pt x="299731" y="581527"/>
                      </a:cubicBezTo>
                      <a:cubicBezTo>
                        <a:pt x="313917" y="608569"/>
                        <a:pt x="328989" y="635611"/>
                        <a:pt x="344062" y="662209"/>
                      </a:cubicBezTo>
                      <a:cubicBezTo>
                        <a:pt x="345835" y="665756"/>
                        <a:pt x="348051" y="668859"/>
                        <a:pt x="349825" y="672405"/>
                      </a:cubicBezTo>
                      <a:cubicBezTo>
                        <a:pt x="360021" y="689694"/>
                        <a:pt x="370217" y="706540"/>
                        <a:pt x="380413" y="723386"/>
                      </a:cubicBezTo>
                      <a:cubicBezTo>
                        <a:pt x="386620" y="734025"/>
                        <a:pt x="392826" y="745108"/>
                        <a:pt x="399476" y="755747"/>
                      </a:cubicBezTo>
                      <a:cubicBezTo>
                        <a:pt x="399919" y="756634"/>
                        <a:pt x="400362" y="757077"/>
                        <a:pt x="400805" y="757964"/>
                      </a:cubicBezTo>
                      <a:cubicBezTo>
                        <a:pt x="401692" y="759294"/>
                        <a:pt x="402579" y="760624"/>
                        <a:pt x="403465" y="761954"/>
                      </a:cubicBezTo>
                      <a:cubicBezTo>
                        <a:pt x="407455" y="767717"/>
                        <a:pt x="414548" y="778356"/>
                        <a:pt x="420311" y="785892"/>
                      </a:cubicBezTo>
                      <a:cubicBezTo>
                        <a:pt x="421198" y="787222"/>
                        <a:pt x="422084" y="788552"/>
                        <a:pt x="422971" y="789439"/>
                      </a:cubicBezTo>
                      <a:cubicBezTo>
                        <a:pt x="422084" y="790769"/>
                        <a:pt x="421641" y="791656"/>
                        <a:pt x="420311" y="792542"/>
                      </a:cubicBezTo>
                      <a:cubicBezTo>
                        <a:pt x="414548" y="787666"/>
                        <a:pt x="410559" y="781459"/>
                        <a:pt x="406125" y="77481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8" name="Google Shape;798;p25"/>
                <p:cNvSpPr/>
                <p:nvPr/>
              </p:nvSpPr>
              <p:spPr>
                <a:xfrm>
                  <a:off x="9891862" y="907011"/>
                  <a:ext cx="29898" cy="92208"/>
                </a:xfrm>
                <a:custGeom>
                  <a:avLst/>
                  <a:gdLst/>
                  <a:ahLst/>
                  <a:cxnLst/>
                  <a:rect l="l" t="t" r="r" b="b"/>
                  <a:pathLst>
                    <a:path w="29898" h="92208" extrusionOk="0">
                      <a:moveTo>
                        <a:pt x="29899" y="92208"/>
                      </a:moveTo>
                      <a:cubicBezTo>
                        <a:pt x="20589" y="74919"/>
                        <a:pt x="13940" y="56744"/>
                        <a:pt x="10836" y="37238"/>
                      </a:cubicBezTo>
                      <a:cubicBezTo>
                        <a:pt x="9507" y="29702"/>
                        <a:pt x="7733" y="22609"/>
                        <a:pt x="6847" y="15073"/>
                      </a:cubicBezTo>
                      <a:cubicBezTo>
                        <a:pt x="6403" y="13299"/>
                        <a:pt x="6403" y="11969"/>
                        <a:pt x="5960" y="10196"/>
                      </a:cubicBezTo>
                      <a:cubicBezTo>
                        <a:pt x="5960" y="10196"/>
                        <a:pt x="5960" y="10196"/>
                        <a:pt x="5960" y="10196"/>
                      </a:cubicBezTo>
                      <a:cubicBezTo>
                        <a:pt x="5517" y="7536"/>
                        <a:pt x="5074" y="5320"/>
                        <a:pt x="4630" y="2660"/>
                      </a:cubicBezTo>
                      <a:cubicBezTo>
                        <a:pt x="4187" y="1330"/>
                        <a:pt x="3300" y="0"/>
                        <a:pt x="1970" y="0"/>
                      </a:cubicBezTo>
                      <a:cubicBezTo>
                        <a:pt x="640" y="0"/>
                        <a:pt x="197" y="887"/>
                        <a:pt x="197" y="1330"/>
                      </a:cubicBezTo>
                      <a:lnTo>
                        <a:pt x="197" y="1330"/>
                      </a:lnTo>
                      <a:cubicBezTo>
                        <a:pt x="-247" y="2217"/>
                        <a:pt x="197" y="3990"/>
                        <a:pt x="197" y="4876"/>
                      </a:cubicBezTo>
                      <a:cubicBezTo>
                        <a:pt x="1084" y="11083"/>
                        <a:pt x="1970" y="16846"/>
                        <a:pt x="3300" y="22609"/>
                      </a:cubicBezTo>
                      <a:cubicBezTo>
                        <a:pt x="7290" y="45218"/>
                        <a:pt x="13940" y="68270"/>
                        <a:pt x="25909" y="87775"/>
                      </a:cubicBezTo>
                      <a:lnTo>
                        <a:pt x="29899" y="92208"/>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9" name="Google Shape;799;p25"/>
                <p:cNvSpPr/>
                <p:nvPr/>
              </p:nvSpPr>
              <p:spPr>
                <a:xfrm>
                  <a:off x="9884651" y="892382"/>
                  <a:ext cx="91637" cy="75362"/>
                </a:xfrm>
                <a:custGeom>
                  <a:avLst/>
                  <a:gdLst/>
                  <a:ahLst/>
                  <a:cxnLst/>
                  <a:rect l="l" t="t" r="r" b="b"/>
                  <a:pathLst>
                    <a:path w="91637" h="75362" extrusionOk="0">
                      <a:moveTo>
                        <a:pt x="91637" y="72259"/>
                      </a:moveTo>
                      <a:cubicBezTo>
                        <a:pt x="86761" y="64723"/>
                        <a:pt x="80111" y="57630"/>
                        <a:pt x="73905" y="50981"/>
                      </a:cubicBezTo>
                      <a:cubicBezTo>
                        <a:pt x="63709" y="40341"/>
                        <a:pt x="51739" y="30588"/>
                        <a:pt x="38440" y="23495"/>
                      </a:cubicBezTo>
                      <a:cubicBezTo>
                        <a:pt x="29130" y="18176"/>
                        <a:pt x="20264" y="12413"/>
                        <a:pt x="11398" y="6206"/>
                      </a:cubicBezTo>
                      <a:cubicBezTo>
                        <a:pt x="11398" y="6206"/>
                        <a:pt x="11398" y="6206"/>
                        <a:pt x="11398" y="6206"/>
                      </a:cubicBezTo>
                      <a:cubicBezTo>
                        <a:pt x="10955" y="5763"/>
                        <a:pt x="10511" y="5763"/>
                        <a:pt x="10068" y="5320"/>
                      </a:cubicBezTo>
                      <a:cubicBezTo>
                        <a:pt x="7409" y="3990"/>
                        <a:pt x="4748" y="443"/>
                        <a:pt x="1645" y="0"/>
                      </a:cubicBezTo>
                      <a:cubicBezTo>
                        <a:pt x="1202" y="0"/>
                        <a:pt x="315" y="443"/>
                        <a:pt x="315" y="887"/>
                      </a:cubicBezTo>
                      <a:cubicBezTo>
                        <a:pt x="-1458" y="4876"/>
                        <a:pt x="4748" y="6650"/>
                        <a:pt x="6522" y="8866"/>
                      </a:cubicBezTo>
                      <a:cubicBezTo>
                        <a:pt x="10068" y="11526"/>
                        <a:pt x="13614" y="13743"/>
                        <a:pt x="17161" y="16402"/>
                      </a:cubicBezTo>
                      <a:cubicBezTo>
                        <a:pt x="17161" y="16402"/>
                        <a:pt x="17161" y="16402"/>
                        <a:pt x="17161" y="16402"/>
                      </a:cubicBezTo>
                      <a:cubicBezTo>
                        <a:pt x="22924" y="19949"/>
                        <a:pt x="28687" y="23495"/>
                        <a:pt x="34450" y="27042"/>
                      </a:cubicBezTo>
                      <a:cubicBezTo>
                        <a:pt x="57059" y="39011"/>
                        <a:pt x="77451" y="54527"/>
                        <a:pt x="91637" y="75363"/>
                      </a:cubicBezTo>
                      <a:lnTo>
                        <a:pt x="91637" y="72259"/>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0" name="Google Shape;800;p25"/>
                <p:cNvSpPr/>
                <p:nvPr/>
              </p:nvSpPr>
              <p:spPr>
                <a:xfrm>
                  <a:off x="9827752" y="792637"/>
                  <a:ext cx="24852" cy="156488"/>
                </a:xfrm>
                <a:custGeom>
                  <a:avLst/>
                  <a:gdLst/>
                  <a:ahLst/>
                  <a:cxnLst/>
                  <a:rect l="l" t="t" r="r" b="b"/>
                  <a:pathLst>
                    <a:path w="24852" h="156488" extrusionOk="0">
                      <a:moveTo>
                        <a:pt x="21750" y="154272"/>
                      </a:moveTo>
                      <a:cubicBezTo>
                        <a:pt x="17316" y="147179"/>
                        <a:pt x="13770" y="139643"/>
                        <a:pt x="11111" y="132106"/>
                      </a:cubicBezTo>
                      <a:cubicBezTo>
                        <a:pt x="471" y="108611"/>
                        <a:pt x="28" y="82456"/>
                        <a:pt x="28" y="56744"/>
                      </a:cubicBezTo>
                      <a:cubicBezTo>
                        <a:pt x="28" y="39898"/>
                        <a:pt x="28" y="22609"/>
                        <a:pt x="28" y="5320"/>
                      </a:cubicBezTo>
                      <a:cubicBezTo>
                        <a:pt x="28" y="5320"/>
                        <a:pt x="28" y="5320"/>
                        <a:pt x="28" y="5320"/>
                      </a:cubicBezTo>
                      <a:cubicBezTo>
                        <a:pt x="28" y="3546"/>
                        <a:pt x="-416" y="0"/>
                        <a:pt x="2244" y="0"/>
                      </a:cubicBezTo>
                      <a:cubicBezTo>
                        <a:pt x="3574" y="443"/>
                        <a:pt x="4461" y="1773"/>
                        <a:pt x="4461" y="3103"/>
                      </a:cubicBezTo>
                      <a:cubicBezTo>
                        <a:pt x="4461" y="7093"/>
                        <a:pt x="4461" y="10639"/>
                        <a:pt x="4461" y="14629"/>
                      </a:cubicBezTo>
                      <a:cubicBezTo>
                        <a:pt x="4461" y="19506"/>
                        <a:pt x="4461" y="23939"/>
                        <a:pt x="4461" y="28815"/>
                      </a:cubicBezTo>
                      <a:cubicBezTo>
                        <a:pt x="4904" y="80239"/>
                        <a:pt x="-416" y="113044"/>
                        <a:pt x="24853" y="156488"/>
                      </a:cubicBezTo>
                      <a:cubicBezTo>
                        <a:pt x="24410" y="155602"/>
                        <a:pt x="23080" y="155158"/>
                        <a:pt x="21750" y="154272"/>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1" name="Google Shape;801;p25"/>
                <p:cNvSpPr/>
                <p:nvPr/>
              </p:nvSpPr>
              <p:spPr>
                <a:xfrm>
                  <a:off x="9822337" y="779298"/>
                  <a:ext cx="156610" cy="109537"/>
                </a:xfrm>
                <a:custGeom>
                  <a:avLst/>
                  <a:gdLst/>
                  <a:ahLst/>
                  <a:cxnLst/>
                  <a:rect l="l" t="t" r="r" b="b"/>
                  <a:pathLst>
                    <a:path w="156610" h="109537" extrusionOk="0">
                      <a:moveTo>
                        <a:pt x="156611" y="109537"/>
                      </a:moveTo>
                      <a:cubicBezTo>
                        <a:pt x="150848" y="103774"/>
                        <a:pt x="145971" y="97125"/>
                        <a:pt x="140652" y="91362"/>
                      </a:cubicBezTo>
                      <a:cubicBezTo>
                        <a:pt x="124692" y="73186"/>
                        <a:pt x="106073" y="56340"/>
                        <a:pt x="84794" y="44814"/>
                      </a:cubicBezTo>
                      <a:cubicBezTo>
                        <a:pt x="67062" y="35061"/>
                        <a:pt x="47113" y="29298"/>
                        <a:pt x="28494" y="20432"/>
                      </a:cubicBezTo>
                      <a:cubicBezTo>
                        <a:pt x="26721" y="19546"/>
                        <a:pt x="22288" y="17329"/>
                        <a:pt x="17412" y="14669"/>
                      </a:cubicBezTo>
                      <a:cubicBezTo>
                        <a:pt x="8545" y="9793"/>
                        <a:pt x="-1207" y="3586"/>
                        <a:pt x="122" y="927"/>
                      </a:cubicBezTo>
                      <a:cubicBezTo>
                        <a:pt x="566" y="40"/>
                        <a:pt x="2339" y="-403"/>
                        <a:pt x="3226" y="483"/>
                      </a:cubicBezTo>
                      <a:cubicBezTo>
                        <a:pt x="6772" y="3143"/>
                        <a:pt x="10319" y="5360"/>
                        <a:pt x="13865" y="7576"/>
                      </a:cubicBezTo>
                      <a:lnTo>
                        <a:pt x="13865" y="7576"/>
                      </a:lnTo>
                      <a:cubicBezTo>
                        <a:pt x="32041" y="18659"/>
                        <a:pt x="52876" y="25309"/>
                        <a:pt x="72382" y="33731"/>
                      </a:cubicBezTo>
                      <a:cubicBezTo>
                        <a:pt x="99424" y="45258"/>
                        <a:pt x="122476" y="64320"/>
                        <a:pt x="140652" y="86929"/>
                      </a:cubicBezTo>
                      <a:cubicBezTo>
                        <a:pt x="146415" y="93578"/>
                        <a:pt x="150848" y="101115"/>
                        <a:pt x="156611" y="107764"/>
                      </a:cubicBezTo>
                      <a:lnTo>
                        <a:pt x="156611" y="10953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2" name="Google Shape;802;p25"/>
                <p:cNvSpPr/>
                <p:nvPr/>
              </p:nvSpPr>
              <p:spPr>
                <a:xfrm>
                  <a:off x="9762411" y="666715"/>
                  <a:ext cx="18821" cy="223007"/>
                </a:xfrm>
                <a:custGeom>
                  <a:avLst/>
                  <a:gdLst/>
                  <a:ahLst/>
                  <a:cxnLst/>
                  <a:rect l="l" t="t" r="r" b="b"/>
                  <a:pathLst>
                    <a:path w="18821" h="223007" extrusionOk="0">
                      <a:moveTo>
                        <a:pt x="5522" y="219904"/>
                      </a:moveTo>
                      <a:cubicBezTo>
                        <a:pt x="-9108" y="167594"/>
                        <a:pt x="9511" y="114840"/>
                        <a:pt x="13501" y="62529"/>
                      </a:cubicBezTo>
                      <a:cubicBezTo>
                        <a:pt x="14388" y="50560"/>
                        <a:pt x="14831" y="38591"/>
                        <a:pt x="13501" y="26621"/>
                      </a:cubicBezTo>
                      <a:cubicBezTo>
                        <a:pt x="12615" y="19085"/>
                        <a:pt x="11285" y="11992"/>
                        <a:pt x="9955" y="4456"/>
                      </a:cubicBezTo>
                      <a:cubicBezTo>
                        <a:pt x="9511" y="3569"/>
                        <a:pt x="9511" y="2239"/>
                        <a:pt x="9511" y="1353"/>
                      </a:cubicBezTo>
                      <a:cubicBezTo>
                        <a:pt x="9511" y="909"/>
                        <a:pt x="9955" y="466"/>
                        <a:pt x="10841" y="23"/>
                      </a:cubicBezTo>
                      <a:cubicBezTo>
                        <a:pt x="14388" y="-421"/>
                        <a:pt x="13944" y="5786"/>
                        <a:pt x="14831" y="8002"/>
                      </a:cubicBezTo>
                      <a:cubicBezTo>
                        <a:pt x="15718" y="11992"/>
                        <a:pt x="16161" y="15538"/>
                        <a:pt x="17048" y="19528"/>
                      </a:cubicBezTo>
                      <a:cubicBezTo>
                        <a:pt x="18377" y="28838"/>
                        <a:pt x="18821" y="37704"/>
                        <a:pt x="18821" y="47013"/>
                      </a:cubicBezTo>
                      <a:cubicBezTo>
                        <a:pt x="18377" y="105530"/>
                        <a:pt x="-7334" y="164047"/>
                        <a:pt x="9511" y="222564"/>
                      </a:cubicBezTo>
                      <a:cubicBezTo>
                        <a:pt x="9511" y="222564"/>
                        <a:pt x="9511" y="222564"/>
                        <a:pt x="9511" y="223007"/>
                      </a:cubicBezTo>
                      <a:cubicBezTo>
                        <a:pt x="8182" y="222121"/>
                        <a:pt x="7295" y="221234"/>
                        <a:pt x="5965" y="220348"/>
                      </a:cubicBezTo>
                      <a:cubicBezTo>
                        <a:pt x="5965" y="220348"/>
                        <a:pt x="5965" y="220348"/>
                        <a:pt x="5522" y="21990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3" name="Google Shape;803;p25"/>
                <p:cNvSpPr/>
                <p:nvPr/>
              </p:nvSpPr>
              <p:spPr>
                <a:xfrm>
                  <a:off x="9776991" y="666456"/>
                  <a:ext cx="202843" cy="137707"/>
                </a:xfrm>
                <a:custGeom>
                  <a:avLst/>
                  <a:gdLst/>
                  <a:ahLst/>
                  <a:cxnLst/>
                  <a:rect l="l" t="t" r="r" b="b"/>
                  <a:pathLst>
                    <a:path w="202843" h="137707" extrusionOk="0">
                      <a:moveTo>
                        <a:pt x="2468" y="6045"/>
                      </a:moveTo>
                      <a:cubicBezTo>
                        <a:pt x="1138" y="4271"/>
                        <a:pt x="-1522" y="2055"/>
                        <a:pt x="1138" y="282"/>
                      </a:cubicBezTo>
                      <a:cubicBezTo>
                        <a:pt x="5128" y="-1492"/>
                        <a:pt x="7788" y="5601"/>
                        <a:pt x="10004" y="7818"/>
                      </a:cubicBezTo>
                      <a:cubicBezTo>
                        <a:pt x="10891" y="8705"/>
                        <a:pt x="11778" y="9591"/>
                        <a:pt x="12221" y="10478"/>
                      </a:cubicBezTo>
                      <a:cubicBezTo>
                        <a:pt x="19314" y="18457"/>
                        <a:pt x="27293" y="25994"/>
                        <a:pt x="36160" y="32200"/>
                      </a:cubicBezTo>
                      <a:cubicBezTo>
                        <a:pt x="57439" y="47272"/>
                        <a:pt x="83594" y="54365"/>
                        <a:pt x="107976" y="63232"/>
                      </a:cubicBezTo>
                      <a:cubicBezTo>
                        <a:pt x="144770" y="76531"/>
                        <a:pt x="180678" y="96480"/>
                        <a:pt x="201514" y="129285"/>
                      </a:cubicBezTo>
                      <a:cubicBezTo>
                        <a:pt x="201958" y="129728"/>
                        <a:pt x="201958" y="130171"/>
                        <a:pt x="202401" y="131058"/>
                      </a:cubicBezTo>
                      <a:cubicBezTo>
                        <a:pt x="202401" y="131058"/>
                        <a:pt x="202401" y="131058"/>
                        <a:pt x="202401" y="131058"/>
                      </a:cubicBezTo>
                      <a:cubicBezTo>
                        <a:pt x="202401" y="131945"/>
                        <a:pt x="202401" y="132388"/>
                        <a:pt x="202401" y="133275"/>
                      </a:cubicBezTo>
                      <a:cubicBezTo>
                        <a:pt x="202401" y="134604"/>
                        <a:pt x="202401" y="135934"/>
                        <a:pt x="202844" y="137708"/>
                      </a:cubicBezTo>
                      <a:cubicBezTo>
                        <a:pt x="202401" y="136821"/>
                        <a:pt x="201514" y="135934"/>
                        <a:pt x="201071" y="135048"/>
                      </a:cubicBezTo>
                      <a:cubicBezTo>
                        <a:pt x="180678" y="101800"/>
                        <a:pt x="145657" y="81851"/>
                        <a:pt x="108862" y="68551"/>
                      </a:cubicBezTo>
                      <a:cubicBezTo>
                        <a:pt x="76501" y="57025"/>
                        <a:pt x="41479" y="47272"/>
                        <a:pt x="17097" y="23334"/>
                      </a:cubicBezTo>
                      <a:lnTo>
                        <a:pt x="17097" y="23334"/>
                      </a:lnTo>
                      <a:cubicBezTo>
                        <a:pt x="15324" y="21560"/>
                        <a:pt x="13551" y="19787"/>
                        <a:pt x="12221" y="18014"/>
                      </a:cubicBezTo>
                      <a:cubicBezTo>
                        <a:pt x="8675" y="14024"/>
                        <a:pt x="5128" y="10034"/>
                        <a:pt x="2468" y="604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4" name="Google Shape;804;p25"/>
                <p:cNvSpPr/>
                <p:nvPr/>
              </p:nvSpPr>
              <p:spPr>
                <a:xfrm>
                  <a:off x="9693480" y="564246"/>
                  <a:ext cx="48186" cy="247010"/>
                </a:xfrm>
                <a:custGeom>
                  <a:avLst/>
                  <a:gdLst/>
                  <a:ahLst/>
                  <a:cxnLst/>
                  <a:rect l="l" t="t" r="r" b="b"/>
                  <a:pathLst>
                    <a:path w="48186" h="247010" extrusionOk="0">
                      <a:moveTo>
                        <a:pt x="6626" y="247010"/>
                      </a:moveTo>
                      <a:cubicBezTo>
                        <a:pt x="5296" y="244794"/>
                        <a:pt x="3966" y="242577"/>
                        <a:pt x="2636" y="240361"/>
                      </a:cubicBezTo>
                      <a:cubicBezTo>
                        <a:pt x="-7560" y="192040"/>
                        <a:pt x="14162" y="145936"/>
                        <a:pt x="27905" y="101162"/>
                      </a:cubicBezTo>
                      <a:cubicBezTo>
                        <a:pt x="35441" y="76336"/>
                        <a:pt x="41647" y="50624"/>
                        <a:pt x="42977" y="24469"/>
                      </a:cubicBezTo>
                      <a:cubicBezTo>
                        <a:pt x="43421" y="19593"/>
                        <a:pt x="43421" y="15159"/>
                        <a:pt x="43421" y="10726"/>
                      </a:cubicBezTo>
                      <a:cubicBezTo>
                        <a:pt x="43421" y="10726"/>
                        <a:pt x="43421" y="10726"/>
                        <a:pt x="43421" y="10726"/>
                      </a:cubicBezTo>
                      <a:cubicBezTo>
                        <a:pt x="43421" y="8067"/>
                        <a:pt x="43421" y="4963"/>
                        <a:pt x="43421" y="2304"/>
                      </a:cubicBezTo>
                      <a:cubicBezTo>
                        <a:pt x="43421" y="974"/>
                        <a:pt x="44307" y="-356"/>
                        <a:pt x="45637" y="87"/>
                      </a:cubicBezTo>
                      <a:cubicBezTo>
                        <a:pt x="46967" y="530"/>
                        <a:pt x="47854" y="1860"/>
                        <a:pt x="47854" y="3190"/>
                      </a:cubicBezTo>
                      <a:cubicBezTo>
                        <a:pt x="48297" y="7623"/>
                        <a:pt x="48297" y="12056"/>
                        <a:pt x="47854" y="16046"/>
                      </a:cubicBezTo>
                      <a:cubicBezTo>
                        <a:pt x="47854" y="18263"/>
                        <a:pt x="47854" y="20479"/>
                        <a:pt x="47410" y="22696"/>
                      </a:cubicBezTo>
                      <a:cubicBezTo>
                        <a:pt x="46524" y="40428"/>
                        <a:pt x="43421" y="58160"/>
                        <a:pt x="39431" y="75450"/>
                      </a:cubicBezTo>
                      <a:cubicBezTo>
                        <a:pt x="33224" y="100718"/>
                        <a:pt x="24358" y="124657"/>
                        <a:pt x="16379" y="149039"/>
                      </a:cubicBezTo>
                      <a:cubicBezTo>
                        <a:pt x="5740" y="180514"/>
                        <a:pt x="-1354" y="214206"/>
                        <a:pt x="6626" y="24701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5" name="Google Shape;805;p25"/>
                <p:cNvSpPr/>
                <p:nvPr/>
              </p:nvSpPr>
              <p:spPr>
                <a:xfrm>
                  <a:off x="9723427" y="531066"/>
                  <a:ext cx="225375" cy="138330"/>
                </a:xfrm>
                <a:custGeom>
                  <a:avLst/>
                  <a:gdLst/>
                  <a:ahLst/>
                  <a:cxnLst/>
                  <a:rect l="l" t="t" r="r" b="b"/>
                  <a:pathLst>
                    <a:path w="225375" h="138330" extrusionOk="0">
                      <a:moveTo>
                        <a:pt x="225376" y="138331"/>
                      </a:moveTo>
                      <a:cubicBezTo>
                        <a:pt x="220056" y="131681"/>
                        <a:pt x="213850" y="125918"/>
                        <a:pt x="207200" y="120155"/>
                      </a:cubicBezTo>
                      <a:cubicBezTo>
                        <a:pt x="188138" y="103752"/>
                        <a:pt x="166416" y="90010"/>
                        <a:pt x="142477" y="81144"/>
                      </a:cubicBezTo>
                      <a:cubicBezTo>
                        <a:pt x="119869" y="73164"/>
                        <a:pt x="96816" y="68288"/>
                        <a:pt x="74651" y="59421"/>
                      </a:cubicBezTo>
                      <a:cubicBezTo>
                        <a:pt x="54259" y="52329"/>
                        <a:pt x="36526" y="40359"/>
                        <a:pt x="21010" y="25730"/>
                      </a:cubicBezTo>
                      <a:cubicBezTo>
                        <a:pt x="17020" y="21740"/>
                        <a:pt x="12587" y="17750"/>
                        <a:pt x="9041" y="13317"/>
                      </a:cubicBezTo>
                      <a:cubicBezTo>
                        <a:pt x="5938" y="10214"/>
                        <a:pt x="3278" y="7111"/>
                        <a:pt x="618" y="3564"/>
                      </a:cubicBezTo>
                      <a:cubicBezTo>
                        <a:pt x="-269" y="2678"/>
                        <a:pt x="-269" y="905"/>
                        <a:pt x="1061" y="461"/>
                      </a:cubicBezTo>
                      <a:cubicBezTo>
                        <a:pt x="2392" y="-425"/>
                        <a:pt x="3721" y="18"/>
                        <a:pt x="4608" y="1348"/>
                      </a:cubicBezTo>
                      <a:cubicBezTo>
                        <a:pt x="9041" y="6224"/>
                        <a:pt x="13031" y="11101"/>
                        <a:pt x="17464" y="15534"/>
                      </a:cubicBezTo>
                      <a:lnTo>
                        <a:pt x="17464" y="15534"/>
                      </a:lnTo>
                      <a:cubicBezTo>
                        <a:pt x="19237" y="17307"/>
                        <a:pt x="21010" y="19080"/>
                        <a:pt x="22784" y="20854"/>
                      </a:cubicBezTo>
                      <a:cubicBezTo>
                        <a:pt x="55589" y="55432"/>
                        <a:pt x="100363" y="62081"/>
                        <a:pt x="143807" y="77597"/>
                      </a:cubicBezTo>
                      <a:cubicBezTo>
                        <a:pt x="167746" y="86907"/>
                        <a:pt x="189468" y="101093"/>
                        <a:pt x="208530" y="117938"/>
                      </a:cubicBezTo>
                      <a:cubicBezTo>
                        <a:pt x="213407" y="122371"/>
                        <a:pt x="218283" y="127248"/>
                        <a:pt x="222716" y="132124"/>
                      </a:cubicBezTo>
                      <a:cubicBezTo>
                        <a:pt x="222716" y="132124"/>
                        <a:pt x="222716" y="132124"/>
                        <a:pt x="222716" y="132124"/>
                      </a:cubicBezTo>
                      <a:lnTo>
                        <a:pt x="225376" y="138331"/>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6" name="Google Shape;806;p25"/>
                <p:cNvSpPr/>
                <p:nvPr/>
              </p:nvSpPr>
              <p:spPr>
                <a:xfrm>
                  <a:off x="9648239" y="490743"/>
                  <a:ext cx="66297" cy="209685"/>
                </a:xfrm>
                <a:custGeom>
                  <a:avLst/>
                  <a:gdLst/>
                  <a:ahLst/>
                  <a:cxnLst/>
                  <a:rect l="l" t="t" r="r" b="b"/>
                  <a:pathLst>
                    <a:path w="66297" h="209685" extrusionOk="0">
                      <a:moveTo>
                        <a:pt x="2217" y="209685"/>
                      </a:moveTo>
                      <a:cubicBezTo>
                        <a:pt x="2217" y="209685"/>
                        <a:pt x="2217" y="209685"/>
                        <a:pt x="2217" y="209685"/>
                      </a:cubicBezTo>
                      <a:cubicBezTo>
                        <a:pt x="3546" y="180870"/>
                        <a:pt x="11083" y="152942"/>
                        <a:pt x="23938" y="127230"/>
                      </a:cubicBezTo>
                      <a:cubicBezTo>
                        <a:pt x="40784" y="93095"/>
                        <a:pt x="64280" y="59847"/>
                        <a:pt x="65166" y="20392"/>
                      </a:cubicBezTo>
                      <a:lnTo>
                        <a:pt x="65166" y="20392"/>
                      </a:lnTo>
                      <a:cubicBezTo>
                        <a:pt x="65166" y="20392"/>
                        <a:pt x="65166" y="20392"/>
                        <a:pt x="65166" y="20392"/>
                      </a:cubicBezTo>
                      <a:cubicBezTo>
                        <a:pt x="65610" y="15959"/>
                        <a:pt x="65610" y="11969"/>
                        <a:pt x="66053" y="7536"/>
                      </a:cubicBezTo>
                      <a:cubicBezTo>
                        <a:pt x="66053" y="5320"/>
                        <a:pt x="67383" y="887"/>
                        <a:pt x="63836" y="0"/>
                      </a:cubicBezTo>
                      <a:cubicBezTo>
                        <a:pt x="60733" y="443"/>
                        <a:pt x="62063" y="4433"/>
                        <a:pt x="61620" y="6650"/>
                      </a:cubicBezTo>
                      <a:cubicBezTo>
                        <a:pt x="61620" y="7980"/>
                        <a:pt x="61620" y="8866"/>
                        <a:pt x="61620" y="10196"/>
                      </a:cubicBezTo>
                      <a:cubicBezTo>
                        <a:pt x="61620" y="10196"/>
                        <a:pt x="61620" y="10196"/>
                        <a:pt x="61620" y="10196"/>
                      </a:cubicBezTo>
                      <a:cubicBezTo>
                        <a:pt x="61620" y="14186"/>
                        <a:pt x="61176" y="18176"/>
                        <a:pt x="60733" y="22165"/>
                      </a:cubicBezTo>
                      <a:cubicBezTo>
                        <a:pt x="59847" y="37681"/>
                        <a:pt x="55857" y="52754"/>
                        <a:pt x="49650" y="66940"/>
                      </a:cubicBezTo>
                      <a:cubicBezTo>
                        <a:pt x="39898" y="89105"/>
                        <a:pt x="26599" y="110384"/>
                        <a:pt x="16845" y="132550"/>
                      </a:cubicBezTo>
                      <a:cubicBezTo>
                        <a:pt x="9309" y="148952"/>
                        <a:pt x="4433" y="166684"/>
                        <a:pt x="1773" y="184417"/>
                      </a:cubicBezTo>
                      <a:cubicBezTo>
                        <a:pt x="1330" y="189293"/>
                        <a:pt x="443" y="194170"/>
                        <a:pt x="0" y="199046"/>
                      </a:cubicBezTo>
                      <a:lnTo>
                        <a:pt x="2217" y="209685"/>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7" name="Google Shape;807;p25"/>
                <p:cNvSpPr/>
                <p:nvPr/>
              </p:nvSpPr>
              <p:spPr>
                <a:xfrm>
                  <a:off x="9700494" y="466321"/>
                  <a:ext cx="177822" cy="84268"/>
                </a:xfrm>
                <a:custGeom>
                  <a:avLst/>
                  <a:gdLst/>
                  <a:ahLst/>
                  <a:cxnLst/>
                  <a:rect l="l" t="t" r="r" b="b"/>
                  <a:pathLst>
                    <a:path w="177822" h="84268" extrusionOk="0">
                      <a:moveTo>
                        <a:pt x="499" y="483"/>
                      </a:moveTo>
                      <a:cubicBezTo>
                        <a:pt x="1385" y="-403"/>
                        <a:pt x="3159" y="40"/>
                        <a:pt x="4045" y="927"/>
                      </a:cubicBezTo>
                      <a:cubicBezTo>
                        <a:pt x="8035" y="4916"/>
                        <a:pt x="12025" y="8463"/>
                        <a:pt x="16014" y="12009"/>
                      </a:cubicBezTo>
                      <a:cubicBezTo>
                        <a:pt x="56799" y="44814"/>
                        <a:pt x="102903" y="36835"/>
                        <a:pt x="149007" y="61660"/>
                      </a:cubicBezTo>
                      <a:cubicBezTo>
                        <a:pt x="149007" y="61660"/>
                        <a:pt x="149007" y="61660"/>
                        <a:pt x="149007" y="61660"/>
                      </a:cubicBezTo>
                      <a:cubicBezTo>
                        <a:pt x="155214" y="64763"/>
                        <a:pt x="160977" y="68310"/>
                        <a:pt x="166296" y="72299"/>
                      </a:cubicBezTo>
                      <a:cubicBezTo>
                        <a:pt x="170286" y="76289"/>
                        <a:pt x="173833" y="80279"/>
                        <a:pt x="177822" y="84269"/>
                      </a:cubicBezTo>
                      <a:cubicBezTo>
                        <a:pt x="159647" y="70083"/>
                        <a:pt x="138811" y="59000"/>
                        <a:pt x="116646" y="52794"/>
                      </a:cubicBezTo>
                      <a:cubicBezTo>
                        <a:pt x="79851" y="43484"/>
                        <a:pt x="48376" y="40824"/>
                        <a:pt x="18675" y="19546"/>
                      </a:cubicBezTo>
                      <a:cubicBezTo>
                        <a:pt x="14242" y="16442"/>
                        <a:pt x="10252" y="12896"/>
                        <a:pt x="6262" y="9349"/>
                      </a:cubicBezTo>
                      <a:cubicBezTo>
                        <a:pt x="4045" y="6690"/>
                        <a:pt x="-1718" y="3586"/>
                        <a:pt x="499" y="48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808" name="Google Shape;808;p25"/>
              <p:cNvGrpSpPr/>
              <p:nvPr/>
            </p:nvGrpSpPr>
            <p:grpSpPr>
              <a:xfrm>
                <a:off x="9664326" y="474784"/>
                <a:ext cx="304205" cy="517403"/>
                <a:chOff x="9664326" y="474784"/>
                <a:chExt cx="304205" cy="517403"/>
              </a:xfrm>
            </p:grpSpPr>
            <p:sp>
              <p:nvSpPr>
                <p:cNvPr id="809" name="Google Shape;809;p25"/>
                <p:cNvSpPr/>
                <p:nvPr/>
              </p:nvSpPr>
              <p:spPr>
                <a:xfrm>
                  <a:off x="9664326" y="599991"/>
                  <a:ext cx="41118" cy="80390"/>
                </a:xfrm>
                <a:custGeom>
                  <a:avLst/>
                  <a:gdLst/>
                  <a:ahLst/>
                  <a:cxnLst/>
                  <a:rect l="l" t="t" r="r" b="b"/>
                  <a:pathLst>
                    <a:path w="41118" h="80390" extrusionOk="0">
                      <a:moveTo>
                        <a:pt x="17162" y="64973"/>
                      </a:moveTo>
                      <a:cubicBezTo>
                        <a:pt x="15388" y="70736"/>
                        <a:pt x="7408" y="87581"/>
                        <a:pt x="759" y="76942"/>
                      </a:cubicBezTo>
                      <a:cubicBezTo>
                        <a:pt x="-1015" y="72509"/>
                        <a:pt x="759" y="67189"/>
                        <a:pt x="1646" y="62756"/>
                      </a:cubicBezTo>
                      <a:cubicBezTo>
                        <a:pt x="3419" y="56993"/>
                        <a:pt x="5635" y="51230"/>
                        <a:pt x="7852" y="45467"/>
                      </a:cubicBezTo>
                      <a:cubicBezTo>
                        <a:pt x="11842" y="35714"/>
                        <a:pt x="15388" y="25961"/>
                        <a:pt x="20264" y="16652"/>
                      </a:cubicBezTo>
                      <a:cubicBezTo>
                        <a:pt x="23367" y="11332"/>
                        <a:pt x="26028" y="5569"/>
                        <a:pt x="30904" y="2023"/>
                      </a:cubicBezTo>
                      <a:cubicBezTo>
                        <a:pt x="34894" y="-1967"/>
                        <a:pt x="40213" y="249"/>
                        <a:pt x="41100" y="6012"/>
                      </a:cubicBezTo>
                      <a:cubicBezTo>
                        <a:pt x="41544" y="15322"/>
                        <a:pt x="34007" y="22415"/>
                        <a:pt x="29574" y="29951"/>
                      </a:cubicBezTo>
                      <a:cubicBezTo>
                        <a:pt x="23811" y="41034"/>
                        <a:pt x="21595" y="53447"/>
                        <a:pt x="17162" y="6497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0" name="Google Shape;810;p25"/>
                <p:cNvSpPr/>
                <p:nvPr/>
              </p:nvSpPr>
              <p:spPr>
                <a:xfrm>
                  <a:off x="9689467" y="632098"/>
                  <a:ext cx="17176" cy="29438"/>
                </a:xfrm>
                <a:custGeom>
                  <a:avLst/>
                  <a:gdLst/>
                  <a:ahLst/>
                  <a:cxnLst/>
                  <a:rect l="l" t="t" r="r" b="b"/>
                  <a:pathLst>
                    <a:path w="17176" h="29438" extrusionOk="0">
                      <a:moveTo>
                        <a:pt x="2660" y="29320"/>
                      </a:moveTo>
                      <a:cubicBezTo>
                        <a:pt x="443" y="28433"/>
                        <a:pt x="0" y="25773"/>
                        <a:pt x="0" y="24000"/>
                      </a:cubicBezTo>
                      <a:cubicBezTo>
                        <a:pt x="887" y="18680"/>
                        <a:pt x="3547" y="13361"/>
                        <a:pt x="5763" y="8928"/>
                      </a:cubicBezTo>
                      <a:cubicBezTo>
                        <a:pt x="7537" y="5824"/>
                        <a:pt x="8866" y="3165"/>
                        <a:pt x="11526" y="948"/>
                      </a:cubicBezTo>
                      <a:cubicBezTo>
                        <a:pt x="12856" y="-382"/>
                        <a:pt x="15516" y="-382"/>
                        <a:pt x="16403" y="1391"/>
                      </a:cubicBezTo>
                      <a:cubicBezTo>
                        <a:pt x="19063" y="7154"/>
                        <a:pt x="14186" y="12031"/>
                        <a:pt x="11970" y="16907"/>
                      </a:cubicBezTo>
                      <a:cubicBezTo>
                        <a:pt x="10640" y="20454"/>
                        <a:pt x="8423" y="30650"/>
                        <a:pt x="2660" y="2932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1" name="Google Shape;811;p25"/>
                <p:cNvSpPr/>
                <p:nvPr/>
              </p:nvSpPr>
              <p:spPr>
                <a:xfrm>
                  <a:off x="9708605" y="683188"/>
                  <a:ext cx="34066" cy="126294"/>
                </a:xfrm>
                <a:custGeom>
                  <a:avLst/>
                  <a:gdLst/>
                  <a:ahLst/>
                  <a:cxnLst/>
                  <a:rect l="l" t="t" r="r" b="b"/>
                  <a:pathLst>
                    <a:path w="34066" h="126294" extrusionOk="0">
                      <a:moveTo>
                        <a:pt x="7903" y="125408"/>
                      </a:moveTo>
                      <a:cubicBezTo>
                        <a:pt x="2584" y="122305"/>
                        <a:pt x="1254" y="105459"/>
                        <a:pt x="367" y="99253"/>
                      </a:cubicBezTo>
                      <a:cubicBezTo>
                        <a:pt x="-519" y="90830"/>
                        <a:pt x="367" y="82407"/>
                        <a:pt x="1254" y="74427"/>
                      </a:cubicBezTo>
                      <a:cubicBezTo>
                        <a:pt x="3027" y="58468"/>
                        <a:pt x="7017" y="42066"/>
                        <a:pt x="14553" y="27880"/>
                      </a:cubicBezTo>
                      <a:cubicBezTo>
                        <a:pt x="15883" y="23447"/>
                        <a:pt x="17656" y="19457"/>
                        <a:pt x="19430" y="15467"/>
                      </a:cubicBezTo>
                      <a:cubicBezTo>
                        <a:pt x="22089" y="10147"/>
                        <a:pt x="23863" y="3941"/>
                        <a:pt x="28739" y="395"/>
                      </a:cubicBezTo>
                      <a:cubicBezTo>
                        <a:pt x="34502" y="-2265"/>
                        <a:pt x="32729" y="9261"/>
                        <a:pt x="33615" y="12807"/>
                      </a:cubicBezTo>
                      <a:cubicBezTo>
                        <a:pt x="34502" y="26993"/>
                        <a:pt x="34502" y="42066"/>
                        <a:pt x="29625" y="55808"/>
                      </a:cubicBezTo>
                      <a:cubicBezTo>
                        <a:pt x="28296" y="60241"/>
                        <a:pt x="26523" y="65118"/>
                        <a:pt x="24749" y="69551"/>
                      </a:cubicBezTo>
                      <a:cubicBezTo>
                        <a:pt x="24306" y="70438"/>
                        <a:pt x="24306" y="71324"/>
                        <a:pt x="23863" y="72211"/>
                      </a:cubicBezTo>
                      <a:cubicBezTo>
                        <a:pt x="23863" y="72211"/>
                        <a:pt x="23863" y="72211"/>
                        <a:pt x="23863" y="72211"/>
                      </a:cubicBezTo>
                      <a:cubicBezTo>
                        <a:pt x="22976" y="76644"/>
                        <a:pt x="22089" y="81964"/>
                        <a:pt x="21202" y="85953"/>
                      </a:cubicBezTo>
                      <a:cubicBezTo>
                        <a:pt x="21202" y="85953"/>
                        <a:pt x="21202" y="85953"/>
                        <a:pt x="21202" y="85953"/>
                      </a:cubicBezTo>
                      <a:cubicBezTo>
                        <a:pt x="19873" y="98366"/>
                        <a:pt x="21646" y="111222"/>
                        <a:pt x="15440" y="122305"/>
                      </a:cubicBezTo>
                      <a:cubicBezTo>
                        <a:pt x="14997" y="122748"/>
                        <a:pt x="14997" y="122748"/>
                        <a:pt x="14553" y="123191"/>
                      </a:cubicBezTo>
                      <a:cubicBezTo>
                        <a:pt x="14110" y="123635"/>
                        <a:pt x="14110" y="124078"/>
                        <a:pt x="13666" y="124521"/>
                      </a:cubicBezTo>
                      <a:cubicBezTo>
                        <a:pt x="12780" y="125851"/>
                        <a:pt x="11450" y="126295"/>
                        <a:pt x="10563" y="126295"/>
                      </a:cubicBezTo>
                      <a:cubicBezTo>
                        <a:pt x="9677" y="125408"/>
                        <a:pt x="8790" y="125851"/>
                        <a:pt x="7903" y="12540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2" name="Google Shape;812;p25"/>
                <p:cNvSpPr/>
                <p:nvPr/>
              </p:nvSpPr>
              <p:spPr>
                <a:xfrm>
                  <a:off x="9734442" y="753604"/>
                  <a:ext cx="19012" cy="50003"/>
                </a:xfrm>
                <a:custGeom>
                  <a:avLst/>
                  <a:gdLst/>
                  <a:ahLst/>
                  <a:cxnLst/>
                  <a:rect l="l" t="t" r="r" b="b"/>
                  <a:pathLst>
                    <a:path w="19012" h="50003" extrusionOk="0">
                      <a:moveTo>
                        <a:pt x="11768" y="47899"/>
                      </a:moveTo>
                      <a:cubicBezTo>
                        <a:pt x="8665" y="51889"/>
                        <a:pt x="3345" y="49673"/>
                        <a:pt x="2015" y="45683"/>
                      </a:cubicBezTo>
                      <a:cubicBezTo>
                        <a:pt x="-1531" y="38147"/>
                        <a:pt x="242" y="29280"/>
                        <a:pt x="2459" y="21301"/>
                      </a:cubicBezTo>
                      <a:cubicBezTo>
                        <a:pt x="4676" y="14208"/>
                        <a:pt x="6005" y="5342"/>
                        <a:pt x="11768" y="465"/>
                      </a:cubicBezTo>
                      <a:cubicBezTo>
                        <a:pt x="16645" y="-1751"/>
                        <a:pt x="19748" y="4455"/>
                        <a:pt x="18861" y="8445"/>
                      </a:cubicBezTo>
                      <a:cubicBezTo>
                        <a:pt x="17975" y="15981"/>
                        <a:pt x="16201" y="23074"/>
                        <a:pt x="15758" y="30167"/>
                      </a:cubicBezTo>
                      <a:cubicBezTo>
                        <a:pt x="14871" y="36373"/>
                        <a:pt x="15315" y="43023"/>
                        <a:pt x="11768" y="4789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3" name="Google Shape;813;p25"/>
                <p:cNvSpPr/>
                <p:nvPr/>
              </p:nvSpPr>
              <p:spPr>
                <a:xfrm>
                  <a:off x="9774088" y="776805"/>
                  <a:ext cx="23633" cy="87627"/>
                </a:xfrm>
                <a:custGeom>
                  <a:avLst/>
                  <a:gdLst/>
                  <a:ahLst/>
                  <a:cxnLst/>
                  <a:rect l="l" t="t" r="r" b="b"/>
                  <a:pathLst>
                    <a:path w="23633" h="87627" extrusionOk="0">
                      <a:moveTo>
                        <a:pt x="5814" y="84102"/>
                      </a:moveTo>
                      <a:cubicBezTo>
                        <a:pt x="-3939" y="72576"/>
                        <a:pt x="938" y="53070"/>
                        <a:pt x="3597" y="39328"/>
                      </a:cubicBezTo>
                      <a:cubicBezTo>
                        <a:pt x="5371" y="31348"/>
                        <a:pt x="6700" y="23368"/>
                        <a:pt x="8031" y="15389"/>
                      </a:cubicBezTo>
                      <a:cubicBezTo>
                        <a:pt x="9361" y="10512"/>
                        <a:pt x="9804" y="4306"/>
                        <a:pt x="13794" y="760"/>
                      </a:cubicBezTo>
                      <a:cubicBezTo>
                        <a:pt x="20443" y="-2787"/>
                        <a:pt x="23103" y="6966"/>
                        <a:pt x="23103" y="11842"/>
                      </a:cubicBezTo>
                      <a:cubicBezTo>
                        <a:pt x="24433" y="19822"/>
                        <a:pt x="23103" y="28245"/>
                        <a:pt x="20887" y="36224"/>
                      </a:cubicBezTo>
                      <a:cubicBezTo>
                        <a:pt x="19113" y="44204"/>
                        <a:pt x="16897" y="52627"/>
                        <a:pt x="16010" y="60606"/>
                      </a:cubicBezTo>
                      <a:cubicBezTo>
                        <a:pt x="16010" y="68586"/>
                        <a:pt x="20443" y="79225"/>
                        <a:pt x="15123" y="86318"/>
                      </a:cubicBezTo>
                      <a:cubicBezTo>
                        <a:pt x="12020" y="89422"/>
                        <a:pt x="8031" y="86318"/>
                        <a:pt x="5814" y="84102"/>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4" name="Google Shape;814;p25"/>
                <p:cNvSpPr/>
                <p:nvPr/>
              </p:nvSpPr>
              <p:spPr>
                <a:xfrm>
                  <a:off x="9796823" y="817019"/>
                  <a:ext cx="13263" cy="29387"/>
                </a:xfrm>
                <a:custGeom>
                  <a:avLst/>
                  <a:gdLst/>
                  <a:ahLst/>
                  <a:cxnLst/>
                  <a:rect l="l" t="t" r="r" b="b"/>
                  <a:pathLst>
                    <a:path w="13263" h="29387" extrusionOk="0">
                      <a:moveTo>
                        <a:pt x="9678" y="25269"/>
                      </a:moveTo>
                      <a:cubicBezTo>
                        <a:pt x="7904" y="31918"/>
                        <a:pt x="1698" y="29702"/>
                        <a:pt x="368" y="24382"/>
                      </a:cubicBezTo>
                      <a:cubicBezTo>
                        <a:pt x="-1405" y="19062"/>
                        <a:pt x="3471" y="443"/>
                        <a:pt x="9678" y="0"/>
                      </a:cubicBezTo>
                      <a:cubicBezTo>
                        <a:pt x="15884" y="1773"/>
                        <a:pt x="12338" y="11083"/>
                        <a:pt x="11451" y="15516"/>
                      </a:cubicBezTo>
                      <a:cubicBezTo>
                        <a:pt x="11008" y="19062"/>
                        <a:pt x="11008" y="22165"/>
                        <a:pt x="9678" y="2526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5" name="Google Shape;815;p25"/>
                <p:cNvSpPr/>
                <p:nvPr/>
              </p:nvSpPr>
              <p:spPr>
                <a:xfrm>
                  <a:off x="9665085" y="522282"/>
                  <a:ext cx="22874" cy="42767"/>
                </a:xfrm>
                <a:custGeom>
                  <a:avLst/>
                  <a:gdLst/>
                  <a:ahLst/>
                  <a:cxnLst/>
                  <a:rect l="l" t="t" r="r" b="b"/>
                  <a:pathLst>
                    <a:path w="22874" h="42767" extrusionOk="0">
                      <a:moveTo>
                        <a:pt x="7093" y="41607"/>
                      </a:moveTo>
                      <a:cubicBezTo>
                        <a:pt x="3990" y="44267"/>
                        <a:pt x="443" y="42050"/>
                        <a:pt x="0" y="38060"/>
                      </a:cubicBezTo>
                      <a:cubicBezTo>
                        <a:pt x="887" y="28308"/>
                        <a:pt x="11083" y="6585"/>
                        <a:pt x="18619" y="379"/>
                      </a:cubicBezTo>
                      <a:cubicBezTo>
                        <a:pt x="22165" y="-1394"/>
                        <a:pt x="23496" y="3482"/>
                        <a:pt x="22609" y="6142"/>
                      </a:cubicBezTo>
                      <a:cubicBezTo>
                        <a:pt x="21722" y="9689"/>
                        <a:pt x="20392" y="12792"/>
                        <a:pt x="18619" y="15895"/>
                      </a:cubicBezTo>
                      <a:cubicBezTo>
                        <a:pt x="15073" y="22545"/>
                        <a:pt x="11526" y="29194"/>
                        <a:pt x="9753" y="36287"/>
                      </a:cubicBezTo>
                      <a:cubicBezTo>
                        <a:pt x="9309" y="38504"/>
                        <a:pt x="8423" y="40277"/>
                        <a:pt x="7093" y="4160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6" name="Google Shape;816;p25"/>
                <p:cNvSpPr/>
                <p:nvPr/>
              </p:nvSpPr>
              <p:spPr>
                <a:xfrm>
                  <a:off x="9731126" y="474784"/>
                  <a:ext cx="49073" cy="20392"/>
                </a:xfrm>
                <a:custGeom>
                  <a:avLst/>
                  <a:gdLst/>
                  <a:ahLst/>
                  <a:cxnLst/>
                  <a:rect l="l" t="t" r="r" b="b"/>
                  <a:pathLst>
                    <a:path w="49073" h="20392" extrusionOk="0">
                      <a:moveTo>
                        <a:pt x="28384" y="14629"/>
                      </a:moveTo>
                      <a:cubicBezTo>
                        <a:pt x="25280" y="12856"/>
                        <a:pt x="-7968" y="4876"/>
                        <a:pt x="1785" y="0"/>
                      </a:cubicBezTo>
                      <a:cubicBezTo>
                        <a:pt x="8435" y="0"/>
                        <a:pt x="15528" y="1330"/>
                        <a:pt x="22177" y="3546"/>
                      </a:cubicBezTo>
                      <a:cubicBezTo>
                        <a:pt x="29713" y="4876"/>
                        <a:pt x="37250" y="7093"/>
                        <a:pt x="43456" y="11083"/>
                      </a:cubicBezTo>
                      <a:cubicBezTo>
                        <a:pt x="46559" y="12856"/>
                        <a:pt x="52766" y="19062"/>
                        <a:pt x="46116" y="20392"/>
                      </a:cubicBezTo>
                      <a:cubicBezTo>
                        <a:pt x="39910" y="19949"/>
                        <a:pt x="34146" y="15959"/>
                        <a:pt x="28384" y="1462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7" name="Google Shape;817;p25"/>
                <p:cNvSpPr/>
                <p:nvPr/>
              </p:nvSpPr>
              <p:spPr>
                <a:xfrm>
                  <a:off x="9792210" y="536235"/>
                  <a:ext cx="93816" cy="43420"/>
                </a:xfrm>
                <a:custGeom>
                  <a:avLst/>
                  <a:gdLst/>
                  <a:ahLst/>
                  <a:cxnLst/>
                  <a:rect l="l" t="t" r="r" b="b"/>
                  <a:pathLst>
                    <a:path w="93816" h="43420" extrusionOk="0">
                      <a:moveTo>
                        <a:pt x="19610" y="17015"/>
                      </a:moveTo>
                      <a:cubicBezTo>
                        <a:pt x="13404" y="15242"/>
                        <a:pt x="-7432" y="11695"/>
                        <a:pt x="2764" y="2386"/>
                      </a:cubicBezTo>
                      <a:cubicBezTo>
                        <a:pt x="13404" y="-2490"/>
                        <a:pt x="25816" y="1056"/>
                        <a:pt x="36456" y="4603"/>
                      </a:cubicBezTo>
                      <a:cubicBezTo>
                        <a:pt x="46208" y="7262"/>
                        <a:pt x="55075" y="12582"/>
                        <a:pt x="63941" y="17902"/>
                      </a:cubicBezTo>
                      <a:cubicBezTo>
                        <a:pt x="71034" y="22335"/>
                        <a:pt x="78127" y="26325"/>
                        <a:pt x="84777" y="30758"/>
                      </a:cubicBezTo>
                      <a:cubicBezTo>
                        <a:pt x="87880" y="33418"/>
                        <a:pt x="91870" y="35634"/>
                        <a:pt x="93643" y="39624"/>
                      </a:cubicBezTo>
                      <a:cubicBezTo>
                        <a:pt x="94086" y="40511"/>
                        <a:pt x="93643" y="41841"/>
                        <a:pt x="92756" y="42284"/>
                      </a:cubicBezTo>
                      <a:cubicBezTo>
                        <a:pt x="86550" y="46717"/>
                        <a:pt x="74580" y="36964"/>
                        <a:pt x="69261" y="33861"/>
                      </a:cubicBezTo>
                      <a:cubicBezTo>
                        <a:pt x="63498" y="30314"/>
                        <a:pt x="57291" y="26325"/>
                        <a:pt x="51085" y="23665"/>
                      </a:cubicBezTo>
                      <a:cubicBezTo>
                        <a:pt x="40889" y="19675"/>
                        <a:pt x="29806" y="20118"/>
                        <a:pt x="19610" y="1701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8" name="Google Shape;818;p25"/>
                <p:cNvSpPr/>
                <p:nvPr/>
              </p:nvSpPr>
              <p:spPr>
                <a:xfrm>
                  <a:off x="9818006" y="567350"/>
                  <a:ext cx="42423" cy="23279"/>
                </a:xfrm>
                <a:custGeom>
                  <a:avLst/>
                  <a:gdLst/>
                  <a:ahLst/>
                  <a:cxnLst/>
                  <a:rect l="l" t="t" r="r" b="b"/>
                  <a:pathLst>
                    <a:path w="42423" h="23279" extrusionOk="0">
                      <a:moveTo>
                        <a:pt x="14650" y="14271"/>
                      </a:moveTo>
                      <a:cubicBezTo>
                        <a:pt x="10660" y="12055"/>
                        <a:pt x="-5299" y="6735"/>
                        <a:pt x="1794" y="972"/>
                      </a:cubicBezTo>
                      <a:cubicBezTo>
                        <a:pt x="7557" y="-1688"/>
                        <a:pt x="14207" y="1859"/>
                        <a:pt x="20413" y="2745"/>
                      </a:cubicBezTo>
                      <a:cubicBezTo>
                        <a:pt x="27062" y="4962"/>
                        <a:pt x="33712" y="7622"/>
                        <a:pt x="39032" y="12498"/>
                      </a:cubicBezTo>
                      <a:cubicBezTo>
                        <a:pt x="46568" y="19591"/>
                        <a:pt x="40362" y="25797"/>
                        <a:pt x="31939" y="22251"/>
                      </a:cubicBezTo>
                      <a:cubicBezTo>
                        <a:pt x="26176" y="19591"/>
                        <a:pt x="20413" y="16488"/>
                        <a:pt x="14650" y="1427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9" name="Google Shape;819;p25"/>
                <p:cNvSpPr/>
                <p:nvPr/>
              </p:nvSpPr>
              <p:spPr>
                <a:xfrm>
                  <a:off x="9778686" y="598425"/>
                  <a:ext cx="85770" cy="53697"/>
                </a:xfrm>
                <a:custGeom>
                  <a:avLst/>
                  <a:gdLst/>
                  <a:ahLst/>
                  <a:cxnLst/>
                  <a:rect l="l" t="t" r="r" b="b"/>
                  <a:pathLst>
                    <a:path w="85770" h="53697" extrusionOk="0">
                      <a:moveTo>
                        <a:pt x="2990" y="10239"/>
                      </a:moveTo>
                      <a:cubicBezTo>
                        <a:pt x="330" y="7136"/>
                        <a:pt x="-2330" y="929"/>
                        <a:pt x="3433" y="43"/>
                      </a:cubicBezTo>
                      <a:cubicBezTo>
                        <a:pt x="7866" y="-400"/>
                        <a:pt x="11856" y="2703"/>
                        <a:pt x="15402" y="4476"/>
                      </a:cubicBezTo>
                      <a:cubicBezTo>
                        <a:pt x="19392" y="6249"/>
                        <a:pt x="22938" y="8022"/>
                        <a:pt x="26928" y="9796"/>
                      </a:cubicBezTo>
                      <a:cubicBezTo>
                        <a:pt x="38898" y="14229"/>
                        <a:pt x="51310" y="16889"/>
                        <a:pt x="63280" y="21322"/>
                      </a:cubicBezTo>
                      <a:cubicBezTo>
                        <a:pt x="71259" y="23982"/>
                        <a:pt x="78795" y="28415"/>
                        <a:pt x="83228" y="35508"/>
                      </a:cubicBezTo>
                      <a:cubicBezTo>
                        <a:pt x="88992" y="43930"/>
                        <a:pt x="84559" y="54127"/>
                        <a:pt x="73919" y="53683"/>
                      </a:cubicBezTo>
                      <a:cubicBezTo>
                        <a:pt x="62393" y="53240"/>
                        <a:pt x="54413" y="43487"/>
                        <a:pt x="46434" y="36838"/>
                      </a:cubicBezTo>
                      <a:cubicBezTo>
                        <a:pt x="40671" y="31518"/>
                        <a:pt x="33578" y="28858"/>
                        <a:pt x="26485" y="26198"/>
                      </a:cubicBezTo>
                      <a:cubicBezTo>
                        <a:pt x="18062" y="22208"/>
                        <a:pt x="9196" y="17775"/>
                        <a:pt x="2990" y="102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0" name="Google Shape;820;p25"/>
                <p:cNvSpPr/>
                <p:nvPr/>
              </p:nvSpPr>
              <p:spPr>
                <a:xfrm>
                  <a:off x="9793710" y="629716"/>
                  <a:ext cx="33400" cy="23411"/>
                </a:xfrm>
                <a:custGeom>
                  <a:avLst/>
                  <a:gdLst/>
                  <a:ahLst/>
                  <a:cxnLst/>
                  <a:rect l="l" t="t" r="r" b="b"/>
                  <a:pathLst>
                    <a:path w="33400" h="23411" extrusionOk="0">
                      <a:moveTo>
                        <a:pt x="11904" y="14856"/>
                      </a:moveTo>
                      <a:cubicBezTo>
                        <a:pt x="7914" y="12639"/>
                        <a:pt x="-4499" y="6876"/>
                        <a:pt x="1707" y="1113"/>
                      </a:cubicBezTo>
                      <a:cubicBezTo>
                        <a:pt x="6140" y="-1547"/>
                        <a:pt x="11460" y="1113"/>
                        <a:pt x="15450" y="3330"/>
                      </a:cubicBezTo>
                      <a:cubicBezTo>
                        <a:pt x="21213" y="4660"/>
                        <a:pt x="26533" y="8206"/>
                        <a:pt x="30522" y="12639"/>
                      </a:cubicBezTo>
                      <a:cubicBezTo>
                        <a:pt x="35842" y="18402"/>
                        <a:pt x="33625" y="25495"/>
                        <a:pt x="25203" y="22835"/>
                      </a:cubicBezTo>
                      <a:cubicBezTo>
                        <a:pt x="20770" y="21062"/>
                        <a:pt x="16780" y="17072"/>
                        <a:pt x="11904" y="14856"/>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1" name="Google Shape;821;p25"/>
                <p:cNvSpPr/>
                <p:nvPr/>
              </p:nvSpPr>
              <p:spPr>
                <a:xfrm>
                  <a:off x="9869103" y="685799"/>
                  <a:ext cx="92628" cy="66554"/>
                </a:xfrm>
                <a:custGeom>
                  <a:avLst/>
                  <a:gdLst/>
                  <a:ahLst/>
                  <a:cxnLst/>
                  <a:rect l="l" t="t" r="r" b="b"/>
                  <a:pathLst>
                    <a:path w="92628" h="66554" extrusionOk="0">
                      <a:moveTo>
                        <a:pt x="10543" y="13299"/>
                      </a:moveTo>
                      <a:cubicBezTo>
                        <a:pt x="8327" y="11526"/>
                        <a:pt x="-4529" y="1773"/>
                        <a:pt x="1677" y="0"/>
                      </a:cubicBezTo>
                      <a:cubicBezTo>
                        <a:pt x="12317" y="2660"/>
                        <a:pt x="22069" y="7980"/>
                        <a:pt x="32265" y="11526"/>
                      </a:cubicBezTo>
                      <a:cubicBezTo>
                        <a:pt x="45565" y="16846"/>
                        <a:pt x="60637" y="17289"/>
                        <a:pt x="72163" y="27042"/>
                      </a:cubicBezTo>
                      <a:cubicBezTo>
                        <a:pt x="80586" y="34135"/>
                        <a:pt x="88566" y="42114"/>
                        <a:pt x="91669" y="52754"/>
                      </a:cubicBezTo>
                      <a:cubicBezTo>
                        <a:pt x="92999" y="57187"/>
                        <a:pt x="93886" y="65167"/>
                        <a:pt x="87679" y="66496"/>
                      </a:cubicBezTo>
                      <a:cubicBezTo>
                        <a:pt x="84132" y="66940"/>
                        <a:pt x="81473" y="64723"/>
                        <a:pt x="78370" y="63393"/>
                      </a:cubicBezTo>
                      <a:cubicBezTo>
                        <a:pt x="72163" y="59847"/>
                        <a:pt x="65957" y="55857"/>
                        <a:pt x="61967" y="50094"/>
                      </a:cubicBezTo>
                      <a:cubicBezTo>
                        <a:pt x="60194" y="47877"/>
                        <a:pt x="58864" y="44774"/>
                        <a:pt x="58864" y="41671"/>
                      </a:cubicBezTo>
                      <a:cubicBezTo>
                        <a:pt x="57091" y="39455"/>
                        <a:pt x="55317" y="37238"/>
                        <a:pt x="52658" y="35465"/>
                      </a:cubicBezTo>
                      <a:cubicBezTo>
                        <a:pt x="39802" y="26155"/>
                        <a:pt x="23399" y="23052"/>
                        <a:pt x="10543" y="1329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2" name="Google Shape;822;p25"/>
                <p:cNvSpPr/>
                <p:nvPr/>
              </p:nvSpPr>
              <p:spPr>
                <a:xfrm>
                  <a:off x="9920699" y="681332"/>
                  <a:ext cx="27607" cy="25023"/>
                </a:xfrm>
                <a:custGeom>
                  <a:avLst/>
                  <a:gdLst/>
                  <a:ahLst/>
                  <a:cxnLst/>
                  <a:rect l="l" t="t" r="r" b="b"/>
                  <a:pathLst>
                    <a:path w="27607" h="25023" extrusionOk="0">
                      <a:moveTo>
                        <a:pt x="23671" y="24859"/>
                      </a:moveTo>
                      <a:cubicBezTo>
                        <a:pt x="19681" y="22199"/>
                        <a:pt x="-6474" y="5354"/>
                        <a:pt x="1505" y="477"/>
                      </a:cubicBezTo>
                      <a:cubicBezTo>
                        <a:pt x="5938" y="-1296"/>
                        <a:pt x="10371" y="2251"/>
                        <a:pt x="13475" y="4910"/>
                      </a:cubicBezTo>
                      <a:cubicBezTo>
                        <a:pt x="18351" y="7570"/>
                        <a:pt x="22784" y="11560"/>
                        <a:pt x="25887" y="16436"/>
                      </a:cubicBezTo>
                      <a:cubicBezTo>
                        <a:pt x="27660" y="19096"/>
                        <a:pt x="29434" y="26189"/>
                        <a:pt x="23671" y="2485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3" name="Google Shape;823;p25"/>
                <p:cNvSpPr/>
                <p:nvPr/>
              </p:nvSpPr>
              <p:spPr>
                <a:xfrm>
                  <a:off x="9822734" y="724787"/>
                  <a:ext cx="64173" cy="45658"/>
                </a:xfrm>
                <a:custGeom>
                  <a:avLst/>
                  <a:gdLst/>
                  <a:ahLst/>
                  <a:cxnLst/>
                  <a:rect l="l" t="t" r="r" b="b"/>
                  <a:pathLst>
                    <a:path w="64173" h="45658" extrusionOk="0">
                      <a:moveTo>
                        <a:pt x="32974" y="31056"/>
                      </a:moveTo>
                      <a:cubicBezTo>
                        <a:pt x="23665" y="21746"/>
                        <a:pt x="9035" y="19530"/>
                        <a:pt x="1499" y="8447"/>
                      </a:cubicBezTo>
                      <a:cubicBezTo>
                        <a:pt x="-274" y="5787"/>
                        <a:pt x="-1160" y="468"/>
                        <a:pt x="2830" y="24"/>
                      </a:cubicBezTo>
                      <a:cubicBezTo>
                        <a:pt x="9479" y="-419"/>
                        <a:pt x="14799" y="5344"/>
                        <a:pt x="20562" y="8447"/>
                      </a:cubicBezTo>
                      <a:cubicBezTo>
                        <a:pt x="26768" y="12437"/>
                        <a:pt x="32088" y="16427"/>
                        <a:pt x="38737" y="19530"/>
                      </a:cubicBezTo>
                      <a:cubicBezTo>
                        <a:pt x="44057" y="21746"/>
                        <a:pt x="49820" y="23076"/>
                        <a:pt x="55140" y="25736"/>
                      </a:cubicBezTo>
                      <a:cubicBezTo>
                        <a:pt x="63563" y="29283"/>
                        <a:pt x="68882" y="40809"/>
                        <a:pt x="58243" y="44798"/>
                      </a:cubicBezTo>
                      <a:cubicBezTo>
                        <a:pt x="47160" y="48345"/>
                        <a:pt x="37851" y="40365"/>
                        <a:pt x="32974" y="31056"/>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4" name="Google Shape;824;p25"/>
                <p:cNvSpPr/>
                <p:nvPr/>
              </p:nvSpPr>
              <p:spPr>
                <a:xfrm>
                  <a:off x="9899897" y="759389"/>
                  <a:ext cx="64265" cy="66063"/>
                </a:xfrm>
                <a:custGeom>
                  <a:avLst/>
                  <a:gdLst/>
                  <a:ahLst/>
                  <a:cxnLst/>
                  <a:rect l="l" t="t" r="r" b="b"/>
                  <a:pathLst>
                    <a:path w="64265" h="66063" extrusionOk="0">
                      <a:moveTo>
                        <a:pt x="46690" y="59847"/>
                      </a:moveTo>
                      <a:cubicBezTo>
                        <a:pt x="40040" y="55414"/>
                        <a:pt x="23195" y="43888"/>
                        <a:pt x="24524" y="34578"/>
                      </a:cubicBezTo>
                      <a:cubicBezTo>
                        <a:pt x="24967" y="32362"/>
                        <a:pt x="27628" y="31918"/>
                        <a:pt x="27184" y="29702"/>
                      </a:cubicBezTo>
                      <a:cubicBezTo>
                        <a:pt x="24081" y="23495"/>
                        <a:pt x="17875" y="19506"/>
                        <a:pt x="12555" y="15073"/>
                      </a:cubicBezTo>
                      <a:cubicBezTo>
                        <a:pt x="9895" y="12413"/>
                        <a:pt x="-6951" y="1773"/>
                        <a:pt x="3246" y="0"/>
                      </a:cubicBezTo>
                      <a:cubicBezTo>
                        <a:pt x="6792" y="0"/>
                        <a:pt x="10338" y="1773"/>
                        <a:pt x="13441" y="3103"/>
                      </a:cubicBezTo>
                      <a:cubicBezTo>
                        <a:pt x="24967" y="8866"/>
                        <a:pt x="35607" y="15959"/>
                        <a:pt x="43587" y="25712"/>
                      </a:cubicBezTo>
                      <a:cubicBezTo>
                        <a:pt x="52010" y="34135"/>
                        <a:pt x="61319" y="43444"/>
                        <a:pt x="63979" y="55857"/>
                      </a:cubicBezTo>
                      <a:cubicBezTo>
                        <a:pt x="66195" y="72703"/>
                        <a:pt x="55113" y="64723"/>
                        <a:pt x="46690" y="5984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5" name="Google Shape;825;p25"/>
                <p:cNvSpPr/>
                <p:nvPr/>
              </p:nvSpPr>
              <p:spPr>
                <a:xfrm>
                  <a:off x="9919863" y="810370"/>
                  <a:ext cx="48668" cy="44903"/>
                </a:xfrm>
                <a:custGeom>
                  <a:avLst/>
                  <a:gdLst/>
                  <a:ahLst/>
                  <a:cxnLst/>
                  <a:rect l="l" t="t" r="r" b="b"/>
                  <a:pathLst>
                    <a:path w="48668" h="44903" extrusionOk="0">
                      <a:moveTo>
                        <a:pt x="3672" y="7536"/>
                      </a:moveTo>
                      <a:cubicBezTo>
                        <a:pt x="568" y="5763"/>
                        <a:pt x="-2535" y="887"/>
                        <a:pt x="3229" y="0"/>
                      </a:cubicBezTo>
                      <a:cubicBezTo>
                        <a:pt x="14311" y="443"/>
                        <a:pt x="22734" y="8866"/>
                        <a:pt x="30714" y="15516"/>
                      </a:cubicBezTo>
                      <a:cubicBezTo>
                        <a:pt x="35147" y="19506"/>
                        <a:pt x="39580" y="23939"/>
                        <a:pt x="43127" y="28815"/>
                      </a:cubicBezTo>
                      <a:cubicBezTo>
                        <a:pt x="44013" y="30145"/>
                        <a:pt x="45786" y="31918"/>
                        <a:pt x="45343" y="33691"/>
                      </a:cubicBezTo>
                      <a:cubicBezTo>
                        <a:pt x="47560" y="36795"/>
                        <a:pt x="51993" y="46104"/>
                        <a:pt x="44456" y="44774"/>
                      </a:cubicBezTo>
                      <a:cubicBezTo>
                        <a:pt x="40910" y="43001"/>
                        <a:pt x="38250" y="39455"/>
                        <a:pt x="35590" y="36795"/>
                      </a:cubicBezTo>
                      <a:cubicBezTo>
                        <a:pt x="29827" y="31032"/>
                        <a:pt x="24064" y="24825"/>
                        <a:pt x="18301" y="19506"/>
                      </a:cubicBezTo>
                      <a:cubicBezTo>
                        <a:pt x="12981" y="15073"/>
                        <a:pt x="8548" y="11526"/>
                        <a:pt x="3672" y="7536"/>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6" name="Google Shape;826;p25"/>
                <p:cNvSpPr/>
                <p:nvPr/>
              </p:nvSpPr>
              <p:spPr>
                <a:xfrm>
                  <a:off x="9880561" y="824527"/>
                  <a:ext cx="64444" cy="57398"/>
                </a:xfrm>
                <a:custGeom>
                  <a:avLst/>
                  <a:gdLst/>
                  <a:ahLst/>
                  <a:cxnLst/>
                  <a:rect l="l" t="t" r="r" b="b"/>
                  <a:pathLst>
                    <a:path w="64444" h="57398" extrusionOk="0">
                      <a:moveTo>
                        <a:pt x="27457" y="27957"/>
                      </a:moveTo>
                      <a:cubicBezTo>
                        <a:pt x="19034" y="20864"/>
                        <a:pt x="7951" y="16431"/>
                        <a:pt x="1302" y="7564"/>
                      </a:cubicBezTo>
                      <a:cubicBezTo>
                        <a:pt x="-915" y="4461"/>
                        <a:pt x="-472" y="-415"/>
                        <a:pt x="3961" y="28"/>
                      </a:cubicBezTo>
                      <a:cubicBezTo>
                        <a:pt x="6178" y="28"/>
                        <a:pt x="8395" y="915"/>
                        <a:pt x="10611" y="2245"/>
                      </a:cubicBezTo>
                      <a:cubicBezTo>
                        <a:pt x="20807" y="6235"/>
                        <a:pt x="31003" y="11554"/>
                        <a:pt x="38983" y="19977"/>
                      </a:cubicBezTo>
                      <a:cubicBezTo>
                        <a:pt x="42973" y="24410"/>
                        <a:pt x="46963" y="29287"/>
                        <a:pt x="51396" y="33276"/>
                      </a:cubicBezTo>
                      <a:cubicBezTo>
                        <a:pt x="56272" y="38153"/>
                        <a:pt x="70458" y="51009"/>
                        <a:pt x="61592" y="57215"/>
                      </a:cubicBezTo>
                      <a:cubicBezTo>
                        <a:pt x="52725" y="58988"/>
                        <a:pt x="47406" y="47462"/>
                        <a:pt x="42086" y="42143"/>
                      </a:cubicBezTo>
                      <a:cubicBezTo>
                        <a:pt x="37210" y="36380"/>
                        <a:pt x="32777" y="31947"/>
                        <a:pt x="27457" y="2795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7" name="Google Shape;827;p25"/>
                <p:cNvSpPr/>
                <p:nvPr/>
              </p:nvSpPr>
              <p:spPr>
                <a:xfrm>
                  <a:off x="9918947" y="872827"/>
                  <a:ext cx="41702" cy="52111"/>
                </a:xfrm>
                <a:custGeom>
                  <a:avLst/>
                  <a:gdLst/>
                  <a:ahLst/>
                  <a:cxnLst/>
                  <a:rect l="l" t="t" r="r" b="b"/>
                  <a:pathLst>
                    <a:path w="41702" h="52111" extrusionOk="0">
                      <a:moveTo>
                        <a:pt x="34732" y="51473"/>
                      </a:moveTo>
                      <a:cubicBezTo>
                        <a:pt x="30299" y="47483"/>
                        <a:pt x="29413" y="42164"/>
                        <a:pt x="25866" y="37731"/>
                      </a:cubicBezTo>
                      <a:cubicBezTo>
                        <a:pt x="22320" y="32854"/>
                        <a:pt x="18330" y="28864"/>
                        <a:pt x="14340" y="24875"/>
                      </a:cubicBezTo>
                      <a:cubicBezTo>
                        <a:pt x="14340" y="24875"/>
                        <a:pt x="14340" y="24875"/>
                        <a:pt x="14340" y="24875"/>
                      </a:cubicBezTo>
                      <a:cubicBezTo>
                        <a:pt x="8577" y="19555"/>
                        <a:pt x="1484" y="13792"/>
                        <a:pt x="154" y="5369"/>
                      </a:cubicBezTo>
                      <a:cubicBezTo>
                        <a:pt x="-289" y="3596"/>
                        <a:pt x="154" y="493"/>
                        <a:pt x="2371" y="49"/>
                      </a:cubicBezTo>
                      <a:cubicBezTo>
                        <a:pt x="4588" y="-394"/>
                        <a:pt x="6361" y="2266"/>
                        <a:pt x="7690" y="3596"/>
                      </a:cubicBezTo>
                      <a:cubicBezTo>
                        <a:pt x="10350" y="7142"/>
                        <a:pt x="12567" y="11132"/>
                        <a:pt x="16557" y="12905"/>
                      </a:cubicBezTo>
                      <a:cubicBezTo>
                        <a:pt x="18330" y="13792"/>
                        <a:pt x="20990" y="14678"/>
                        <a:pt x="22763" y="14678"/>
                      </a:cubicBezTo>
                      <a:cubicBezTo>
                        <a:pt x="29413" y="15565"/>
                        <a:pt x="35176" y="19998"/>
                        <a:pt x="37393" y="26205"/>
                      </a:cubicBezTo>
                      <a:cubicBezTo>
                        <a:pt x="39609" y="32411"/>
                        <a:pt x="42712" y="39061"/>
                        <a:pt x="41382" y="46153"/>
                      </a:cubicBezTo>
                      <a:cubicBezTo>
                        <a:pt x="40939" y="49700"/>
                        <a:pt x="37836" y="53690"/>
                        <a:pt x="34732" y="5147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8" name="Google Shape;828;p25"/>
                <p:cNvSpPr/>
                <p:nvPr/>
              </p:nvSpPr>
              <p:spPr>
                <a:xfrm>
                  <a:off x="9953714" y="881788"/>
                  <a:ext cx="14089" cy="17850"/>
                </a:xfrm>
                <a:custGeom>
                  <a:avLst/>
                  <a:gdLst/>
                  <a:ahLst/>
                  <a:cxnLst/>
                  <a:rect l="l" t="t" r="r" b="b"/>
                  <a:pathLst>
                    <a:path w="14089" h="17850" extrusionOk="0">
                      <a:moveTo>
                        <a:pt x="6172" y="13253"/>
                      </a:moveTo>
                      <a:cubicBezTo>
                        <a:pt x="3955" y="10150"/>
                        <a:pt x="-2251" y="4387"/>
                        <a:pt x="852" y="398"/>
                      </a:cubicBezTo>
                      <a:cubicBezTo>
                        <a:pt x="5728" y="-2706"/>
                        <a:pt x="17254" y="13253"/>
                        <a:pt x="13265" y="17243"/>
                      </a:cubicBezTo>
                      <a:cubicBezTo>
                        <a:pt x="10605" y="19460"/>
                        <a:pt x="7945" y="15027"/>
                        <a:pt x="6172" y="1325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9" name="Google Shape;829;p25"/>
                <p:cNvSpPr/>
                <p:nvPr/>
              </p:nvSpPr>
              <p:spPr>
                <a:xfrm>
                  <a:off x="9947292" y="963674"/>
                  <a:ext cx="20243" cy="28513"/>
                </a:xfrm>
                <a:custGeom>
                  <a:avLst/>
                  <a:gdLst/>
                  <a:ahLst/>
                  <a:cxnLst/>
                  <a:rect l="l" t="t" r="r" b="b"/>
                  <a:pathLst>
                    <a:path w="20243" h="28513" extrusionOk="0">
                      <a:moveTo>
                        <a:pt x="19686" y="21359"/>
                      </a:moveTo>
                      <a:cubicBezTo>
                        <a:pt x="21903" y="28895"/>
                        <a:pt x="17027" y="31555"/>
                        <a:pt x="13480" y="24019"/>
                      </a:cubicBezTo>
                      <a:cubicBezTo>
                        <a:pt x="12150" y="21803"/>
                        <a:pt x="10820" y="19586"/>
                        <a:pt x="9491" y="17369"/>
                      </a:cubicBezTo>
                      <a:cubicBezTo>
                        <a:pt x="6387" y="12936"/>
                        <a:pt x="-3809" y="5400"/>
                        <a:pt x="1511" y="80"/>
                      </a:cubicBezTo>
                      <a:cubicBezTo>
                        <a:pt x="9934" y="-1250"/>
                        <a:pt x="18357" y="14266"/>
                        <a:pt x="19686" y="2135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0" name="Google Shape;830;p25"/>
                <p:cNvSpPr/>
                <p:nvPr/>
              </p:nvSpPr>
              <p:spPr>
                <a:xfrm>
                  <a:off x="9870434" y="902267"/>
                  <a:ext cx="12540" cy="23282"/>
                </a:xfrm>
                <a:custGeom>
                  <a:avLst/>
                  <a:gdLst/>
                  <a:ahLst/>
                  <a:cxnLst/>
                  <a:rect l="l" t="t" r="r" b="b"/>
                  <a:pathLst>
                    <a:path w="12540" h="23282" extrusionOk="0">
                      <a:moveTo>
                        <a:pt x="11872" y="22033"/>
                      </a:moveTo>
                      <a:cubicBezTo>
                        <a:pt x="4779" y="29126"/>
                        <a:pt x="-3644" y="3858"/>
                        <a:pt x="1676" y="311"/>
                      </a:cubicBezTo>
                      <a:cubicBezTo>
                        <a:pt x="7882" y="-1905"/>
                        <a:pt x="9655" y="8291"/>
                        <a:pt x="10542" y="12724"/>
                      </a:cubicBezTo>
                      <a:cubicBezTo>
                        <a:pt x="11429" y="15827"/>
                        <a:pt x="13645" y="18930"/>
                        <a:pt x="11872" y="2203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1" name="Google Shape;831;p25"/>
                <p:cNvSpPr/>
                <p:nvPr/>
              </p:nvSpPr>
              <p:spPr>
                <a:xfrm>
                  <a:off x="9847984" y="887839"/>
                  <a:ext cx="41927" cy="65961"/>
                </a:xfrm>
                <a:custGeom>
                  <a:avLst/>
                  <a:gdLst/>
                  <a:ahLst/>
                  <a:cxnLst/>
                  <a:rect l="l" t="t" r="r" b="b"/>
                  <a:pathLst>
                    <a:path w="41927" h="65961" extrusionOk="0">
                      <a:moveTo>
                        <a:pt x="22796" y="59070"/>
                      </a:moveTo>
                      <a:cubicBezTo>
                        <a:pt x="12157" y="49317"/>
                        <a:pt x="5507" y="36018"/>
                        <a:pt x="1961" y="22276"/>
                      </a:cubicBezTo>
                      <a:cubicBezTo>
                        <a:pt x="631" y="16512"/>
                        <a:pt x="-2472" y="4100"/>
                        <a:pt x="3734" y="110"/>
                      </a:cubicBezTo>
                      <a:cubicBezTo>
                        <a:pt x="15703" y="-2107"/>
                        <a:pt x="18363" y="29812"/>
                        <a:pt x="24126" y="37791"/>
                      </a:cubicBezTo>
                      <a:cubicBezTo>
                        <a:pt x="28116" y="43111"/>
                        <a:pt x="32549" y="47101"/>
                        <a:pt x="36982" y="51977"/>
                      </a:cubicBezTo>
                      <a:cubicBezTo>
                        <a:pt x="39198" y="54194"/>
                        <a:pt x="41415" y="56854"/>
                        <a:pt x="41859" y="60400"/>
                      </a:cubicBezTo>
                      <a:cubicBezTo>
                        <a:pt x="42302" y="62617"/>
                        <a:pt x="40528" y="64833"/>
                        <a:pt x="38755" y="65720"/>
                      </a:cubicBezTo>
                      <a:cubicBezTo>
                        <a:pt x="32105" y="67050"/>
                        <a:pt x="26786" y="62617"/>
                        <a:pt x="22796" y="5907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832" name="Google Shape;832;p25"/>
              <p:cNvSpPr/>
              <p:nvPr/>
            </p:nvSpPr>
            <p:spPr>
              <a:xfrm>
                <a:off x="9591163" y="252686"/>
                <a:ext cx="94446" cy="142745"/>
              </a:xfrm>
              <a:custGeom>
                <a:avLst/>
                <a:gdLst/>
                <a:ahLst/>
                <a:cxnLst/>
                <a:rect l="l" t="t" r="r" b="b"/>
                <a:pathLst>
                  <a:path w="94446" h="142745" extrusionOk="0">
                    <a:moveTo>
                      <a:pt x="332" y="0"/>
                    </a:moveTo>
                    <a:cubicBezTo>
                      <a:pt x="332" y="0"/>
                      <a:pt x="776" y="0"/>
                      <a:pt x="776" y="0"/>
                    </a:cubicBezTo>
                    <a:cubicBezTo>
                      <a:pt x="3879" y="3103"/>
                      <a:pt x="6539" y="6206"/>
                      <a:pt x="9199" y="9309"/>
                    </a:cubicBezTo>
                    <a:cubicBezTo>
                      <a:pt x="17622" y="18619"/>
                      <a:pt x="26045" y="27929"/>
                      <a:pt x="34024" y="37681"/>
                    </a:cubicBezTo>
                    <a:cubicBezTo>
                      <a:pt x="57963" y="68713"/>
                      <a:pt x="77468" y="103291"/>
                      <a:pt x="93427" y="139199"/>
                    </a:cubicBezTo>
                    <a:cubicBezTo>
                      <a:pt x="93871" y="140529"/>
                      <a:pt x="95201" y="141859"/>
                      <a:pt x="93871" y="142746"/>
                    </a:cubicBezTo>
                    <a:cubicBezTo>
                      <a:pt x="93427" y="142746"/>
                      <a:pt x="92984" y="142746"/>
                      <a:pt x="92984" y="142302"/>
                    </a:cubicBezTo>
                    <a:cubicBezTo>
                      <a:pt x="92097" y="140529"/>
                      <a:pt x="91211" y="138756"/>
                      <a:pt x="90324" y="136539"/>
                    </a:cubicBezTo>
                    <a:cubicBezTo>
                      <a:pt x="75252" y="102848"/>
                      <a:pt x="55746" y="71816"/>
                      <a:pt x="34467" y="41671"/>
                    </a:cubicBezTo>
                    <a:cubicBezTo>
                      <a:pt x="26488" y="31032"/>
                      <a:pt x="18065" y="21279"/>
                      <a:pt x="9642" y="11083"/>
                    </a:cubicBezTo>
                    <a:cubicBezTo>
                      <a:pt x="6539" y="7536"/>
                      <a:pt x="3435" y="3990"/>
                      <a:pt x="332" y="443"/>
                    </a:cubicBezTo>
                    <a:cubicBezTo>
                      <a:pt x="-111" y="443"/>
                      <a:pt x="-111" y="443"/>
                      <a:pt x="332" y="0"/>
                    </a:cubicBezTo>
                    <a:cubicBezTo>
                      <a:pt x="-111" y="0"/>
                      <a:pt x="-111" y="0"/>
                      <a:pt x="332" y="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9"/>
        <p:cNvGrpSpPr/>
        <p:nvPr/>
      </p:nvGrpSpPr>
      <p:grpSpPr>
        <a:xfrm>
          <a:off x="0" y="0"/>
          <a:ext cx="0" cy="0"/>
          <a:chOff x="0" y="0"/>
          <a:chExt cx="0" cy="0"/>
        </a:xfrm>
      </p:grpSpPr>
      <p:sp>
        <p:nvSpPr>
          <p:cNvPr id="80" name="Google Shape;80;p3"/>
          <p:cNvSpPr/>
          <p:nvPr/>
        </p:nvSpPr>
        <p:spPr>
          <a:xfrm>
            <a:off x="191100" y="192300"/>
            <a:ext cx="8761800" cy="4758900"/>
          </a:xfrm>
          <a:prstGeom prst="roundRect">
            <a:avLst>
              <a:gd name="adj" fmla="val 5394"/>
            </a:avLst>
          </a:prstGeom>
          <a:solidFill>
            <a:schemeClr val="accent4"/>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bin"/>
              <a:ea typeface="Cabin"/>
              <a:cs typeface="Cabin"/>
              <a:sym typeface="Cabin"/>
            </a:endParaRPr>
          </a:p>
        </p:txBody>
      </p:sp>
      <p:sp>
        <p:nvSpPr>
          <p:cNvPr id="81" name="Google Shape;81;p3"/>
          <p:cNvSpPr txBox="1">
            <a:spLocks noGrp="1"/>
          </p:cNvSpPr>
          <p:nvPr>
            <p:ph type="title"/>
          </p:nvPr>
        </p:nvSpPr>
        <p:spPr>
          <a:xfrm>
            <a:off x="4068700" y="2630850"/>
            <a:ext cx="4360200" cy="909600"/>
          </a:xfrm>
          <a:prstGeom prst="rect">
            <a:avLst/>
          </a:prstGeom>
        </p:spPr>
        <p:txBody>
          <a:bodyPr spcFirstLastPara="1" wrap="square" lIns="91425" tIns="91425" rIns="91425" bIns="91425" anchor="t" anchorCtr="0">
            <a:noAutofit/>
          </a:bodyPr>
          <a:lstStyle>
            <a:lvl1pPr lvl="0" algn="ctr">
              <a:spcBef>
                <a:spcPts val="0"/>
              </a:spcBef>
              <a:spcAft>
                <a:spcPts val="0"/>
              </a:spcAft>
              <a:buSzPts val="4500"/>
              <a:buNone/>
              <a:defRPr sz="4500"/>
            </a:lvl1pPr>
            <a:lvl2pPr lvl="1" algn="ctr">
              <a:spcBef>
                <a:spcPts val="0"/>
              </a:spcBef>
              <a:spcAft>
                <a:spcPts val="0"/>
              </a:spcAft>
              <a:buSzPts val="4500"/>
              <a:buNone/>
              <a:defRPr sz="4500"/>
            </a:lvl2pPr>
            <a:lvl3pPr lvl="2" algn="ctr">
              <a:spcBef>
                <a:spcPts val="0"/>
              </a:spcBef>
              <a:spcAft>
                <a:spcPts val="0"/>
              </a:spcAft>
              <a:buSzPts val="4500"/>
              <a:buNone/>
              <a:defRPr sz="4500"/>
            </a:lvl3pPr>
            <a:lvl4pPr lvl="3" algn="ctr">
              <a:spcBef>
                <a:spcPts val="0"/>
              </a:spcBef>
              <a:spcAft>
                <a:spcPts val="0"/>
              </a:spcAft>
              <a:buSzPts val="4500"/>
              <a:buNone/>
              <a:defRPr sz="4500"/>
            </a:lvl4pPr>
            <a:lvl5pPr lvl="4" algn="ctr">
              <a:spcBef>
                <a:spcPts val="0"/>
              </a:spcBef>
              <a:spcAft>
                <a:spcPts val="0"/>
              </a:spcAft>
              <a:buSzPts val="4500"/>
              <a:buNone/>
              <a:defRPr sz="4500"/>
            </a:lvl5pPr>
            <a:lvl6pPr lvl="5" algn="ctr">
              <a:spcBef>
                <a:spcPts val="0"/>
              </a:spcBef>
              <a:spcAft>
                <a:spcPts val="0"/>
              </a:spcAft>
              <a:buSzPts val="4500"/>
              <a:buNone/>
              <a:defRPr sz="4500"/>
            </a:lvl6pPr>
            <a:lvl7pPr lvl="6" algn="ctr">
              <a:spcBef>
                <a:spcPts val="0"/>
              </a:spcBef>
              <a:spcAft>
                <a:spcPts val="0"/>
              </a:spcAft>
              <a:buSzPts val="4500"/>
              <a:buNone/>
              <a:defRPr sz="4500"/>
            </a:lvl7pPr>
            <a:lvl8pPr lvl="7" algn="ctr">
              <a:spcBef>
                <a:spcPts val="0"/>
              </a:spcBef>
              <a:spcAft>
                <a:spcPts val="0"/>
              </a:spcAft>
              <a:buSzPts val="4500"/>
              <a:buNone/>
              <a:defRPr sz="4500"/>
            </a:lvl8pPr>
            <a:lvl9pPr lvl="8" algn="ctr">
              <a:spcBef>
                <a:spcPts val="0"/>
              </a:spcBef>
              <a:spcAft>
                <a:spcPts val="0"/>
              </a:spcAft>
              <a:buSzPts val="4500"/>
              <a:buNone/>
              <a:defRPr sz="4500"/>
            </a:lvl9pPr>
          </a:lstStyle>
          <a:p>
            <a:endParaRPr/>
          </a:p>
        </p:txBody>
      </p:sp>
      <p:sp>
        <p:nvSpPr>
          <p:cNvPr id="82" name="Google Shape;82;p3"/>
          <p:cNvSpPr txBox="1">
            <a:spLocks noGrp="1"/>
          </p:cNvSpPr>
          <p:nvPr>
            <p:ph type="title" idx="2" hasCustomPrompt="1"/>
          </p:nvPr>
        </p:nvSpPr>
        <p:spPr>
          <a:xfrm>
            <a:off x="5455825" y="1603050"/>
            <a:ext cx="1586100" cy="10278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6000"/>
              <a:buNone/>
              <a:defRPr sz="5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83" name="Google Shape;83;p3"/>
          <p:cNvSpPr>
            <a:spLocks noGrp="1"/>
          </p:cNvSpPr>
          <p:nvPr>
            <p:ph type="pic" idx="3"/>
          </p:nvPr>
        </p:nvSpPr>
        <p:spPr>
          <a:xfrm>
            <a:off x="715100" y="982950"/>
            <a:ext cx="3177600" cy="3177600"/>
          </a:xfrm>
          <a:prstGeom prst="ellipse">
            <a:avLst/>
          </a:prstGeom>
          <a:noFill/>
          <a:ln w="28575" cap="flat" cmpd="sng">
            <a:solidFill>
              <a:schemeClr val="dk2"/>
            </a:solidFill>
            <a:prstDash val="solid"/>
            <a:round/>
            <a:headEnd type="none" w="sm" len="sm"/>
            <a:tailEnd type="none" w="sm" len="sm"/>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62"/>
        <p:cNvGrpSpPr/>
        <p:nvPr/>
      </p:nvGrpSpPr>
      <p:grpSpPr>
        <a:xfrm>
          <a:off x="0" y="0"/>
          <a:ext cx="0" cy="0"/>
          <a:chOff x="0" y="0"/>
          <a:chExt cx="0" cy="0"/>
        </a:xfrm>
      </p:grpSpPr>
      <p:sp>
        <p:nvSpPr>
          <p:cNvPr id="163" name="Google Shape;163;p8"/>
          <p:cNvSpPr/>
          <p:nvPr/>
        </p:nvSpPr>
        <p:spPr>
          <a:xfrm>
            <a:off x="191100" y="192300"/>
            <a:ext cx="8761800" cy="4758900"/>
          </a:xfrm>
          <a:prstGeom prst="roundRect">
            <a:avLst>
              <a:gd name="adj" fmla="val 5394"/>
            </a:avLst>
          </a:prstGeom>
          <a:solidFill>
            <a:schemeClr val="accent4"/>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bin"/>
              <a:ea typeface="Cabin"/>
              <a:cs typeface="Cabin"/>
              <a:sym typeface="Cabin"/>
            </a:endParaRPr>
          </a:p>
        </p:txBody>
      </p:sp>
      <p:sp>
        <p:nvSpPr>
          <p:cNvPr id="164" name="Google Shape;164;p8"/>
          <p:cNvSpPr txBox="1">
            <a:spLocks noGrp="1"/>
          </p:cNvSpPr>
          <p:nvPr>
            <p:ph type="title"/>
          </p:nvPr>
        </p:nvSpPr>
        <p:spPr>
          <a:xfrm>
            <a:off x="1388100" y="1307100"/>
            <a:ext cx="6367800" cy="25293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6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65"/>
        <p:cNvGrpSpPr/>
        <p:nvPr/>
      </p:nvGrpSpPr>
      <p:grpSpPr>
        <a:xfrm>
          <a:off x="0" y="0"/>
          <a:ext cx="0" cy="0"/>
          <a:chOff x="0" y="0"/>
          <a:chExt cx="0" cy="0"/>
        </a:xfrm>
      </p:grpSpPr>
      <p:sp>
        <p:nvSpPr>
          <p:cNvPr id="166" name="Google Shape;166;p9"/>
          <p:cNvSpPr/>
          <p:nvPr/>
        </p:nvSpPr>
        <p:spPr>
          <a:xfrm>
            <a:off x="191100" y="192300"/>
            <a:ext cx="8761800" cy="4758900"/>
          </a:xfrm>
          <a:prstGeom prst="roundRect">
            <a:avLst>
              <a:gd name="adj" fmla="val 5394"/>
            </a:avLst>
          </a:prstGeom>
          <a:solidFill>
            <a:schemeClr val="accent4"/>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bin"/>
              <a:ea typeface="Cabin"/>
              <a:cs typeface="Cabin"/>
              <a:sym typeface="Cabin"/>
            </a:endParaRPr>
          </a:p>
        </p:txBody>
      </p:sp>
      <p:sp>
        <p:nvSpPr>
          <p:cNvPr id="167" name="Google Shape;167;p9"/>
          <p:cNvSpPr txBox="1">
            <a:spLocks noGrp="1"/>
          </p:cNvSpPr>
          <p:nvPr>
            <p:ph type="title"/>
          </p:nvPr>
        </p:nvSpPr>
        <p:spPr>
          <a:xfrm>
            <a:off x="2241425" y="1293100"/>
            <a:ext cx="4661100" cy="841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68" name="Google Shape;168;p9"/>
          <p:cNvSpPr txBox="1">
            <a:spLocks noGrp="1"/>
          </p:cNvSpPr>
          <p:nvPr>
            <p:ph type="subTitle" idx="1"/>
          </p:nvPr>
        </p:nvSpPr>
        <p:spPr>
          <a:xfrm>
            <a:off x="2241475" y="2168600"/>
            <a:ext cx="4661100" cy="1681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78"/>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179"/>
        <p:cNvGrpSpPr/>
        <p:nvPr/>
      </p:nvGrpSpPr>
      <p:grpSpPr>
        <a:xfrm>
          <a:off x="0" y="0"/>
          <a:ext cx="0" cy="0"/>
          <a:chOff x="0" y="0"/>
          <a:chExt cx="0" cy="0"/>
        </a:xfrm>
      </p:grpSpPr>
      <p:sp>
        <p:nvSpPr>
          <p:cNvPr id="180" name="Google Shape;180;p13"/>
          <p:cNvSpPr/>
          <p:nvPr/>
        </p:nvSpPr>
        <p:spPr>
          <a:xfrm>
            <a:off x="191100" y="192300"/>
            <a:ext cx="8761800" cy="4758900"/>
          </a:xfrm>
          <a:prstGeom prst="roundRect">
            <a:avLst>
              <a:gd name="adj" fmla="val 5394"/>
            </a:avLst>
          </a:prstGeom>
          <a:solidFill>
            <a:schemeClr val="accent4"/>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bin"/>
              <a:ea typeface="Cabin"/>
              <a:cs typeface="Cabin"/>
              <a:sym typeface="Cabin"/>
            </a:endParaRPr>
          </a:p>
        </p:txBody>
      </p:sp>
      <p:sp>
        <p:nvSpPr>
          <p:cNvPr id="181" name="Google Shape;181;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2" name="Google Shape;182;p13"/>
          <p:cNvSpPr txBox="1">
            <a:spLocks noGrp="1"/>
          </p:cNvSpPr>
          <p:nvPr>
            <p:ph type="title" idx="2" hasCustomPrompt="1"/>
          </p:nvPr>
        </p:nvSpPr>
        <p:spPr>
          <a:xfrm>
            <a:off x="1975150" y="1302751"/>
            <a:ext cx="734700" cy="5727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83" name="Google Shape;183;p13"/>
          <p:cNvSpPr txBox="1">
            <a:spLocks noGrp="1"/>
          </p:cNvSpPr>
          <p:nvPr>
            <p:ph type="title" idx="3" hasCustomPrompt="1"/>
          </p:nvPr>
        </p:nvSpPr>
        <p:spPr>
          <a:xfrm>
            <a:off x="1975150" y="2931249"/>
            <a:ext cx="734700" cy="5727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84" name="Google Shape;184;p13"/>
          <p:cNvSpPr txBox="1">
            <a:spLocks noGrp="1"/>
          </p:cNvSpPr>
          <p:nvPr>
            <p:ph type="title" idx="4" hasCustomPrompt="1"/>
          </p:nvPr>
        </p:nvSpPr>
        <p:spPr>
          <a:xfrm>
            <a:off x="4204649" y="1302751"/>
            <a:ext cx="734700" cy="5727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85" name="Google Shape;185;p13"/>
          <p:cNvSpPr txBox="1">
            <a:spLocks noGrp="1"/>
          </p:cNvSpPr>
          <p:nvPr>
            <p:ph type="title" idx="5" hasCustomPrompt="1"/>
          </p:nvPr>
        </p:nvSpPr>
        <p:spPr>
          <a:xfrm>
            <a:off x="4204649" y="2931249"/>
            <a:ext cx="734700" cy="5727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86" name="Google Shape;186;p13"/>
          <p:cNvSpPr txBox="1">
            <a:spLocks noGrp="1"/>
          </p:cNvSpPr>
          <p:nvPr>
            <p:ph type="title" idx="6" hasCustomPrompt="1"/>
          </p:nvPr>
        </p:nvSpPr>
        <p:spPr>
          <a:xfrm>
            <a:off x="6434148" y="1302751"/>
            <a:ext cx="734700" cy="5727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87" name="Google Shape;187;p13"/>
          <p:cNvSpPr txBox="1">
            <a:spLocks noGrp="1"/>
          </p:cNvSpPr>
          <p:nvPr>
            <p:ph type="title" idx="7" hasCustomPrompt="1"/>
          </p:nvPr>
        </p:nvSpPr>
        <p:spPr>
          <a:xfrm>
            <a:off x="6434148" y="2931249"/>
            <a:ext cx="734700" cy="5727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88" name="Google Shape;188;p13"/>
          <p:cNvSpPr txBox="1">
            <a:spLocks noGrp="1"/>
          </p:cNvSpPr>
          <p:nvPr>
            <p:ph type="subTitle" idx="1"/>
          </p:nvPr>
        </p:nvSpPr>
        <p:spPr>
          <a:xfrm>
            <a:off x="1308706" y="1984400"/>
            <a:ext cx="2067600" cy="67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Font typeface="Young Serif"/>
              <a:buNone/>
              <a:defRPr sz="1800">
                <a:solidFill>
                  <a:schemeClr val="dk1"/>
                </a:solidFill>
                <a:latin typeface="Young Serif"/>
                <a:ea typeface="Young Serif"/>
                <a:cs typeface="Young Serif"/>
                <a:sym typeface="Young Serif"/>
              </a:defRPr>
            </a:lvl1pPr>
            <a:lvl2pPr lvl="1" rtl="0">
              <a:lnSpc>
                <a:spcPct val="100000"/>
              </a:lnSpc>
              <a:spcBef>
                <a:spcPts val="0"/>
              </a:spcBef>
              <a:spcAft>
                <a:spcPts val="0"/>
              </a:spcAft>
              <a:buSzPts val="2000"/>
              <a:buFont typeface="Young Serif"/>
              <a:buNone/>
              <a:defRPr sz="2000">
                <a:latin typeface="Young Serif"/>
                <a:ea typeface="Young Serif"/>
                <a:cs typeface="Young Serif"/>
                <a:sym typeface="Young Serif"/>
              </a:defRPr>
            </a:lvl2pPr>
            <a:lvl3pPr lvl="2" rtl="0">
              <a:lnSpc>
                <a:spcPct val="100000"/>
              </a:lnSpc>
              <a:spcBef>
                <a:spcPts val="0"/>
              </a:spcBef>
              <a:spcAft>
                <a:spcPts val="0"/>
              </a:spcAft>
              <a:buSzPts val="2000"/>
              <a:buFont typeface="Young Serif"/>
              <a:buNone/>
              <a:defRPr sz="2000">
                <a:latin typeface="Young Serif"/>
                <a:ea typeface="Young Serif"/>
                <a:cs typeface="Young Serif"/>
                <a:sym typeface="Young Serif"/>
              </a:defRPr>
            </a:lvl3pPr>
            <a:lvl4pPr lvl="3" rtl="0">
              <a:lnSpc>
                <a:spcPct val="100000"/>
              </a:lnSpc>
              <a:spcBef>
                <a:spcPts val="0"/>
              </a:spcBef>
              <a:spcAft>
                <a:spcPts val="0"/>
              </a:spcAft>
              <a:buSzPts val="2000"/>
              <a:buFont typeface="Young Serif"/>
              <a:buNone/>
              <a:defRPr sz="2000">
                <a:latin typeface="Young Serif"/>
                <a:ea typeface="Young Serif"/>
                <a:cs typeface="Young Serif"/>
                <a:sym typeface="Young Serif"/>
              </a:defRPr>
            </a:lvl4pPr>
            <a:lvl5pPr lvl="4" rtl="0">
              <a:lnSpc>
                <a:spcPct val="100000"/>
              </a:lnSpc>
              <a:spcBef>
                <a:spcPts val="0"/>
              </a:spcBef>
              <a:spcAft>
                <a:spcPts val="0"/>
              </a:spcAft>
              <a:buSzPts val="2000"/>
              <a:buFont typeface="Young Serif"/>
              <a:buNone/>
              <a:defRPr sz="2000">
                <a:latin typeface="Young Serif"/>
                <a:ea typeface="Young Serif"/>
                <a:cs typeface="Young Serif"/>
                <a:sym typeface="Young Serif"/>
              </a:defRPr>
            </a:lvl5pPr>
            <a:lvl6pPr lvl="5" rtl="0">
              <a:lnSpc>
                <a:spcPct val="100000"/>
              </a:lnSpc>
              <a:spcBef>
                <a:spcPts val="0"/>
              </a:spcBef>
              <a:spcAft>
                <a:spcPts val="0"/>
              </a:spcAft>
              <a:buSzPts val="2000"/>
              <a:buFont typeface="Young Serif"/>
              <a:buNone/>
              <a:defRPr sz="2000">
                <a:latin typeface="Young Serif"/>
                <a:ea typeface="Young Serif"/>
                <a:cs typeface="Young Serif"/>
                <a:sym typeface="Young Serif"/>
              </a:defRPr>
            </a:lvl6pPr>
            <a:lvl7pPr lvl="6" rtl="0">
              <a:lnSpc>
                <a:spcPct val="100000"/>
              </a:lnSpc>
              <a:spcBef>
                <a:spcPts val="0"/>
              </a:spcBef>
              <a:spcAft>
                <a:spcPts val="0"/>
              </a:spcAft>
              <a:buSzPts val="2000"/>
              <a:buFont typeface="Young Serif"/>
              <a:buNone/>
              <a:defRPr sz="2000">
                <a:latin typeface="Young Serif"/>
                <a:ea typeface="Young Serif"/>
                <a:cs typeface="Young Serif"/>
                <a:sym typeface="Young Serif"/>
              </a:defRPr>
            </a:lvl7pPr>
            <a:lvl8pPr lvl="7" rtl="0">
              <a:lnSpc>
                <a:spcPct val="100000"/>
              </a:lnSpc>
              <a:spcBef>
                <a:spcPts val="0"/>
              </a:spcBef>
              <a:spcAft>
                <a:spcPts val="0"/>
              </a:spcAft>
              <a:buSzPts val="2000"/>
              <a:buFont typeface="Young Serif"/>
              <a:buNone/>
              <a:defRPr sz="2000">
                <a:latin typeface="Young Serif"/>
                <a:ea typeface="Young Serif"/>
                <a:cs typeface="Young Serif"/>
                <a:sym typeface="Young Serif"/>
              </a:defRPr>
            </a:lvl8pPr>
            <a:lvl9pPr lvl="8" rtl="0">
              <a:lnSpc>
                <a:spcPct val="100000"/>
              </a:lnSpc>
              <a:spcBef>
                <a:spcPts val="0"/>
              </a:spcBef>
              <a:spcAft>
                <a:spcPts val="0"/>
              </a:spcAft>
              <a:buSzPts val="2000"/>
              <a:buFont typeface="Young Serif"/>
              <a:buNone/>
              <a:defRPr sz="2000">
                <a:latin typeface="Young Serif"/>
                <a:ea typeface="Young Serif"/>
                <a:cs typeface="Young Serif"/>
                <a:sym typeface="Young Serif"/>
              </a:defRPr>
            </a:lvl9pPr>
          </a:lstStyle>
          <a:p>
            <a:endParaRPr/>
          </a:p>
        </p:txBody>
      </p:sp>
      <p:sp>
        <p:nvSpPr>
          <p:cNvPr id="189" name="Google Shape;189;p13"/>
          <p:cNvSpPr txBox="1">
            <a:spLocks noGrp="1"/>
          </p:cNvSpPr>
          <p:nvPr>
            <p:ph type="subTitle" idx="8"/>
          </p:nvPr>
        </p:nvSpPr>
        <p:spPr>
          <a:xfrm>
            <a:off x="3538200" y="1984400"/>
            <a:ext cx="2067600" cy="67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Font typeface="Young Serif"/>
              <a:buNone/>
              <a:defRPr sz="1800">
                <a:solidFill>
                  <a:schemeClr val="dk1"/>
                </a:solidFill>
                <a:latin typeface="Young Serif"/>
                <a:ea typeface="Young Serif"/>
                <a:cs typeface="Young Serif"/>
                <a:sym typeface="Young Serif"/>
              </a:defRPr>
            </a:lvl1pPr>
            <a:lvl2pPr lvl="1" rtl="0">
              <a:lnSpc>
                <a:spcPct val="100000"/>
              </a:lnSpc>
              <a:spcBef>
                <a:spcPts val="0"/>
              </a:spcBef>
              <a:spcAft>
                <a:spcPts val="0"/>
              </a:spcAft>
              <a:buSzPts val="2000"/>
              <a:buFont typeface="Young Serif"/>
              <a:buNone/>
              <a:defRPr sz="2000">
                <a:latin typeface="Young Serif"/>
                <a:ea typeface="Young Serif"/>
                <a:cs typeface="Young Serif"/>
                <a:sym typeface="Young Serif"/>
              </a:defRPr>
            </a:lvl2pPr>
            <a:lvl3pPr lvl="2" rtl="0">
              <a:lnSpc>
                <a:spcPct val="100000"/>
              </a:lnSpc>
              <a:spcBef>
                <a:spcPts val="0"/>
              </a:spcBef>
              <a:spcAft>
                <a:spcPts val="0"/>
              </a:spcAft>
              <a:buSzPts val="2000"/>
              <a:buFont typeface="Young Serif"/>
              <a:buNone/>
              <a:defRPr sz="2000">
                <a:latin typeface="Young Serif"/>
                <a:ea typeface="Young Serif"/>
                <a:cs typeface="Young Serif"/>
                <a:sym typeface="Young Serif"/>
              </a:defRPr>
            </a:lvl3pPr>
            <a:lvl4pPr lvl="3" rtl="0">
              <a:lnSpc>
                <a:spcPct val="100000"/>
              </a:lnSpc>
              <a:spcBef>
                <a:spcPts val="0"/>
              </a:spcBef>
              <a:spcAft>
                <a:spcPts val="0"/>
              </a:spcAft>
              <a:buSzPts val="2000"/>
              <a:buFont typeface="Young Serif"/>
              <a:buNone/>
              <a:defRPr sz="2000">
                <a:latin typeface="Young Serif"/>
                <a:ea typeface="Young Serif"/>
                <a:cs typeface="Young Serif"/>
                <a:sym typeface="Young Serif"/>
              </a:defRPr>
            </a:lvl4pPr>
            <a:lvl5pPr lvl="4" rtl="0">
              <a:lnSpc>
                <a:spcPct val="100000"/>
              </a:lnSpc>
              <a:spcBef>
                <a:spcPts val="0"/>
              </a:spcBef>
              <a:spcAft>
                <a:spcPts val="0"/>
              </a:spcAft>
              <a:buSzPts val="2000"/>
              <a:buFont typeface="Young Serif"/>
              <a:buNone/>
              <a:defRPr sz="2000">
                <a:latin typeface="Young Serif"/>
                <a:ea typeface="Young Serif"/>
                <a:cs typeface="Young Serif"/>
                <a:sym typeface="Young Serif"/>
              </a:defRPr>
            </a:lvl5pPr>
            <a:lvl6pPr lvl="5" rtl="0">
              <a:lnSpc>
                <a:spcPct val="100000"/>
              </a:lnSpc>
              <a:spcBef>
                <a:spcPts val="0"/>
              </a:spcBef>
              <a:spcAft>
                <a:spcPts val="0"/>
              </a:spcAft>
              <a:buSzPts val="2000"/>
              <a:buFont typeface="Young Serif"/>
              <a:buNone/>
              <a:defRPr sz="2000">
                <a:latin typeface="Young Serif"/>
                <a:ea typeface="Young Serif"/>
                <a:cs typeface="Young Serif"/>
                <a:sym typeface="Young Serif"/>
              </a:defRPr>
            </a:lvl6pPr>
            <a:lvl7pPr lvl="6" rtl="0">
              <a:lnSpc>
                <a:spcPct val="100000"/>
              </a:lnSpc>
              <a:spcBef>
                <a:spcPts val="0"/>
              </a:spcBef>
              <a:spcAft>
                <a:spcPts val="0"/>
              </a:spcAft>
              <a:buSzPts val="2000"/>
              <a:buFont typeface="Young Serif"/>
              <a:buNone/>
              <a:defRPr sz="2000">
                <a:latin typeface="Young Serif"/>
                <a:ea typeface="Young Serif"/>
                <a:cs typeface="Young Serif"/>
                <a:sym typeface="Young Serif"/>
              </a:defRPr>
            </a:lvl7pPr>
            <a:lvl8pPr lvl="7" rtl="0">
              <a:lnSpc>
                <a:spcPct val="100000"/>
              </a:lnSpc>
              <a:spcBef>
                <a:spcPts val="0"/>
              </a:spcBef>
              <a:spcAft>
                <a:spcPts val="0"/>
              </a:spcAft>
              <a:buSzPts val="2000"/>
              <a:buFont typeface="Young Serif"/>
              <a:buNone/>
              <a:defRPr sz="2000">
                <a:latin typeface="Young Serif"/>
                <a:ea typeface="Young Serif"/>
                <a:cs typeface="Young Serif"/>
                <a:sym typeface="Young Serif"/>
              </a:defRPr>
            </a:lvl8pPr>
            <a:lvl9pPr lvl="8" rtl="0">
              <a:lnSpc>
                <a:spcPct val="100000"/>
              </a:lnSpc>
              <a:spcBef>
                <a:spcPts val="0"/>
              </a:spcBef>
              <a:spcAft>
                <a:spcPts val="0"/>
              </a:spcAft>
              <a:buSzPts val="2000"/>
              <a:buFont typeface="Young Serif"/>
              <a:buNone/>
              <a:defRPr sz="2000">
                <a:latin typeface="Young Serif"/>
                <a:ea typeface="Young Serif"/>
                <a:cs typeface="Young Serif"/>
                <a:sym typeface="Young Serif"/>
              </a:defRPr>
            </a:lvl9pPr>
          </a:lstStyle>
          <a:p>
            <a:endParaRPr/>
          </a:p>
        </p:txBody>
      </p:sp>
      <p:sp>
        <p:nvSpPr>
          <p:cNvPr id="190" name="Google Shape;190;p13"/>
          <p:cNvSpPr txBox="1">
            <a:spLocks noGrp="1"/>
          </p:cNvSpPr>
          <p:nvPr>
            <p:ph type="subTitle" idx="9"/>
          </p:nvPr>
        </p:nvSpPr>
        <p:spPr>
          <a:xfrm>
            <a:off x="5767694" y="1984400"/>
            <a:ext cx="2067600" cy="67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Font typeface="Young Serif"/>
              <a:buNone/>
              <a:defRPr sz="1800">
                <a:solidFill>
                  <a:schemeClr val="dk1"/>
                </a:solidFill>
                <a:latin typeface="Young Serif"/>
                <a:ea typeface="Young Serif"/>
                <a:cs typeface="Young Serif"/>
                <a:sym typeface="Young Serif"/>
              </a:defRPr>
            </a:lvl1pPr>
            <a:lvl2pPr lvl="1" rtl="0">
              <a:lnSpc>
                <a:spcPct val="100000"/>
              </a:lnSpc>
              <a:spcBef>
                <a:spcPts val="0"/>
              </a:spcBef>
              <a:spcAft>
                <a:spcPts val="0"/>
              </a:spcAft>
              <a:buSzPts val="2000"/>
              <a:buFont typeface="Young Serif"/>
              <a:buNone/>
              <a:defRPr sz="2000">
                <a:latin typeface="Young Serif"/>
                <a:ea typeface="Young Serif"/>
                <a:cs typeface="Young Serif"/>
                <a:sym typeface="Young Serif"/>
              </a:defRPr>
            </a:lvl2pPr>
            <a:lvl3pPr lvl="2" rtl="0">
              <a:lnSpc>
                <a:spcPct val="100000"/>
              </a:lnSpc>
              <a:spcBef>
                <a:spcPts val="0"/>
              </a:spcBef>
              <a:spcAft>
                <a:spcPts val="0"/>
              </a:spcAft>
              <a:buSzPts val="2000"/>
              <a:buFont typeface="Young Serif"/>
              <a:buNone/>
              <a:defRPr sz="2000">
                <a:latin typeface="Young Serif"/>
                <a:ea typeface="Young Serif"/>
                <a:cs typeface="Young Serif"/>
                <a:sym typeface="Young Serif"/>
              </a:defRPr>
            </a:lvl3pPr>
            <a:lvl4pPr lvl="3" rtl="0">
              <a:lnSpc>
                <a:spcPct val="100000"/>
              </a:lnSpc>
              <a:spcBef>
                <a:spcPts val="0"/>
              </a:spcBef>
              <a:spcAft>
                <a:spcPts val="0"/>
              </a:spcAft>
              <a:buSzPts val="2000"/>
              <a:buFont typeface="Young Serif"/>
              <a:buNone/>
              <a:defRPr sz="2000">
                <a:latin typeface="Young Serif"/>
                <a:ea typeface="Young Serif"/>
                <a:cs typeface="Young Serif"/>
                <a:sym typeface="Young Serif"/>
              </a:defRPr>
            </a:lvl4pPr>
            <a:lvl5pPr lvl="4" rtl="0">
              <a:lnSpc>
                <a:spcPct val="100000"/>
              </a:lnSpc>
              <a:spcBef>
                <a:spcPts val="0"/>
              </a:spcBef>
              <a:spcAft>
                <a:spcPts val="0"/>
              </a:spcAft>
              <a:buSzPts val="2000"/>
              <a:buFont typeface="Young Serif"/>
              <a:buNone/>
              <a:defRPr sz="2000">
                <a:latin typeface="Young Serif"/>
                <a:ea typeface="Young Serif"/>
                <a:cs typeface="Young Serif"/>
                <a:sym typeface="Young Serif"/>
              </a:defRPr>
            </a:lvl5pPr>
            <a:lvl6pPr lvl="5" rtl="0">
              <a:lnSpc>
                <a:spcPct val="100000"/>
              </a:lnSpc>
              <a:spcBef>
                <a:spcPts val="0"/>
              </a:spcBef>
              <a:spcAft>
                <a:spcPts val="0"/>
              </a:spcAft>
              <a:buSzPts val="2000"/>
              <a:buFont typeface="Young Serif"/>
              <a:buNone/>
              <a:defRPr sz="2000">
                <a:latin typeface="Young Serif"/>
                <a:ea typeface="Young Serif"/>
                <a:cs typeface="Young Serif"/>
                <a:sym typeface="Young Serif"/>
              </a:defRPr>
            </a:lvl6pPr>
            <a:lvl7pPr lvl="6" rtl="0">
              <a:lnSpc>
                <a:spcPct val="100000"/>
              </a:lnSpc>
              <a:spcBef>
                <a:spcPts val="0"/>
              </a:spcBef>
              <a:spcAft>
                <a:spcPts val="0"/>
              </a:spcAft>
              <a:buSzPts val="2000"/>
              <a:buFont typeface="Young Serif"/>
              <a:buNone/>
              <a:defRPr sz="2000">
                <a:latin typeface="Young Serif"/>
                <a:ea typeface="Young Serif"/>
                <a:cs typeface="Young Serif"/>
                <a:sym typeface="Young Serif"/>
              </a:defRPr>
            </a:lvl7pPr>
            <a:lvl8pPr lvl="7" rtl="0">
              <a:lnSpc>
                <a:spcPct val="100000"/>
              </a:lnSpc>
              <a:spcBef>
                <a:spcPts val="0"/>
              </a:spcBef>
              <a:spcAft>
                <a:spcPts val="0"/>
              </a:spcAft>
              <a:buSzPts val="2000"/>
              <a:buFont typeface="Young Serif"/>
              <a:buNone/>
              <a:defRPr sz="2000">
                <a:latin typeface="Young Serif"/>
                <a:ea typeface="Young Serif"/>
                <a:cs typeface="Young Serif"/>
                <a:sym typeface="Young Serif"/>
              </a:defRPr>
            </a:lvl8pPr>
            <a:lvl9pPr lvl="8" rtl="0">
              <a:lnSpc>
                <a:spcPct val="100000"/>
              </a:lnSpc>
              <a:spcBef>
                <a:spcPts val="0"/>
              </a:spcBef>
              <a:spcAft>
                <a:spcPts val="0"/>
              </a:spcAft>
              <a:buSzPts val="2000"/>
              <a:buFont typeface="Young Serif"/>
              <a:buNone/>
              <a:defRPr sz="2000">
                <a:latin typeface="Young Serif"/>
                <a:ea typeface="Young Serif"/>
                <a:cs typeface="Young Serif"/>
                <a:sym typeface="Young Serif"/>
              </a:defRPr>
            </a:lvl9pPr>
          </a:lstStyle>
          <a:p>
            <a:endParaRPr/>
          </a:p>
        </p:txBody>
      </p:sp>
      <p:sp>
        <p:nvSpPr>
          <p:cNvPr id="191" name="Google Shape;191;p13"/>
          <p:cNvSpPr txBox="1">
            <a:spLocks noGrp="1"/>
          </p:cNvSpPr>
          <p:nvPr>
            <p:ph type="subTitle" idx="13"/>
          </p:nvPr>
        </p:nvSpPr>
        <p:spPr>
          <a:xfrm>
            <a:off x="1308706" y="3613050"/>
            <a:ext cx="2067600" cy="67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Font typeface="Young Serif"/>
              <a:buNone/>
              <a:defRPr sz="1800">
                <a:solidFill>
                  <a:schemeClr val="dk1"/>
                </a:solidFill>
                <a:latin typeface="Young Serif"/>
                <a:ea typeface="Young Serif"/>
                <a:cs typeface="Young Serif"/>
                <a:sym typeface="Young Serif"/>
              </a:defRPr>
            </a:lvl1pPr>
            <a:lvl2pPr lvl="1" rtl="0">
              <a:lnSpc>
                <a:spcPct val="100000"/>
              </a:lnSpc>
              <a:spcBef>
                <a:spcPts val="0"/>
              </a:spcBef>
              <a:spcAft>
                <a:spcPts val="0"/>
              </a:spcAft>
              <a:buSzPts val="2000"/>
              <a:buFont typeface="Young Serif"/>
              <a:buNone/>
              <a:defRPr sz="2000">
                <a:latin typeface="Young Serif"/>
                <a:ea typeface="Young Serif"/>
                <a:cs typeface="Young Serif"/>
                <a:sym typeface="Young Serif"/>
              </a:defRPr>
            </a:lvl2pPr>
            <a:lvl3pPr lvl="2" rtl="0">
              <a:lnSpc>
                <a:spcPct val="100000"/>
              </a:lnSpc>
              <a:spcBef>
                <a:spcPts val="0"/>
              </a:spcBef>
              <a:spcAft>
                <a:spcPts val="0"/>
              </a:spcAft>
              <a:buSzPts val="2000"/>
              <a:buFont typeface="Young Serif"/>
              <a:buNone/>
              <a:defRPr sz="2000">
                <a:latin typeface="Young Serif"/>
                <a:ea typeface="Young Serif"/>
                <a:cs typeface="Young Serif"/>
                <a:sym typeface="Young Serif"/>
              </a:defRPr>
            </a:lvl3pPr>
            <a:lvl4pPr lvl="3" rtl="0">
              <a:lnSpc>
                <a:spcPct val="100000"/>
              </a:lnSpc>
              <a:spcBef>
                <a:spcPts val="0"/>
              </a:spcBef>
              <a:spcAft>
                <a:spcPts val="0"/>
              </a:spcAft>
              <a:buSzPts val="2000"/>
              <a:buFont typeface="Young Serif"/>
              <a:buNone/>
              <a:defRPr sz="2000">
                <a:latin typeface="Young Serif"/>
                <a:ea typeface="Young Serif"/>
                <a:cs typeface="Young Serif"/>
                <a:sym typeface="Young Serif"/>
              </a:defRPr>
            </a:lvl4pPr>
            <a:lvl5pPr lvl="4" rtl="0">
              <a:lnSpc>
                <a:spcPct val="100000"/>
              </a:lnSpc>
              <a:spcBef>
                <a:spcPts val="0"/>
              </a:spcBef>
              <a:spcAft>
                <a:spcPts val="0"/>
              </a:spcAft>
              <a:buSzPts val="2000"/>
              <a:buFont typeface="Young Serif"/>
              <a:buNone/>
              <a:defRPr sz="2000">
                <a:latin typeface="Young Serif"/>
                <a:ea typeface="Young Serif"/>
                <a:cs typeface="Young Serif"/>
                <a:sym typeface="Young Serif"/>
              </a:defRPr>
            </a:lvl5pPr>
            <a:lvl6pPr lvl="5" rtl="0">
              <a:lnSpc>
                <a:spcPct val="100000"/>
              </a:lnSpc>
              <a:spcBef>
                <a:spcPts val="0"/>
              </a:spcBef>
              <a:spcAft>
                <a:spcPts val="0"/>
              </a:spcAft>
              <a:buSzPts val="2000"/>
              <a:buFont typeface="Young Serif"/>
              <a:buNone/>
              <a:defRPr sz="2000">
                <a:latin typeface="Young Serif"/>
                <a:ea typeface="Young Serif"/>
                <a:cs typeface="Young Serif"/>
                <a:sym typeface="Young Serif"/>
              </a:defRPr>
            </a:lvl6pPr>
            <a:lvl7pPr lvl="6" rtl="0">
              <a:lnSpc>
                <a:spcPct val="100000"/>
              </a:lnSpc>
              <a:spcBef>
                <a:spcPts val="0"/>
              </a:spcBef>
              <a:spcAft>
                <a:spcPts val="0"/>
              </a:spcAft>
              <a:buSzPts val="2000"/>
              <a:buFont typeface="Young Serif"/>
              <a:buNone/>
              <a:defRPr sz="2000">
                <a:latin typeface="Young Serif"/>
                <a:ea typeface="Young Serif"/>
                <a:cs typeface="Young Serif"/>
                <a:sym typeface="Young Serif"/>
              </a:defRPr>
            </a:lvl7pPr>
            <a:lvl8pPr lvl="7" rtl="0">
              <a:lnSpc>
                <a:spcPct val="100000"/>
              </a:lnSpc>
              <a:spcBef>
                <a:spcPts val="0"/>
              </a:spcBef>
              <a:spcAft>
                <a:spcPts val="0"/>
              </a:spcAft>
              <a:buSzPts val="2000"/>
              <a:buFont typeface="Young Serif"/>
              <a:buNone/>
              <a:defRPr sz="2000">
                <a:latin typeface="Young Serif"/>
                <a:ea typeface="Young Serif"/>
                <a:cs typeface="Young Serif"/>
                <a:sym typeface="Young Serif"/>
              </a:defRPr>
            </a:lvl8pPr>
            <a:lvl9pPr lvl="8" rtl="0">
              <a:lnSpc>
                <a:spcPct val="100000"/>
              </a:lnSpc>
              <a:spcBef>
                <a:spcPts val="0"/>
              </a:spcBef>
              <a:spcAft>
                <a:spcPts val="0"/>
              </a:spcAft>
              <a:buSzPts val="2000"/>
              <a:buFont typeface="Young Serif"/>
              <a:buNone/>
              <a:defRPr sz="2000">
                <a:latin typeface="Young Serif"/>
                <a:ea typeface="Young Serif"/>
                <a:cs typeface="Young Serif"/>
                <a:sym typeface="Young Serif"/>
              </a:defRPr>
            </a:lvl9pPr>
          </a:lstStyle>
          <a:p>
            <a:endParaRPr/>
          </a:p>
        </p:txBody>
      </p:sp>
      <p:sp>
        <p:nvSpPr>
          <p:cNvPr id="192" name="Google Shape;192;p13"/>
          <p:cNvSpPr txBox="1">
            <a:spLocks noGrp="1"/>
          </p:cNvSpPr>
          <p:nvPr>
            <p:ph type="subTitle" idx="14"/>
          </p:nvPr>
        </p:nvSpPr>
        <p:spPr>
          <a:xfrm>
            <a:off x="3538200" y="3613050"/>
            <a:ext cx="2067600" cy="67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Font typeface="Young Serif"/>
              <a:buNone/>
              <a:defRPr sz="1800">
                <a:solidFill>
                  <a:schemeClr val="dk1"/>
                </a:solidFill>
                <a:latin typeface="Young Serif"/>
                <a:ea typeface="Young Serif"/>
                <a:cs typeface="Young Serif"/>
                <a:sym typeface="Young Serif"/>
              </a:defRPr>
            </a:lvl1pPr>
            <a:lvl2pPr lvl="1" rtl="0">
              <a:lnSpc>
                <a:spcPct val="100000"/>
              </a:lnSpc>
              <a:spcBef>
                <a:spcPts val="0"/>
              </a:spcBef>
              <a:spcAft>
                <a:spcPts val="0"/>
              </a:spcAft>
              <a:buSzPts val="2000"/>
              <a:buFont typeface="Young Serif"/>
              <a:buNone/>
              <a:defRPr sz="2000">
                <a:latin typeface="Young Serif"/>
                <a:ea typeface="Young Serif"/>
                <a:cs typeface="Young Serif"/>
                <a:sym typeface="Young Serif"/>
              </a:defRPr>
            </a:lvl2pPr>
            <a:lvl3pPr lvl="2" rtl="0">
              <a:lnSpc>
                <a:spcPct val="100000"/>
              </a:lnSpc>
              <a:spcBef>
                <a:spcPts val="0"/>
              </a:spcBef>
              <a:spcAft>
                <a:spcPts val="0"/>
              </a:spcAft>
              <a:buSzPts val="2000"/>
              <a:buFont typeface="Young Serif"/>
              <a:buNone/>
              <a:defRPr sz="2000">
                <a:latin typeface="Young Serif"/>
                <a:ea typeface="Young Serif"/>
                <a:cs typeface="Young Serif"/>
                <a:sym typeface="Young Serif"/>
              </a:defRPr>
            </a:lvl3pPr>
            <a:lvl4pPr lvl="3" rtl="0">
              <a:lnSpc>
                <a:spcPct val="100000"/>
              </a:lnSpc>
              <a:spcBef>
                <a:spcPts val="0"/>
              </a:spcBef>
              <a:spcAft>
                <a:spcPts val="0"/>
              </a:spcAft>
              <a:buSzPts val="2000"/>
              <a:buFont typeface="Young Serif"/>
              <a:buNone/>
              <a:defRPr sz="2000">
                <a:latin typeface="Young Serif"/>
                <a:ea typeface="Young Serif"/>
                <a:cs typeface="Young Serif"/>
                <a:sym typeface="Young Serif"/>
              </a:defRPr>
            </a:lvl4pPr>
            <a:lvl5pPr lvl="4" rtl="0">
              <a:lnSpc>
                <a:spcPct val="100000"/>
              </a:lnSpc>
              <a:spcBef>
                <a:spcPts val="0"/>
              </a:spcBef>
              <a:spcAft>
                <a:spcPts val="0"/>
              </a:spcAft>
              <a:buSzPts val="2000"/>
              <a:buFont typeface="Young Serif"/>
              <a:buNone/>
              <a:defRPr sz="2000">
                <a:latin typeface="Young Serif"/>
                <a:ea typeface="Young Serif"/>
                <a:cs typeface="Young Serif"/>
                <a:sym typeface="Young Serif"/>
              </a:defRPr>
            </a:lvl5pPr>
            <a:lvl6pPr lvl="5" rtl="0">
              <a:lnSpc>
                <a:spcPct val="100000"/>
              </a:lnSpc>
              <a:spcBef>
                <a:spcPts val="0"/>
              </a:spcBef>
              <a:spcAft>
                <a:spcPts val="0"/>
              </a:spcAft>
              <a:buSzPts val="2000"/>
              <a:buFont typeface="Young Serif"/>
              <a:buNone/>
              <a:defRPr sz="2000">
                <a:latin typeface="Young Serif"/>
                <a:ea typeface="Young Serif"/>
                <a:cs typeface="Young Serif"/>
                <a:sym typeface="Young Serif"/>
              </a:defRPr>
            </a:lvl6pPr>
            <a:lvl7pPr lvl="6" rtl="0">
              <a:lnSpc>
                <a:spcPct val="100000"/>
              </a:lnSpc>
              <a:spcBef>
                <a:spcPts val="0"/>
              </a:spcBef>
              <a:spcAft>
                <a:spcPts val="0"/>
              </a:spcAft>
              <a:buSzPts val="2000"/>
              <a:buFont typeface="Young Serif"/>
              <a:buNone/>
              <a:defRPr sz="2000">
                <a:latin typeface="Young Serif"/>
                <a:ea typeface="Young Serif"/>
                <a:cs typeface="Young Serif"/>
                <a:sym typeface="Young Serif"/>
              </a:defRPr>
            </a:lvl7pPr>
            <a:lvl8pPr lvl="7" rtl="0">
              <a:lnSpc>
                <a:spcPct val="100000"/>
              </a:lnSpc>
              <a:spcBef>
                <a:spcPts val="0"/>
              </a:spcBef>
              <a:spcAft>
                <a:spcPts val="0"/>
              </a:spcAft>
              <a:buSzPts val="2000"/>
              <a:buFont typeface="Young Serif"/>
              <a:buNone/>
              <a:defRPr sz="2000">
                <a:latin typeface="Young Serif"/>
                <a:ea typeface="Young Serif"/>
                <a:cs typeface="Young Serif"/>
                <a:sym typeface="Young Serif"/>
              </a:defRPr>
            </a:lvl8pPr>
            <a:lvl9pPr lvl="8" rtl="0">
              <a:lnSpc>
                <a:spcPct val="100000"/>
              </a:lnSpc>
              <a:spcBef>
                <a:spcPts val="0"/>
              </a:spcBef>
              <a:spcAft>
                <a:spcPts val="0"/>
              </a:spcAft>
              <a:buSzPts val="2000"/>
              <a:buFont typeface="Young Serif"/>
              <a:buNone/>
              <a:defRPr sz="2000">
                <a:latin typeface="Young Serif"/>
                <a:ea typeface="Young Serif"/>
                <a:cs typeface="Young Serif"/>
                <a:sym typeface="Young Serif"/>
              </a:defRPr>
            </a:lvl9pPr>
          </a:lstStyle>
          <a:p>
            <a:endParaRPr/>
          </a:p>
        </p:txBody>
      </p:sp>
      <p:sp>
        <p:nvSpPr>
          <p:cNvPr id="193" name="Google Shape;193;p13"/>
          <p:cNvSpPr txBox="1">
            <a:spLocks noGrp="1"/>
          </p:cNvSpPr>
          <p:nvPr>
            <p:ph type="subTitle" idx="15"/>
          </p:nvPr>
        </p:nvSpPr>
        <p:spPr>
          <a:xfrm>
            <a:off x="5767694" y="3613050"/>
            <a:ext cx="2067600" cy="67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Font typeface="Young Serif"/>
              <a:buNone/>
              <a:defRPr sz="1800">
                <a:solidFill>
                  <a:schemeClr val="dk1"/>
                </a:solidFill>
                <a:latin typeface="Young Serif"/>
                <a:ea typeface="Young Serif"/>
                <a:cs typeface="Young Serif"/>
                <a:sym typeface="Young Serif"/>
              </a:defRPr>
            </a:lvl1pPr>
            <a:lvl2pPr lvl="1" rtl="0">
              <a:lnSpc>
                <a:spcPct val="100000"/>
              </a:lnSpc>
              <a:spcBef>
                <a:spcPts val="0"/>
              </a:spcBef>
              <a:spcAft>
                <a:spcPts val="0"/>
              </a:spcAft>
              <a:buSzPts val="2000"/>
              <a:buFont typeface="Young Serif"/>
              <a:buNone/>
              <a:defRPr sz="2000">
                <a:latin typeface="Young Serif"/>
                <a:ea typeface="Young Serif"/>
                <a:cs typeface="Young Serif"/>
                <a:sym typeface="Young Serif"/>
              </a:defRPr>
            </a:lvl2pPr>
            <a:lvl3pPr lvl="2" rtl="0">
              <a:lnSpc>
                <a:spcPct val="100000"/>
              </a:lnSpc>
              <a:spcBef>
                <a:spcPts val="0"/>
              </a:spcBef>
              <a:spcAft>
                <a:spcPts val="0"/>
              </a:spcAft>
              <a:buSzPts val="2000"/>
              <a:buFont typeface="Young Serif"/>
              <a:buNone/>
              <a:defRPr sz="2000">
                <a:latin typeface="Young Serif"/>
                <a:ea typeface="Young Serif"/>
                <a:cs typeface="Young Serif"/>
                <a:sym typeface="Young Serif"/>
              </a:defRPr>
            </a:lvl3pPr>
            <a:lvl4pPr lvl="3" rtl="0">
              <a:lnSpc>
                <a:spcPct val="100000"/>
              </a:lnSpc>
              <a:spcBef>
                <a:spcPts val="0"/>
              </a:spcBef>
              <a:spcAft>
                <a:spcPts val="0"/>
              </a:spcAft>
              <a:buSzPts val="2000"/>
              <a:buFont typeface="Young Serif"/>
              <a:buNone/>
              <a:defRPr sz="2000">
                <a:latin typeface="Young Serif"/>
                <a:ea typeface="Young Serif"/>
                <a:cs typeface="Young Serif"/>
                <a:sym typeface="Young Serif"/>
              </a:defRPr>
            </a:lvl4pPr>
            <a:lvl5pPr lvl="4" rtl="0">
              <a:lnSpc>
                <a:spcPct val="100000"/>
              </a:lnSpc>
              <a:spcBef>
                <a:spcPts val="0"/>
              </a:spcBef>
              <a:spcAft>
                <a:spcPts val="0"/>
              </a:spcAft>
              <a:buSzPts val="2000"/>
              <a:buFont typeface="Young Serif"/>
              <a:buNone/>
              <a:defRPr sz="2000">
                <a:latin typeface="Young Serif"/>
                <a:ea typeface="Young Serif"/>
                <a:cs typeface="Young Serif"/>
                <a:sym typeface="Young Serif"/>
              </a:defRPr>
            </a:lvl5pPr>
            <a:lvl6pPr lvl="5" rtl="0">
              <a:lnSpc>
                <a:spcPct val="100000"/>
              </a:lnSpc>
              <a:spcBef>
                <a:spcPts val="0"/>
              </a:spcBef>
              <a:spcAft>
                <a:spcPts val="0"/>
              </a:spcAft>
              <a:buSzPts val="2000"/>
              <a:buFont typeface="Young Serif"/>
              <a:buNone/>
              <a:defRPr sz="2000">
                <a:latin typeface="Young Serif"/>
                <a:ea typeface="Young Serif"/>
                <a:cs typeface="Young Serif"/>
                <a:sym typeface="Young Serif"/>
              </a:defRPr>
            </a:lvl6pPr>
            <a:lvl7pPr lvl="6" rtl="0">
              <a:lnSpc>
                <a:spcPct val="100000"/>
              </a:lnSpc>
              <a:spcBef>
                <a:spcPts val="0"/>
              </a:spcBef>
              <a:spcAft>
                <a:spcPts val="0"/>
              </a:spcAft>
              <a:buSzPts val="2000"/>
              <a:buFont typeface="Young Serif"/>
              <a:buNone/>
              <a:defRPr sz="2000">
                <a:latin typeface="Young Serif"/>
                <a:ea typeface="Young Serif"/>
                <a:cs typeface="Young Serif"/>
                <a:sym typeface="Young Serif"/>
              </a:defRPr>
            </a:lvl7pPr>
            <a:lvl8pPr lvl="7" rtl="0">
              <a:lnSpc>
                <a:spcPct val="100000"/>
              </a:lnSpc>
              <a:spcBef>
                <a:spcPts val="0"/>
              </a:spcBef>
              <a:spcAft>
                <a:spcPts val="0"/>
              </a:spcAft>
              <a:buSzPts val="2000"/>
              <a:buFont typeface="Young Serif"/>
              <a:buNone/>
              <a:defRPr sz="2000">
                <a:latin typeface="Young Serif"/>
                <a:ea typeface="Young Serif"/>
                <a:cs typeface="Young Serif"/>
                <a:sym typeface="Young Serif"/>
              </a:defRPr>
            </a:lvl8pPr>
            <a:lvl9pPr lvl="8" rtl="0">
              <a:lnSpc>
                <a:spcPct val="100000"/>
              </a:lnSpc>
              <a:spcBef>
                <a:spcPts val="0"/>
              </a:spcBef>
              <a:spcAft>
                <a:spcPts val="0"/>
              </a:spcAft>
              <a:buSzPts val="2000"/>
              <a:buFont typeface="Young Serif"/>
              <a:buNone/>
              <a:defRPr sz="2000">
                <a:latin typeface="Young Serif"/>
                <a:ea typeface="Young Serif"/>
                <a:cs typeface="Young Serif"/>
                <a:sym typeface="Young Serif"/>
              </a:defRPr>
            </a:lvl9pPr>
          </a:lstStyle>
          <a:p>
            <a:endParaRPr/>
          </a:p>
        </p:txBody>
      </p:sp>
      <p:grpSp>
        <p:nvGrpSpPr>
          <p:cNvPr id="194" name="Google Shape;194;p13"/>
          <p:cNvGrpSpPr/>
          <p:nvPr/>
        </p:nvGrpSpPr>
        <p:grpSpPr>
          <a:xfrm rot="-7529064">
            <a:off x="8376699" y="937666"/>
            <a:ext cx="450717" cy="898181"/>
            <a:chOff x="3361649" y="2539414"/>
            <a:chExt cx="450702" cy="898152"/>
          </a:xfrm>
        </p:grpSpPr>
        <p:sp>
          <p:nvSpPr>
            <p:cNvPr id="195" name="Google Shape;195;p13"/>
            <p:cNvSpPr/>
            <p:nvPr/>
          </p:nvSpPr>
          <p:spPr>
            <a:xfrm>
              <a:off x="3521303" y="2540065"/>
              <a:ext cx="92837" cy="896387"/>
            </a:xfrm>
            <a:custGeom>
              <a:avLst/>
              <a:gdLst/>
              <a:ahLst/>
              <a:cxnLst/>
              <a:rect l="l" t="t" r="r" b="b"/>
              <a:pathLst>
                <a:path w="65609" h="633489" extrusionOk="0">
                  <a:moveTo>
                    <a:pt x="26599" y="503156"/>
                  </a:moveTo>
                  <a:cubicBezTo>
                    <a:pt x="19505" y="474785"/>
                    <a:pt x="13742" y="445969"/>
                    <a:pt x="13299" y="416711"/>
                  </a:cubicBezTo>
                  <a:cubicBezTo>
                    <a:pt x="12856" y="387009"/>
                    <a:pt x="18619" y="359081"/>
                    <a:pt x="27485" y="331152"/>
                  </a:cubicBezTo>
                  <a:cubicBezTo>
                    <a:pt x="35908" y="304554"/>
                    <a:pt x="45661" y="278398"/>
                    <a:pt x="51424" y="250913"/>
                  </a:cubicBezTo>
                  <a:cubicBezTo>
                    <a:pt x="57187" y="221655"/>
                    <a:pt x="55857" y="192840"/>
                    <a:pt x="52310" y="163581"/>
                  </a:cubicBezTo>
                  <a:cubicBezTo>
                    <a:pt x="50537" y="149395"/>
                    <a:pt x="48321" y="135209"/>
                    <a:pt x="44331" y="121467"/>
                  </a:cubicBezTo>
                  <a:cubicBezTo>
                    <a:pt x="40785" y="107281"/>
                    <a:pt x="36351" y="93095"/>
                    <a:pt x="31918" y="79353"/>
                  </a:cubicBezTo>
                  <a:cubicBezTo>
                    <a:pt x="23495" y="52754"/>
                    <a:pt x="14629" y="26599"/>
                    <a:pt x="6650" y="0"/>
                  </a:cubicBezTo>
                  <a:cubicBezTo>
                    <a:pt x="3990" y="886"/>
                    <a:pt x="1773" y="2217"/>
                    <a:pt x="0" y="4433"/>
                  </a:cubicBezTo>
                  <a:cubicBezTo>
                    <a:pt x="5320" y="23052"/>
                    <a:pt x="10639" y="41671"/>
                    <a:pt x="15959" y="60290"/>
                  </a:cubicBezTo>
                  <a:cubicBezTo>
                    <a:pt x="24382" y="88662"/>
                    <a:pt x="33691" y="117034"/>
                    <a:pt x="38568" y="146292"/>
                  </a:cubicBezTo>
                  <a:cubicBezTo>
                    <a:pt x="40785" y="161365"/>
                    <a:pt x="42558" y="176437"/>
                    <a:pt x="43444" y="191953"/>
                  </a:cubicBezTo>
                  <a:cubicBezTo>
                    <a:pt x="44331" y="206582"/>
                    <a:pt x="44331" y="221655"/>
                    <a:pt x="42114" y="236284"/>
                  </a:cubicBezTo>
                  <a:cubicBezTo>
                    <a:pt x="37681" y="264656"/>
                    <a:pt x="27928" y="291254"/>
                    <a:pt x="18619" y="318740"/>
                  </a:cubicBezTo>
                  <a:cubicBezTo>
                    <a:pt x="9753" y="346225"/>
                    <a:pt x="2660" y="374153"/>
                    <a:pt x="1773" y="402969"/>
                  </a:cubicBezTo>
                  <a:cubicBezTo>
                    <a:pt x="887" y="431784"/>
                    <a:pt x="5320" y="460599"/>
                    <a:pt x="11526" y="488084"/>
                  </a:cubicBezTo>
                  <a:cubicBezTo>
                    <a:pt x="20836" y="527982"/>
                    <a:pt x="34135" y="566549"/>
                    <a:pt x="47434" y="605118"/>
                  </a:cubicBezTo>
                  <a:cubicBezTo>
                    <a:pt x="50537" y="614427"/>
                    <a:pt x="53640" y="624180"/>
                    <a:pt x="57187" y="633490"/>
                  </a:cubicBezTo>
                  <a:lnTo>
                    <a:pt x="65610" y="633490"/>
                  </a:lnTo>
                  <a:cubicBezTo>
                    <a:pt x="63393" y="625953"/>
                    <a:pt x="61177" y="618860"/>
                    <a:pt x="58960" y="611324"/>
                  </a:cubicBezTo>
                  <a:cubicBezTo>
                    <a:pt x="47434" y="575416"/>
                    <a:pt x="35908" y="539508"/>
                    <a:pt x="26599" y="50315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96" name="Google Shape;196;p13"/>
            <p:cNvGrpSpPr/>
            <p:nvPr/>
          </p:nvGrpSpPr>
          <p:grpSpPr>
            <a:xfrm>
              <a:off x="3361649" y="2539414"/>
              <a:ext cx="450702" cy="898152"/>
              <a:chOff x="4955775" y="5236634"/>
              <a:chExt cx="318450" cy="634557"/>
            </a:xfrm>
          </p:grpSpPr>
          <p:sp>
            <p:nvSpPr>
              <p:cNvPr id="197" name="Google Shape;197;p13"/>
              <p:cNvSpPr/>
              <p:nvPr/>
            </p:nvSpPr>
            <p:spPr>
              <a:xfrm>
                <a:off x="4955775" y="5241249"/>
                <a:ext cx="168488" cy="629942"/>
              </a:xfrm>
              <a:custGeom>
                <a:avLst/>
                <a:gdLst/>
                <a:ahLst/>
                <a:cxnLst/>
                <a:rect l="l" t="t" r="r" b="b"/>
                <a:pathLst>
                  <a:path w="168488" h="629942" extrusionOk="0">
                    <a:moveTo>
                      <a:pt x="123715" y="483651"/>
                    </a:moveTo>
                    <a:cubicBezTo>
                      <a:pt x="117065" y="455722"/>
                      <a:pt x="113075" y="426907"/>
                      <a:pt x="113962" y="398535"/>
                    </a:cubicBezTo>
                    <a:cubicBezTo>
                      <a:pt x="114849" y="369720"/>
                      <a:pt x="121941" y="341792"/>
                      <a:pt x="130808" y="314306"/>
                    </a:cubicBezTo>
                    <a:cubicBezTo>
                      <a:pt x="139674" y="287264"/>
                      <a:pt x="149870" y="260223"/>
                      <a:pt x="154303" y="231851"/>
                    </a:cubicBezTo>
                    <a:cubicBezTo>
                      <a:pt x="156520" y="217222"/>
                      <a:pt x="156520" y="202149"/>
                      <a:pt x="155633" y="187520"/>
                    </a:cubicBezTo>
                    <a:cubicBezTo>
                      <a:pt x="154746" y="172447"/>
                      <a:pt x="153417" y="156931"/>
                      <a:pt x="150757" y="141859"/>
                    </a:cubicBezTo>
                    <a:cubicBezTo>
                      <a:pt x="146323" y="112600"/>
                      <a:pt x="136571" y="84229"/>
                      <a:pt x="128148" y="55857"/>
                    </a:cubicBezTo>
                    <a:cubicBezTo>
                      <a:pt x="122828" y="37238"/>
                      <a:pt x="117065" y="18619"/>
                      <a:pt x="112189" y="0"/>
                    </a:cubicBezTo>
                    <a:cubicBezTo>
                      <a:pt x="109086" y="3989"/>
                      <a:pt x="107312" y="9309"/>
                      <a:pt x="105982" y="14629"/>
                    </a:cubicBezTo>
                    <a:cubicBezTo>
                      <a:pt x="95343" y="58517"/>
                      <a:pt x="81157" y="101961"/>
                      <a:pt x="63868" y="143632"/>
                    </a:cubicBezTo>
                    <a:cubicBezTo>
                      <a:pt x="41703" y="197273"/>
                      <a:pt x="13774" y="249140"/>
                      <a:pt x="3578" y="305884"/>
                    </a:cubicBezTo>
                    <a:cubicBezTo>
                      <a:pt x="-6618" y="362627"/>
                      <a:pt x="4021" y="427794"/>
                      <a:pt x="47909" y="465918"/>
                    </a:cubicBezTo>
                    <a:cubicBezTo>
                      <a:pt x="62095" y="478331"/>
                      <a:pt x="79384" y="487197"/>
                      <a:pt x="94013" y="499167"/>
                    </a:cubicBezTo>
                    <a:cubicBezTo>
                      <a:pt x="132138" y="529755"/>
                      <a:pt x="152086" y="581622"/>
                      <a:pt x="144107" y="629943"/>
                    </a:cubicBezTo>
                    <a:lnTo>
                      <a:pt x="168489" y="629500"/>
                    </a:lnTo>
                    <a:cubicBezTo>
                      <a:pt x="165386" y="620190"/>
                      <a:pt x="162283" y="610437"/>
                      <a:pt x="158736" y="601128"/>
                    </a:cubicBezTo>
                    <a:cubicBezTo>
                      <a:pt x="146767" y="562116"/>
                      <a:pt x="133024" y="523549"/>
                      <a:pt x="123715" y="483651"/>
                    </a:cubicBezTo>
                    <a:close/>
                    <a:moveTo>
                      <a:pt x="82044" y="146735"/>
                    </a:moveTo>
                    <a:cubicBezTo>
                      <a:pt x="87363" y="144076"/>
                      <a:pt x="94456" y="145405"/>
                      <a:pt x="99776" y="146292"/>
                    </a:cubicBezTo>
                    <a:cubicBezTo>
                      <a:pt x="104653" y="147179"/>
                      <a:pt x="109086" y="148952"/>
                      <a:pt x="113519" y="150725"/>
                    </a:cubicBezTo>
                    <a:cubicBezTo>
                      <a:pt x="121498" y="154271"/>
                      <a:pt x="129035" y="159591"/>
                      <a:pt x="135241" y="165797"/>
                    </a:cubicBezTo>
                    <a:cubicBezTo>
                      <a:pt x="138344" y="169344"/>
                      <a:pt x="141890" y="173334"/>
                      <a:pt x="144107" y="177324"/>
                    </a:cubicBezTo>
                    <a:cubicBezTo>
                      <a:pt x="147653" y="184417"/>
                      <a:pt x="145880" y="192840"/>
                      <a:pt x="138344" y="196386"/>
                    </a:cubicBezTo>
                    <a:cubicBezTo>
                      <a:pt x="135241" y="197716"/>
                      <a:pt x="132138" y="198602"/>
                      <a:pt x="129035" y="198602"/>
                    </a:cubicBezTo>
                    <a:cubicBezTo>
                      <a:pt x="121498" y="200819"/>
                      <a:pt x="112632" y="199046"/>
                      <a:pt x="105982" y="197273"/>
                    </a:cubicBezTo>
                    <a:cubicBezTo>
                      <a:pt x="94900" y="194169"/>
                      <a:pt x="83817" y="187520"/>
                      <a:pt x="77167" y="177767"/>
                    </a:cubicBezTo>
                    <a:cubicBezTo>
                      <a:pt x="70961" y="168901"/>
                      <a:pt x="70961" y="152498"/>
                      <a:pt x="82044" y="146735"/>
                    </a:cubicBezTo>
                    <a:close/>
                    <a:moveTo>
                      <a:pt x="33280" y="348441"/>
                    </a:moveTo>
                    <a:cubicBezTo>
                      <a:pt x="30620" y="339575"/>
                      <a:pt x="35940" y="331152"/>
                      <a:pt x="44362" y="328049"/>
                    </a:cubicBezTo>
                    <a:cubicBezTo>
                      <a:pt x="51012" y="325833"/>
                      <a:pt x="58105" y="328049"/>
                      <a:pt x="64311" y="330709"/>
                    </a:cubicBezTo>
                    <a:cubicBezTo>
                      <a:pt x="74951" y="335142"/>
                      <a:pt x="84704" y="341792"/>
                      <a:pt x="92683" y="350215"/>
                    </a:cubicBezTo>
                    <a:cubicBezTo>
                      <a:pt x="95343" y="352431"/>
                      <a:pt x="97559" y="355091"/>
                      <a:pt x="98446" y="359081"/>
                    </a:cubicBezTo>
                    <a:cubicBezTo>
                      <a:pt x="99776" y="364844"/>
                      <a:pt x="97559" y="370607"/>
                      <a:pt x="92240" y="373710"/>
                    </a:cubicBezTo>
                    <a:cubicBezTo>
                      <a:pt x="88693" y="375483"/>
                      <a:pt x="85147" y="375926"/>
                      <a:pt x="81157" y="375926"/>
                    </a:cubicBezTo>
                    <a:cubicBezTo>
                      <a:pt x="75394" y="375926"/>
                      <a:pt x="69188" y="375040"/>
                      <a:pt x="63425" y="373267"/>
                    </a:cubicBezTo>
                    <a:cubicBezTo>
                      <a:pt x="57662" y="371493"/>
                      <a:pt x="52342" y="368833"/>
                      <a:pt x="47465" y="365287"/>
                    </a:cubicBezTo>
                    <a:cubicBezTo>
                      <a:pt x="41703" y="360854"/>
                      <a:pt x="35496" y="355534"/>
                      <a:pt x="33280" y="348441"/>
                    </a:cubicBezTo>
                    <a:close/>
                    <a:moveTo>
                      <a:pt x="92240" y="450846"/>
                    </a:moveTo>
                    <a:cubicBezTo>
                      <a:pt x="88693" y="452176"/>
                      <a:pt x="85147" y="452176"/>
                      <a:pt x="81600" y="451732"/>
                    </a:cubicBezTo>
                    <a:cubicBezTo>
                      <a:pt x="77610" y="451289"/>
                      <a:pt x="74064" y="450402"/>
                      <a:pt x="70518" y="449072"/>
                    </a:cubicBezTo>
                    <a:cubicBezTo>
                      <a:pt x="63425" y="446413"/>
                      <a:pt x="56775" y="442423"/>
                      <a:pt x="51455" y="436660"/>
                    </a:cubicBezTo>
                    <a:cubicBezTo>
                      <a:pt x="48795" y="434000"/>
                      <a:pt x="46579" y="430897"/>
                      <a:pt x="44806" y="427794"/>
                    </a:cubicBezTo>
                    <a:cubicBezTo>
                      <a:pt x="43476" y="424690"/>
                      <a:pt x="43032" y="421587"/>
                      <a:pt x="43919" y="418484"/>
                    </a:cubicBezTo>
                    <a:cubicBezTo>
                      <a:pt x="44806" y="413164"/>
                      <a:pt x="48795" y="409174"/>
                      <a:pt x="53672" y="407401"/>
                    </a:cubicBezTo>
                    <a:cubicBezTo>
                      <a:pt x="61651" y="404741"/>
                      <a:pt x="70074" y="408288"/>
                      <a:pt x="77167" y="411391"/>
                    </a:cubicBezTo>
                    <a:cubicBezTo>
                      <a:pt x="84260" y="414495"/>
                      <a:pt x="91353" y="418484"/>
                      <a:pt x="96673" y="423804"/>
                    </a:cubicBezTo>
                    <a:cubicBezTo>
                      <a:pt x="100219" y="427350"/>
                      <a:pt x="103322" y="432227"/>
                      <a:pt x="102879" y="437546"/>
                    </a:cubicBezTo>
                    <a:cubicBezTo>
                      <a:pt x="102436" y="443753"/>
                      <a:pt x="98003" y="448629"/>
                      <a:pt x="92240" y="450846"/>
                    </a:cubicBezTo>
                    <a:close/>
                    <a:moveTo>
                      <a:pt x="91796" y="274408"/>
                    </a:moveTo>
                    <a:cubicBezTo>
                      <a:pt x="82487" y="271305"/>
                      <a:pt x="73621" y="265986"/>
                      <a:pt x="66971" y="259336"/>
                    </a:cubicBezTo>
                    <a:cubicBezTo>
                      <a:pt x="63868" y="256233"/>
                      <a:pt x="61651" y="252686"/>
                      <a:pt x="60322" y="248697"/>
                    </a:cubicBezTo>
                    <a:cubicBezTo>
                      <a:pt x="58548" y="246037"/>
                      <a:pt x="57662" y="242490"/>
                      <a:pt x="57662" y="238943"/>
                    </a:cubicBezTo>
                    <a:cubicBezTo>
                      <a:pt x="58105" y="231851"/>
                      <a:pt x="62095" y="226531"/>
                      <a:pt x="68301" y="223871"/>
                    </a:cubicBezTo>
                    <a:cubicBezTo>
                      <a:pt x="76281" y="220325"/>
                      <a:pt x="86477" y="222098"/>
                      <a:pt x="94456" y="225201"/>
                    </a:cubicBezTo>
                    <a:cubicBezTo>
                      <a:pt x="102879" y="228748"/>
                      <a:pt x="110416" y="234067"/>
                      <a:pt x="116622" y="241160"/>
                    </a:cubicBezTo>
                    <a:cubicBezTo>
                      <a:pt x="119725" y="245150"/>
                      <a:pt x="122828" y="249583"/>
                      <a:pt x="123715" y="254459"/>
                    </a:cubicBezTo>
                    <a:cubicBezTo>
                      <a:pt x="124601" y="260223"/>
                      <a:pt x="123271" y="266429"/>
                      <a:pt x="118395" y="270862"/>
                    </a:cubicBezTo>
                    <a:cubicBezTo>
                      <a:pt x="111302" y="277512"/>
                      <a:pt x="100663" y="277069"/>
                      <a:pt x="91796" y="27440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8" name="Google Shape;198;p13"/>
              <p:cNvSpPr/>
              <p:nvPr/>
            </p:nvSpPr>
            <p:spPr>
              <a:xfrm>
                <a:off x="5074614" y="5236634"/>
                <a:ext cx="199611" cy="633671"/>
              </a:xfrm>
              <a:custGeom>
                <a:avLst/>
                <a:gdLst/>
                <a:ahLst/>
                <a:cxnLst/>
                <a:rect l="l" t="t" r="r" b="b"/>
                <a:pathLst>
                  <a:path w="199611" h="633671" extrusionOk="0">
                    <a:moveTo>
                      <a:pt x="189293" y="250652"/>
                    </a:moveTo>
                    <a:cubicBezTo>
                      <a:pt x="166685" y="178392"/>
                      <a:pt x="115261" y="119432"/>
                      <a:pt x="65167" y="62245"/>
                    </a:cubicBezTo>
                    <a:cubicBezTo>
                      <a:pt x="50094" y="44956"/>
                      <a:pt x="35022" y="27667"/>
                      <a:pt x="19949" y="10821"/>
                    </a:cubicBezTo>
                    <a:cubicBezTo>
                      <a:pt x="14629" y="5058"/>
                      <a:pt x="7980" y="-1148"/>
                      <a:pt x="443" y="182"/>
                    </a:cubicBezTo>
                    <a:cubicBezTo>
                      <a:pt x="443" y="182"/>
                      <a:pt x="0" y="182"/>
                      <a:pt x="0" y="182"/>
                    </a:cubicBezTo>
                    <a:cubicBezTo>
                      <a:pt x="8423" y="26781"/>
                      <a:pt x="17289" y="52935"/>
                      <a:pt x="25269" y="79534"/>
                    </a:cubicBezTo>
                    <a:cubicBezTo>
                      <a:pt x="29702" y="93720"/>
                      <a:pt x="34135" y="107463"/>
                      <a:pt x="37681" y="121648"/>
                    </a:cubicBezTo>
                    <a:cubicBezTo>
                      <a:pt x="41228" y="135391"/>
                      <a:pt x="43888" y="149577"/>
                      <a:pt x="45661" y="163763"/>
                    </a:cubicBezTo>
                    <a:cubicBezTo>
                      <a:pt x="49208" y="193022"/>
                      <a:pt x="50537" y="222280"/>
                      <a:pt x="44774" y="251095"/>
                    </a:cubicBezTo>
                    <a:cubicBezTo>
                      <a:pt x="39455" y="278580"/>
                      <a:pt x="29259" y="304735"/>
                      <a:pt x="20836" y="331334"/>
                    </a:cubicBezTo>
                    <a:cubicBezTo>
                      <a:pt x="11969" y="359263"/>
                      <a:pt x="6206" y="387634"/>
                      <a:pt x="6650" y="416893"/>
                    </a:cubicBezTo>
                    <a:cubicBezTo>
                      <a:pt x="7093" y="446151"/>
                      <a:pt x="12856" y="474967"/>
                      <a:pt x="19949" y="503338"/>
                    </a:cubicBezTo>
                    <a:cubicBezTo>
                      <a:pt x="28815" y="539690"/>
                      <a:pt x="40785" y="575598"/>
                      <a:pt x="51424" y="611506"/>
                    </a:cubicBezTo>
                    <a:cubicBezTo>
                      <a:pt x="53641" y="619042"/>
                      <a:pt x="55857" y="626135"/>
                      <a:pt x="58074" y="633671"/>
                    </a:cubicBezTo>
                    <a:lnTo>
                      <a:pt x="73146" y="633671"/>
                    </a:lnTo>
                    <a:cubicBezTo>
                      <a:pt x="52754" y="601753"/>
                      <a:pt x="31918" y="563185"/>
                      <a:pt x="46104" y="528164"/>
                    </a:cubicBezTo>
                    <a:cubicBezTo>
                      <a:pt x="60733" y="491812"/>
                      <a:pt x="105064" y="479400"/>
                      <a:pt x="136983" y="456347"/>
                    </a:cubicBezTo>
                    <a:cubicBezTo>
                      <a:pt x="198603" y="412016"/>
                      <a:pt x="211902" y="322911"/>
                      <a:pt x="189293" y="250652"/>
                    </a:cubicBezTo>
                    <a:close/>
                    <a:moveTo>
                      <a:pt x="73146" y="195681"/>
                    </a:moveTo>
                    <a:cubicBezTo>
                      <a:pt x="74033" y="190805"/>
                      <a:pt x="76249" y="186815"/>
                      <a:pt x="79353" y="182825"/>
                    </a:cubicBezTo>
                    <a:cubicBezTo>
                      <a:pt x="83786" y="177062"/>
                      <a:pt x="90878" y="173516"/>
                      <a:pt x="97085" y="169969"/>
                    </a:cubicBezTo>
                    <a:cubicBezTo>
                      <a:pt x="104621" y="165979"/>
                      <a:pt x="113931" y="161990"/>
                      <a:pt x="122797" y="165093"/>
                    </a:cubicBezTo>
                    <a:cubicBezTo>
                      <a:pt x="126343" y="166423"/>
                      <a:pt x="129890" y="169083"/>
                      <a:pt x="130776" y="173073"/>
                    </a:cubicBezTo>
                    <a:cubicBezTo>
                      <a:pt x="131220" y="175732"/>
                      <a:pt x="131220" y="178392"/>
                      <a:pt x="130333" y="180609"/>
                    </a:cubicBezTo>
                    <a:cubicBezTo>
                      <a:pt x="129003" y="184155"/>
                      <a:pt x="127673" y="187258"/>
                      <a:pt x="125900" y="190361"/>
                    </a:cubicBezTo>
                    <a:cubicBezTo>
                      <a:pt x="122354" y="196568"/>
                      <a:pt x="117477" y="201444"/>
                      <a:pt x="111714" y="205877"/>
                    </a:cubicBezTo>
                    <a:cubicBezTo>
                      <a:pt x="106838" y="209867"/>
                      <a:pt x="100631" y="212527"/>
                      <a:pt x="94425" y="213857"/>
                    </a:cubicBezTo>
                    <a:cubicBezTo>
                      <a:pt x="92209" y="214300"/>
                      <a:pt x="89992" y="214743"/>
                      <a:pt x="88219" y="214743"/>
                    </a:cubicBezTo>
                    <a:cubicBezTo>
                      <a:pt x="85116" y="215187"/>
                      <a:pt x="82012" y="214743"/>
                      <a:pt x="79353" y="213414"/>
                    </a:cubicBezTo>
                    <a:cubicBezTo>
                      <a:pt x="72703" y="209867"/>
                      <a:pt x="71816" y="201888"/>
                      <a:pt x="73146" y="195681"/>
                    </a:cubicBezTo>
                    <a:close/>
                    <a:moveTo>
                      <a:pt x="100631" y="445264"/>
                    </a:moveTo>
                    <a:cubicBezTo>
                      <a:pt x="98858" y="448368"/>
                      <a:pt x="96198" y="451028"/>
                      <a:pt x="93538" y="452801"/>
                    </a:cubicBezTo>
                    <a:cubicBezTo>
                      <a:pt x="90435" y="455018"/>
                      <a:pt x="87332" y="456791"/>
                      <a:pt x="84229" y="458121"/>
                    </a:cubicBezTo>
                    <a:cubicBezTo>
                      <a:pt x="77579" y="460780"/>
                      <a:pt x="70043" y="462110"/>
                      <a:pt x="62950" y="461667"/>
                    </a:cubicBezTo>
                    <a:cubicBezTo>
                      <a:pt x="59404" y="461224"/>
                      <a:pt x="55414" y="460780"/>
                      <a:pt x="52311" y="459451"/>
                    </a:cubicBezTo>
                    <a:cubicBezTo>
                      <a:pt x="49208" y="458121"/>
                      <a:pt x="46991" y="456347"/>
                      <a:pt x="45661" y="453687"/>
                    </a:cubicBezTo>
                    <a:cubicBezTo>
                      <a:pt x="43001" y="449254"/>
                      <a:pt x="43001" y="443935"/>
                      <a:pt x="45218" y="439502"/>
                    </a:cubicBezTo>
                    <a:cubicBezTo>
                      <a:pt x="49208" y="432409"/>
                      <a:pt x="57187" y="429305"/>
                      <a:pt x="64280" y="427089"/>
                    </a:cubicBezTo>
                    <a:cubicBezTo>
                      <a:pt x="70930" y="424429"/>
                      <a:pt x="78909" y="422656"/>
                      <a:pt x="86002" y="423099"/>
                    </a:cubicBezTo>
                    <a:cubicBezTo>
                      <a:pt x="90878" y="423099"/>
                      <a:pt x="96198" y="424872"/>
                      <a:pt x="99301" y="428862"/>
                    </a:cubicBezTo>
                    <a:cubicBezTo>
                      <a:pt x="103291" y="433738"/>
                      <a:pt x="103291" y="439945"/>
                      <a:pt x="100631" y="445264"/>
                    </a:cubicBezTo>
                    <a:close/>
                    <a:moveTo>
                      <a:pt x="133880" y="378325"/>
                    </a:moveTo>
                    <a:cubicBezTo>
                      <a:pt x="118364" y="392511"/>
                      <a:pt x="97528" y="395614"/>
                      <a:pt x="77136" y="393841"/>
                    </a:cubicBezTo>
                    <a:cubicBezTo>
                      <a:pt x="66496" y="392954"/>
                      <a:pt x="53197" y="392511"/>
                      <a:pt x="50094" y="379655"/>
                    </a:cubicBezTo>
                    <a:cubicBezTo>
                      <a:pt x="46991" y="367685"/>
                      <a:pt x="56300" y="357933"/>
                      <a:pt x="66496" y="353500"/>
                    </a:cubicBezTo>
                    <a:cubicBezTo>
                      <a:pt x="75363" y="349510"/>
                      <a:pt x="85116" y="346850"/>
                      <a:pt x="94868" y="345077"/>
                    </a:cubicBezTo>
                    <a:cubicBezTo>
                      <a:pt x="101961" y="343303"/>
                      <a:pt x="109054" y="341974"/>
                      <a:pt x="116147" y="341974"/>
                    </a:cubicBezTo>
                    <a:cubicBezTo>
                      <a:pt x="121910" y="341530"/>
                      <a:pt x="127673" y="341974"/>
                      <a:pt x="133880" y="343303"/>
                    </a:cubicBezTo>
                    <a:cubicBezTo>
                      <a:pt x="138756" y="344190"/>
                      <a:pt x="143189" y="346407"/>
                      <a:pt x="145406" y="350840"/>
                    </a:cubicBezTo>
                    <a:cubicBezTo>
                      <a:pt x="150282" y="359706"/>
                      <a:pt x="140529" y="372118"/>
                      <a:pt x="133880" y="378325"/>
                    </a:cubicBezTo>
                    <a:close/>
                    <a:moveTo>
                      <a:pt x="148509" y="271930"/>
                    </a:moveTo>
                    <a:cubicBezTo>
                      <a:pt x="141416" y="283900"/>
                      <a:pt x="126343" y="290106"/>
                      <a:pt x="113931" y="295426"/>
                    </a:cubicBezTo>
                    <a:cubicBezTo>
                      <a:pt x="101518" y="300746"/>
                      <a:pt x="87776" y="306509"/>
                      <a:pt x="73590" y="306066"/>
                    </a:cubicBezTo>
                    <a:cubicBezTo>
                      <a:pt x="59847" y="305622"/>
                      <a:pt x="39011" y="296756"/>
                      <a:pt x="47878" y="279467"/>
                    </a:cubicBezTo>
                    <a:cubicBezTo>
                      <a:pt x="51867" y="271930"/>
                      <a:pt x="59404" y="266611"/>
                      <a:pt x="66940" y="262178"/>
                    </a:cubicBezTo>
                    <a:cubicBezTo>
                      <a:pt x="68270" y="261291"/>
                      <a:pt x="69600" y="260405"/>
                      <a:pt x="71373" y="259518"/>
                    </a:cubicBezTo>
                    <a:cubicBezTo>
                      <a:pt x="77136" y="255971"/>
                      <a:pt x="83786" y="252868"/>
                      <a:pt x="89992" y="250208"/>
                    </a:cubicBezTo>
                    <a:cubicBezTo>
                      <a:pt x="102405" y="245332"/>
                      <a:pt x="116591" y="242672"/>
                      <a:pt x="129890" y="242672"/>
                    </a:cubicBezTo>
                    <a:cubicBezTo>
                      <a:pt x="136983" y="242672"/>
                      <a:pt x="144962" y="244002"/>
                      <a:pt x="149395" y="250652"/>
                    </a:cubicBezTo>
                    <a:cubicBezTo>
                      <a:pt x="153828" y="256858"/>
                      <a:pt x="152499" y="265724"/>
                      <a:pt x="148509" y="27193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199"/>
        <p:cNvGrpSpPr/>
        <p:nvPr/>
      </p:nvGrpSpPr>
      <p:grpSpPr>
        <a:xfrm>
          <a:off x="0" y="0"/>
          <a:ext cx="0" cy="0"/>
          <a:chOff x="0" y="0"/>
          <a:chExt cx="0" cy="0"/>
        </a:xfrm>
      </p:grpSpPr>
      <p:sp>
        <p:nvSpPr>
          <p:cNvPr id="200" name="Google Shape;200;p14"/>
          <p:cNvSpPr/>
          <p:nvPr/>
        </p:nvSpPr>
        <p:spPr>
          <a:xfrm>
            <a:off x="191100" y="192300"/>
            <a:ext cx="8761800" cy="4758900"/>
          </a:xfrm>
          <a:prstGeom prst="roundRect">
            <a:avLst>
              <a:gd name="adj" fmla="val 5394"/>
            </a:avLst>
          </a:prstGeom>
          <a:solidFill>
            <a:schemeClr val="accent4"/>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bin"/>
              <a:ea typeface="Cabin"/>
              <a:cs typeface="Cabin"/>
              <a:sym typeface="Cabin"/>
            </a:endParaRPr>
          </a:p>
        </p:txBody>
      </p:sp>
      <p:sp>
        <p:nvSpPr>
          <p:cNvPr id="201" name="Google Shape;201;p1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202" name="Google Shape;202;p14"/>
          <p:cNvGrpSpPr/>
          <p:nvPr/>
        </p:nvGrpSpPr>
        <p:grpSpPr>
          <a:xfrm>
            <a:off x="-166377" y="3412785"/>
            <a:ext cx="9178866" cy="1729531"/>
            <a:chOff x="-166377" y="3412785"/>
            <a:chExt cx="9178866" cy="1729531"/>
          </a:xfrm>
        </p:grpSpPr>
        <p:grpSp>
          <p:nvGrpSpPr>
            <p:cNvPr id="203" name="Google Shape;203;p14"/>
            <p:cNvGrpSpPr/>
            <p:nvPr/>
          </p:nvGrpSpPr>
          <p:grpSpPr>
            <a:xfrm rot="865503">
              <a:off x="8149021" y="3474941"/>
              <a:ext cx="688158" cy="1494565"/>
              <a:chOff x="3678335" y="1602034"/>
              <a:chExt cx="805588" cy="1749604"/>
            </a:xfrm>
          </p:grpSpPr>
          <p:sp>
            <p:nvSpPr>
              <p:cNvPr id="204" name="Google Shape;204;p14"/>
              <p:cNvSpPr/>
              <p:nvPr/>
            </p:nvSpPr>
            <p:spPr>
              <a:xfrm>
                <a:off x="4096208" y="2733735"/>
                <a:ext cx="3136" cy="8153"/>
              </a:xfrm>
              <a:custGeom>
                <a:avLst/>
                <a:gdLst/>
                <a:ahLst/>
                <a:cxnLst/>
                <a:rect l="l" t="t" r="r" b="b"/>
                <a:pathLst>
                  <a:path w="2216" h="5762" extrusionOk="0">
                    <a:moveTo>
                      <a:pt x="2217" y="5763"/>
                    </a:moveTo>
                    <a:cubicBezTo>
                      <a:pt x="2217" y="3989"/>
                      <a:pt x="2217" y="2660"/>
                      <a:pt x="2217" y="886"/>
                    </a:cubicBezTo>
                    <a:cubicBezTo>
                      <a:pt x="1330" y="443"/>
                      <a:pt x="443" y="0"/>
                      <a:pt x="0" y="0"/>
                    </a:cubicBezTo>
                    <a:cubicBezTo>
                      <a:pt x="443" y="1773"/>
                      <a:pt x="1330" y="3546"/>
                      <a:pt x="2217" y="576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5" name="Google Shape;205;p14"/>
              <p:cNvSpPr/>
              <p:nvPr/>
            </p:nvSpPr>
            <p:spPr>
              <a:xfrm>
                <a:off x="4163344" y="1852808"/>
                <a:ext cx="3136" cy="5644"/>
              </a:xfrm>
              <a:custGeom>
                <a:avLst/>
                <a:gdLst/>
                <a:ahLst/>
                <a:cxnLst/>
                <a:rect l="l" t="t" r="r" b="b"/>
                <a:pathLst>
                  <a:path w="2216" h="3989" extrusionOk="0">
                    <a:moveTo>
                      <a:pt x="0" y="443"/>
                    </a:moveTo>
                    <a:cubicBezTo>
                      <a:pt x="0" y="1773"/>
                      <a:pt x="0" y="2660"/>
                      <a:pt x="0" y="3990"/>
                    </a:cubicBezTo>
                    <a:cubicBezTo>
                      <a:pt x="887" y="2660"/>
                      <a:pt x="1330" y="1330"/>
                      <a:pt x="2217" y="0"/>
                    </a:cubicBezTo>
                    <a:cubicBezTo>
                      <a:pt x="1330" y="0"/>
                      <a:pt x="443" y="0"/>
                      <a:pt x="0" y="44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6" name="Google Shape;206;p14"/>
              <p:cNvSpPr/>
              <p:nvPr/>
            </p:nvSpPr>
            <p:spPr>
              <a:xfrm>
                <a:off x="4125070" y="2736245"/>
                <a:ext cx="1882" cy="2509"/>
              </a:xfrm>
              <a:custGeom>
                <a:avLst/>
                <a:gdLst/>
                <a:ahLst/>
                <a:cxnLst/>
                <a:rect l="l" t="t" r="r" b="b"/>
                <a:pathLst>
                  <a:path w="1330" h="1773" extrusionOk="0">
                    <a:moveTo>
                      <a:pt x="0" y="444"/>
                    </a:moveTo>
                    <a:cubicBezTo>
                      <a:pt x="0" y="887"/>
                      <a:pt x="0" y="1330"/>
                      <a:pt x="0" y="1773"/>
                    </a:cubicBezTo>
                    <a:cubicBezTo>
                      <a:pt x="443" y="1330"/>
                      <a:pt x="887" y="444"/>
                      <a:pt x="1330" y="0"/>
                    </a:cubicBezTo>
                    <a:cubicBezTo>
                      <a:pt x="887" y="0"/>
                      <a:pt x="443" y="0"/>
                      <a:pt x="0" y="44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7" name="Google Shape;207;p14"/>
              <p:cNvSpPr/>
              <p:nvPr/>
            </p:nvSpPr>
            <p:spPr>
              <a:xfrm>
                <a:off x="4162088" y="1610617"/>
                <a:ext cx="171506" cy="256558"/>
              </a:xfrm>
              <a:custGeom>
                <a:avLst/>
                <a:gdLst/>
                <a:ahLst/>
                <a:cxnLst/>
                <a:rect l="l" t="t" r="r" b="b"/>
                <a:pathLst>
                  <a:path w="121206" h="181313" extrusionOk="0">
                    <a:moveTo>
                      <a:pt x="61620" y="76693"/>
                    </a:moveTo>
                    <a:cubicBezTo>
                      <a:pt x="50537" y="92208"/>
                      <a:pt x="45218" y="110384"/>
                      <a:pt x="38125" y="129003"/>
                    </a:cubicBezTo>
                    <a:cubicBezTo>
                      <a:pt x="34578" y="138313"/>
                      <a:pt x="29702" y="147622"/>
                      <a:pt x="23495" y="155602"/>
                    </a:cubicBezTo>
                    <a:cubicBezTo>
                      <a:pt x="17732" y="162251"/>
                      <a:pt x="10640" y="168458"/>
                      <a:pt x="2660" y="171118"/>
                    </a:cubicBezTo>
                    <a:cubicBezTo>
                      <a:pt x="2217" y="172448"/>
                      <a:pt x="1330" y="173777"/>
                      <a:pt x="443" y="175107"/>
                    </a:cubicBezTo>
                    <a:cubicBezTo>
                      <a:pt x="443" y="177324"/>
                      <a:pt x="443" y="179097"/>
                      <a:pt x="0" y="181313"/>
                    </a:cubicBezTo>
                    <a:cubicBezTo>
                      <a:pt x="19062" y="175551"/>
                      <a:pt x="35022" y="162251"/>
                      <a:pt x="48321" y="147179"/>
                    </a:cubicBezTo>
                    <a:cubicBezTo>
                      <a:pt x="62063" y="131663"/>
                      <a:pt x="73589" y="114817"/>
                      <a:pt x="87775" y="99745"/>
                    </a:cubicBezTo>
                    <a:cubicBezTo>
                      <a:pt x="96198" y="90878"/>
                      <a:pt x="105951" y="82456"/>
                      <a:pt x="112157" y="71816"/>
                    </a:cubicBezTo>
                    <a:cubicBezTo>
                      <a:pt x="123240" y="53197"/>
                      <a:pt x="121910" y="29702"/>
                      <a:pt x="119694" y="7980"/>
                    </a:cubicBezTo>
                    <a:cubicBezTo>
                      <a:pt x="119250" y="5320"/>
                      <a:pt x="118807" y="2217"/>
                      <a:pt x="117477" y="0"/>
                    </a:cubicBezTo>
                    <a:lnTo>
                      <a:pt x="95312" y="29259"/>
                    </a:lnTo>
                    <a:cubicBezTo>
                      <a:pt x="84229" y="45218"/>
                      <a:pt x="71816" y="60733"/>
                      <a:pt x="61620" y="7669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8" name="Google Shape;208;p14"/>
              <p:cNvSpPr/>
              <p:nvPr/>
            </p:nvSpPr>
            <p:spPr>
              <a:xfrm>
                <a:off x="4167108" y="1605036"/>
                <a:ext cx="158075" cy="245201"/>
              </a:xfrm>
              <a:custGeom>
                <a:avLst/>
                <a:gdLst/>
                <a:ahLst/>
                <a:cxnLst/>
                <a:rect l="l" t="t" r="r" b="b"/>
                <a:pathLst>
                  <a:path w="111714" h="173287" extrusionOk="0">
                    <a:moveTo>
                      <a:pt x="15516" y="155998"/>
                    </a:moveTo>
                    <a:cubicBezTo>
                      <a:pt x="20392" y="148019"/>
                      <a:pt x="23495" y="139152"/>
                      <a:pt x="26599" y="129843"/>
                    </a:cubicBezTo>
                    <a:cubicBezTo>
                      <a:pt x="29259" y="120533"/>
                      <a:pt x="31918" y="111224"/>
                      <a:pt x="35022" y="101471"/>
                    </a:cubicBezTo>
                    <a:cubicBezTo>
                      <a:pt x="38568" y="91718"/>
                      <a:pt x="43444" y="82852"/>
                      <a:pt x="48764" y="74429"/>
                    </a:cubicBezTo>
                    <a:cubicBezTo>
                      <a:pt x="59847" y="57584"/>
                      <a:pt x="72703" y="42954"/>
                      <a:pt x="85559" y="27882"/>
                    </a:cubicBezTo>
                    <a:cubicBezTo>
                      <a:pt x="93982" y="18572"/>
                      <a:pt x="102405" y="9706"/>
                      <a:pt x="111714" y="1283"/>
                    </a:cubicBezTo>
                    <a:cubicBezTo>
                      <a:pt x="109054" y="-490"/>
                      <a:pt x="105064" y="-47"/>
                      <a:pt x="101961" y="396"/>
                    </a:cubicBezTo>
                    <a:cubicBezTo>
                      <a:pt x="76249" y="4386"/>
                      <a:pt x="54971" y="23449"/>
                      <a:pt x="42114" y="46057"/>
                    </a:cubicBezTo>
                    <a:cubicBezTo>
                      <a:pt x="29259" y="68666"/>
                      <a:pt x="23052" y="93935"/>
                      <a:pt x="16846" y="119203"/>
                    </a:cubicBezTo>
                    <a:cubicBezTo>
                      <a:pt x="12413" y="137379"/>
                      <a:pt x="7536" y="155998"/>
                      <a:pt x="0" y="173287"/>
                    </a:cubicBezTo>
                    <a:cubicBezTo>
                      <a:pt x="6206" y="168854"/>
                      <a:pt x="11969" y="162648"/>
                      <a:pt x="15516" y="15599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9" name="Google Shape;209;p14"/>
              <p:cNvSpPr/>
              <p:nvPr/>
            </p:nvSpPr>
            <p:spPr>
              <a:xfrm>
                <a:off x="3795349" y="1789437"/>
                <a:ext cx="342812" cy="245894"/>
              </a:xfrm>
              <a:custGeom>
                <a:avLst/>
                <a:gdLst/>
                <a:ahLst/>
                <a:cxnLst/>
                <a:rect l="l" t="t" r="r" b="b"/>
                <a:pathLst>
                  <a:path w="242270" h="173777" extrusionOk="0">
                    <a:moveTo>
                      <a:pt x="205476" y="147179"/>
                    </a:moveTo>
                    <a:lnTo>
                      <a:pt x="165578" y="135653"/>
                    </a:lnTo>
                    <a:cubicBezTo>
                      <a:pt x="152279" y="132106"/>
                      <a:pt x="138980" y="128116"/>
                      <a:pt x="125681" y="123240"/>
                    </a:cubicBezTo>
                    <a:cubicBezTo>
                      <a:pt x="112381" y="118364"/>
                      <a:pt x="99082" y="111271"/>
                      <a:pt x="88443" y="101961"/>
                    </a:cubicBezTo>
                    <a:cubicBezTo>
                      <a:pt x="66277" y="82899"/>
                      <a:pt x="52535" y="58074"/>
                      <a:pt x="36575" y="35908"/>
                    </a:cubicBezTo>
                    <a:cubicBezTo>
                      <a:pt x="28596" y="24826"/>
                      <a:pt x="19730" y="14186"/>
                      <a:pt x="9533" y="5320"/>
                    </a:cubicBezTo>
                    <a:cubicBezTo>
                      <a:pt x="7317" y="3546"/>
                      <a:pt x="5544" y="1773"/>
                      <a:pt x="3327" y="0"/>
                    </a:cubicBezTo>
                    <a:cubicBezTo>
                      <a:pt x="1554" y="3546"/>
                      <a:pt x="224" y="7980"/>
                      <a:pt x="224" y="11969"/>
                    </a:cubicBezTo>
                    <a:cubicBezTo>
                      <a:pt x="-1993" y="36795"/>
                      <a:pt x="12637" y="59403"/>
                      <a:pt x="27266" y="79352"/>
                    </a:cubicBezTo>
                    <a:cubicBezTo>
                      <a:pt x="52091" y="113044"/>
                      <a:pt x="80020" y="146736"/>
                      <a:pt x="118588" y="162251"/>
                    </a:cubicBezTo>
                    <a:cubicBezTo>
                      <a:pt x="145186" y="172891"/>
                      <a:pt x="174445" y="173777"/>
                      <a:pt x="203260" y="173777"/>
                    </a:cubicBezTo>
                    <a:cubicBezTo>
                      <a:pt x="216559" y="173777"/>
                      <a:pt x="232075" y="172004"/>
                      <a:pt x="241384" y="164025"/>
                    </a:cubicBezTo>
                    <a:cubicBezTo>
                      <a:pt x="241828" y="161365"/>
                      <a:pt x="241828" y="158705"/>
                      <a:pt x="242271" y="156488"/>
                    </a:cubicBezTo>
                    <a:cubicBezTo>
                      <a:pt x="229415" y="153385"/>
                      <a:pt x="217446" y="150282"/>
                      <a:pt x="205476" y="14717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0" name="Google Shape;210;p14"/>
              <p:cNvSpPr/>
              <p:nvPr/>
            </p:nvSpPr>
            <p:spPr>
              <a:xfrm>
                <a:off x="3802567" y="1774194"/>
                <a:ext cx="335596" cy="236043"/>
              </a:xfrm>
              <a:custGeom>
                <a:avLst/>
                <a:gdLst/>
                <a:ahLst/>
                <a:cxnLst/>
                <a:rect l="l" t="t" r="r" b="b"/>
                <a:pathLst>
                  <a:path w="237170" h="166815" extrusionOk="0">
                    <a:moveTo>
                      <a:pt x="37681" y="41802"/>
                    </a:moveTo>
                    <a:cubicBezTo>
                      <a:pt x="55414" y="63524"/>
                      <a:pt x="70043" y="87463"/>
                      <a:pt x="89992" y="104752"/>
                    </a:cubicBezTo>
                    <a:cubicBezTo>
                      <a:pt x="109498" y="122484"/>
                      <a:pt x="136983" y="129134"/>
                      <a:pt x="162695" y="138887"/>
                    </a:cubicBezTo>
                    <a:lnTo>
                      <a:pt x="201706" y="153073"/>
                    </a:lnTo>
                    <a:cubicBezTo>
                      <a:pt x="213232" y="157506"/>
                      <a:pt x="224758" y="161939"/>
                      <a:pt x="236284" y="166815"/>
                    </a:cubicBezTo>
                    <a:cubicBezTo>
                      <a:pt x="236727" y="163712"/>
                      <a:pt x="236727" y="161052"/>
                      <a:pt x="237171" y="157949"/>
                    </a:cubicBezTo>
                    <a:cubicBezTo>
                      <a:pt x="222541" y="130464"/>
                      <a:pt x="195056" y="111402"/>
                      <a:pt x="169344" y="94112"/>
                    </a:cubicBezTo>
                    <a:cubicBezTo>
                      <a:pt x="142302" y="75937"/>
                      <a:pt x="114817" y="57761"/>
                      <a:pt x="87775" y="39142"/>
                    </a:cubicBezTo>
                    <a:cubicBezTo>
                      <a:pt x="68713" y="26286"/>
                      <a:pt x="50094" y="13873"/>
                      <a:pt x="29258" y="4121"/>
                    </a:cubicBezTo>
                    <a:cubicBezTo>
                      <a:pt x="23052" y="1461"/>
                      <a:pt x="16403" y="-1199"/>
                      <a:pt x="10196" y="574"/>
                    </a:cubicBezTo>
                    <a:cubicBezTo>
                      <a:pt x="5763" y="1461"/>
                      <a:pt x="2660" y="4564"/>
                      <a:pt x="0" y="8111"/>
                    </a:cubicBezTo>
                    <a:cubicBezTo>
                      <a:pt x="2660" y="9440"/>
                      <a:pt x="4876" y="11214"/>
                      <a:pt x="7536" y="12987"/>
                    </a:cubicBezTo>
                    <a:cubicBezTo>
                      <a:pt x="18619" y="20523"/>
                      <a:pt x="28815" y="30719"/>
                      <a:pt x="37681" y="4180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1" name="Google Shape;211;p14"/>
              <p:cNvSpPr/>
              <p:nvPr/>
            </p:nvSpPr>
            <p:spPr>
              <a:xfrm>
                <a:off x="4155187" y="1740849"/>
                <a:ext cx="265339" cy="261223"/>
              </a:xfrm>
              <a:custGeom>
                <a:avLst/>
                <a:gdLst/>
                <a:ahLst/>
                <a:cxnLst/>
                <a:rect l="l" t="t" r="r" b="b"/>
                <a:pathLst>
                  <a:path w="187519" h="184610" extrusionOk="0">
                    <a:moveTo>
                      <a:pt x="26599" y="167766"/>
                    </a:moveTo>
                    <a:cubicBezTo>
                      <a:pt x="35908" y="159786"/>
                      <a:pt x="43887" y="150033"/>
                      <a:pt x="50981" y="140280"/>
                    </a:cubicBezTo>
                    <a:cubicBezTo>
                      <a:pt x="65610" y="120331"/>
                      <a:pt x="79352" y="98166"/>
                      <a:pt x="100188" y="81763"/>
                    </a:cubicBezTo>
                    <a:cubicBezTo>
                      <a:pt x="120580" y="65804"/>
                      <a:pt x="141859" y="53391"/>
                      <a:pt x="160035" y="36546"/>
                    </a:cubicBezTo>
                    <a:cubicBezTo>
                      <a:pt x="169344" y="28566"/>
                      <a:pt x="178210" y="19700"/>
                      <a:pt x="186190" y="10391"/>
                    </a:cubicBezTo>
                    <a:cubicBezTo>
                      <a:pt x="186633" y="9947"/>
                      <a:pt x="187076" y="9504"/>
                      <a:pt x="187520" y="9060"/>
                    </a:cubicBezTo>
                    <a:cubicBezTo>
                      <a:pt x="186633" y="6844"/>
                      <a:pt x="185303" y="4627"/>
                      <a:pt x="183087" y="2854"/>
                    </a:cubicBezTo>
                    <a:cubicBezTo>
                      <a:pt x="176880" y="-2466"/>
                      <a:pt x="167128" y="638"/>
                      <a:pt x="159591" y="4184"/>
                    </a:cubicBezTo>
                    <a:cubicBezTo>
                      <a:pt x="122353" y="20587"/>
                      <a:pt x="85115" y="41422"/>
                      <a:pt x="59403" y="73340"/>
                    </a:cubicBezTo>
                    <a:cubicBezTo>
                      <a:pt x="45661" y="90630"/>
                      <a:pt x="35908" y="110135"/>
                      <a:pt x="26155" y="129641"/>
                    </a:cubicBezTo>
                    <a:cubicBezTo>
                      <a:pt x="17289" y="146930"/>
                      <a:pt x="8866" y="164662"/>
                      <a:pt x="0" y="181951"/>
                    </a:cubicBezTo>
                    <a:cubicBezTo>
                      <a:pt x="0" y="182838"/>
                      <a:pt x="0" y="183725"/>
                      <a:pt x="0" y="184611"/>
                    </a:cubicBezTo>
                    <a:cubicBezTo>
                      <a:pt x="10196" y="180178"/>
                      <a:pt x="19062" y="174415"/>
                      <a:pt x="26599" y="16776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2" name="Google Shape;212;p14"/>
              <p:cNvSpPr/>
              <p:nvPr/>
            </p:nvSpPr>
            <p:spPr>
              <a:xfrm>
                <a:off x="4154560" y="1762458"/>
                <a:ext cx="272928" cy="255942"/>
              </a:xfrm>
              <a:custGeom>
                <a:avLst/>
                <a:gdLst/>
                <a:ahLst/>
                <a:cxnLst/>
                <a:rect l="l" t="t" r="r" b="b"/>
                <a:pathLst>
                  <a:path w="192882" h="180878" extrusionOk="0">
                    <a:moveTo>
                      <a:pt x="137426" y="52754"/>
                    </a:moveTo>
                    <a:cubicBezTo>
                      <a:pt x="127230" y="60290"/>
                      <a:pt x="117034" y="67383"/>
                      <a:pt x="107281" y="74919"/>
                    </a:cubicBezTo>
                    <a:cubicBezTo>
                      <a:pt x="87775" y="89548"/>
                      <a:pt x="74476" y="110827"/>
                      <a:pt x="57630" y="129890"/>
                    </a:cubicBezTo>
                    <a:cubicBezTo>
                      <a:pt x="49208" y="139643"/>
                      <a:pt x="40341" y="148952"/>
                      <a:pt x="29702" y="156489"/>
                    </a:cubicBezTo>
                    <a:cubicBezTo>
                      <a:pt x="20836" y="162694"/>
                      <a:pt x="11083" y="167571"/>
                      <a:pt x="443" y="170231"/>
                    </a:cubicBezTo>
                    <a:cubicBezTo>
                      <a:pt x="443" y="173777"/>
                      <a:pt x="0" y="177324"/>
                      <a:pt x="0" y="180871"/>
                    </a:cubicBezTo>
                    <a:cubicBezTo>
                      <a:pt x="24382" y="181314"/>
                      <a:pt x="46991" y="162251"/>
                      <a:pt x="68713" y="148509"/>
                    </a:cubicBezTo>
                    <a:cubicBezTo>
                      <a:pt x="103291" y="126343"/>
                      <a:pt x="145406" y="114817"/>
                      <a:pt x="171561" y="82899"/>
                    </a:cubicBezTo>
                    <a:cubicBezTo>
                      <a:pt x="190180" y="60290"/>
                      <a:pt x="197273" y="28372"/>
                      <a:pt x="190180" y="0"/>
                    </a:cubicBezTo>
                    <a:cubicBezTo>
                      <a:pt x="183087" y="9753"/>
                      <a:pt x="175107" y="19062"/>
                      <a:pt x="166685" y="27485"/>
                    </a:cubicBezTo>
                    <a:cubicBezTo>
                      <a:pt x="157818" y="36795"/>
                      <a:pt x="147622" y="44774"/>
                      <a:pt x="137426" y="5275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3" name="Google Shape;213;p14"/>
              <p:cNvSpPr/>
              <p:nvPr/>
            </p:nvSpPr>
            <p:spPr>
              <a:xfrm>
                <a:off x="3754306" y="2022845"/>
                <a:ext cx="366281" cy="188837"/>
              </a:xfrm>
              <a:custGeom>
                <a:avLst/>
                <a:gdLst/>
                <a:ahLst/>
                <a:cxnLst/>
                <a:rect l="l" t="t" r="r" b="b"/>
                <a:pathLst>
                  <a:path w="258856" h="133454" extrusionOk="0">
                    <a:moveTo>
                      <a:pt x="186597" y="97528"/>
                    </a:moveTo>
                    <a:cubicBezTo>
                      <a:pt x="160885" y="90435"/>
                      <a:pt x="135173" y="83342"/>
                      <a:pt x="109904" y="72703"/>
                    </a:cubicBezTo>
                    <a:cubicBezTo>
                      <a:pt x="97491" y="67383"/>
                      <a:pt x="85522" y="60733"/>
                      <a:pt x="73996" y="53197"/>
                    </a:cubicBezTo>
                    <a:cubicBezTo>
                      <a:pt x="62913" y="45661"/>
                      <a:pt x="52274" y="37238"/>
                      <a:pt x="42078" y="28372"/>
                    </a:cubicBezTo>
                    <a:cubicBezTo>
                      <a:pt x="29665" y="18176"/>
                      <a:pt x="16809" y="7980"/>
                      <a:pt x="3066" y="0"/>
                    </a:cubicBezTo>
                    <a:cubicBezTo>
                      <a:pt x="-2253" y="14186"/>
                      <a:pt x="-480" y="31032"/>
                      <a:pt x="7056" y="44774"/>
                    </a:cubicBezTo>
                    <a:cubicBezTo>
                      <a:pt x="16809" y="62507"/>
                      <a:pt x="33655" y="74919"/>
                      <a:pt x="50501" y="85559"/>
                    </a:cubicBezTo>
                    <a:cubicBezTo>
                      <a:pt x="112121" y="122797"/>
                      <a:pt x="186153" y="139199"/>
                      <a:pt x="257970" y="131663"/>
                    </a:cubicBezTo>
                    <a:cubicBezTo>
                      <a:pt x="258413" y="128560"/>
                      <a:pt x="258413" y="125013"/>
                      <a:pt x="258856" y="121910"/>
                    </a:cubicBezTo>
                    <a:cubicBezTo>
                      <a:pt x="235804" y="111714"/>
                      <a:pt x="211422" y="104178"/>
                      <a:pt x="186597" y="9752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4" name="Google Shape;214;p14"/>
              <p:cNvSpPr/>
              <p:nvPr/>
            </p:nvSpPr>
            <p:spPr>
              <a:xfrm>
                <a:off x="3760528" y="1991413"/>
                <a:ext cx="362568" cy="202044"/>
              </a:xfrm>
              <a:custGeom>
                <a:avLst/>
                <a:gdLst/>
                <a:ahLst/>
                <a:cxnLst/>
                <a:rect l="l" t="t" r="r" b="b"/>
                <a:pathLst>
                  <a:path w="256232" h="142787" extrusionOk="0">
                    <a:moveTo>
                      <a:pt x="43001" y="43930"/>
                    </a:moveTo>
                    <a:cubicBezTo>
                      <a:pt x="54084" y="51466"/>
                      <a:pt x="64280" y="59889"/>
                      <a:pt x="75363" y="66539"/>
                    </a:cubicBezTo>
                    <a:cubicBezTo>
                      <a:pt x="86445" y="73632"/>
                      <a:pt x="97971" y="79395"/>
                      <a:pt x="109941" y="84714"/>
                    </a:cubicBezTo>
                    <a:cubicBezTo>
                      <a:pt x="133880" y="95354"/>
                      <a:pt x="159148" y="102890"/>
                      <a:pt x="184417" y="111756"/>
                    </a:cubicBezTo>
                    <a:cubicBezTo>
                      <a:pt x="196830" y="116189"/>
                      <a:pt x="209685" y="120622"/>
                      <a:pt x="222098" y="125942"/>
                    </a:cubicBezTo>
                    <a:cubicBezTo>
                      <a:pt x="233181" y="131262"/>
                      <a:pt x="244263" y="136582"/>
                      <a:pt x="254903" y="142788"/>
                    </a:cubicBezTo>
                    <a:cubicBezTo>
                      <a:pt x="255346" y="136582"/>
                      <a:pt x="255790" y="129932"/>
                      <a:pt x="256233" y="123726"/>
                    </a:cubicBezTo>
                    <a:cubicBezTo>
                      <a:pt x="220768" y="91364"/>
                      <a:pt x="175994" y="69642"/>
                      <a:pt x="132550" y="48363"/>
                    </a:cubicBezTo>
                    <a:cubicBezTo>
                      <a:pt x="103735" y="34177"/>
                      <a:pt x="74919" y="19991"/>
                      <a:pt x="45661" y="6249"/>
                    </a:cubicBezTo>
                    <a:cubicBezTo>
                      <a:pt x="38568" y="2702"/>
                      <a:pt x="31475" y="-401"/>
                      <a:pt x="23495" y="42"/>
                    </a:cubicBezTo>
                    <a:cubicBezTo>
                      <a:pt x="16403" y="486"/>
                      <a:pt x="9753" y="4475"/>
                      <a:pt x="5320" y="9795"/>
                    </a:cubicBezTo>
                    <a:cubicBezTo>
                      <a:pt x="3103" y="12455"/>
                      <a:pt x="1330" y="15115"/>
                      <a:pt x="0" y="17775"/>
                    </a:cubicBezTo>
                    <a:cubicBezTo>
                      <a:pt x="2660" y="19105"/>
                      <a:pt x="5763" y="20434"/>
                      <a:pt x="8423" y="21765"/>
                    </a:cubicBezTo>
                    <a:cubicBezTo>
                      <a:pt x="21279" y="28414"/>
                      <a:pt x="32362" y="36394"/>
                      <a:pt x="43001" y="4393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5" name="Google Shape;215;p14"/>
              <p:cNvSpPr/>
              <p:nvPr/>
            </p:nvSpPr>
            <p:spPr>
              <a:xfrm>
                <a:off x="4145148" y="1942934"/>
                <a:ext cx="298586" cy="246121"/>
              </a:xfrm>
              <a:custGeom>
                <a:avLst/>
                <a:gdLst/>
                <a:ahLst/>
                <a:cxnLst/>
                <a:rect l="l" t="t" r="r" b="b"/>
                <a:pathLst>
                  <a:path w="211015" h="173937" extrusionOk="0">
                    <a:moveTo>
                      <a:pt x="46104" y="135370"/>
                    </a:moveTo>
                    <a:cubicBezTo>
                      <a:pt x="54084" y="126503"/>
                      <a:pt x="61620" y="117637"/>
                      <a:pt x="69156" y="108771"/>
                    </a:cubicBezTo>
                    <a:cubicBezTo>
                      <a:pt x="77136" y="99905"/>
                      <a:pt x="85559" y="91039"/>
                      <a:pt x="94868" y="83059"/>
                    </a:cubicBezTo>
                    <a:cubicBezTo>
                      <a:pt x="113044" y="67100"/>
                      <a:pt x="132550" y="52913"/>
                      <a:pt x="153385" y="40944"/>
                    </a:cubicBezTo>
                    <a:cubicBezTo>
                      <a:pt x="172004" y="29862"/>
                      <a:pt x="191067" y="20552"/>
                      <a:pt x="211016" y="12129"/>
                    </a:cubicBezTo>
                    <a:cubicBezTo>
                      <a:pt x="210572" y="10799"/>
                      <a:pt x="210129" y="9469"/>
                      <a:pt x="209685" y="8139"/>
                    </a:cubicBezTo>
                    <a:cubicBezTo>
                      <a:pt x="208799" y="5923"/>
                      <a:pt x="207912" y="3263"/>
                      <a:pt x="206139" y="1933"/>
                    </a:cubicBezTo>
                    <a:cubicBezTo>
                      <a:pt x="203922" y="160"/>
                      <a:pt x="200376" y="-284"/>
                      <a:pt x="197716" y="160"/>
                    </a:cubicBezTo>
                    <a:cubicBezTo>
                      <a:pt x="175994" y="603"/>
                      <a:pt x="156045" y="12129"/>
                      <a:pt x="137869" y="24098"/>
                    </a:cubicBezTo>
                    <a:cubicBezTo>
                      <a:pt x="82012" y="61336"/>
                      <a:pt x="35022" y="111431"/>
                      <a:pt x="443" y="168618"/>
                    </a:cubicBezTo>
                    <a:cubicBezTo>
                      <a:pt x="443" y="170391"/>
                      <a:pt x="443" y="172164"/>
                      <a:pt x="0" y="173937"/>
                    </a:cubicBezTo>
                    <a:cubicBezTo>
                      <a:pt x="16403" y="161524"/>
                      <a:pt x="32805" y="149998"/>
                      <a:pt x="46104" y="13537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6" name="Google Shape;216;p14"/>
              <p:cNvSpPr/>
              <p:nvPr/>
            </p:nvSpPr>
            <p:spPr>
              <a:xfrm>
                <a:off x="4143892" y="1961356"/>
                <a:ext cx="300965" cy="242351"/>
              </a:xfrm>
              <a:custGeom>
                <a:avLst/>
                <a:gdLst/>
                <a:ahLst/>
                <a:cxnLst/>
                <a:rect l="l" t="t" r="r" b="b"/>
                <a:pathLst>
                  <a:path w="212696" h="171273" extrusionOk="0">
                    <a:moveTo>
                      <a:pt x="158705" y="35022"/>
                    </a:moveTo>
                    <a:cubicBezTo>
                      <a:pt x="139199" y="48321"/>
                      <a:pt x="120137" y="62507"/>
                      <a:pt x="102848" y="78023"/>
                    </a:cubicBezTo>
                    <a:cubicBezTo>
                      <a:pt x="85116" y="93095"/>
                      <a:pt x="70486" y="111714"/>
                      <a:pt x="52754" y="128117"/>
                    </a:cubicBezTo>
                    <a:cubicBezTo>
                      <a:pt x="43888" y="136540"/>
                      <a:pt x="34135" y="143632"/>
                      <a:pt x="23496" y="149839"/>
                    </a:cubicBezTo>
                    <a:cubicBezTo>
                      <a:pt x="15959" y="154272"/>
                      <a:pt x="7980" y="158262"/>
                      <a:pt x="443" y="162252"/>
                    </a:cubicBezTo>
                    <a:cubicBezTo>
                      <a:pt x="443" y="164468"/>
                      <a:pt x="0" y="166685"/>
                      <a:pt x="0" y="168901"/>
                    </a:cubicBezTo>
                    <a:cubicBezTo>
                      <a:pt x="23939" y="175994"/>
                      <a:pt x="50094" y="166241"/>
                      <a:pt x="70486" y="152055"/>
                    </a:cubicBezTo>
                    <a:cubicBezTo>
                      <a:pt x="91765" y="136983"/>
                      <a:pt x="109054" y="117034"/>
                      <a:pt x="129890" y="101518"/>
                    </a:cubicBezTo>
                    <a:cubicBezTo>
                      <a:pt x="148952" y="86889"/>
                      <a:pt x="171118" y="76250"/>
                      <a:pt x="188407" y="59404"/>
                    </a:cubicBezTo>
                    <a:cubicBezTo>
                      <a:pt x="204366" y="43888"/>
                      <a:pt x="215892" y="21279"/>
                      <a:pt x="211902" y="0"/>
                    </a:cubicBezTo>
                    <a:lnTo>
                      <a:pt x="188407" y="15073"/>
                    </a:lnTo>
                    <a:cubicBezTo>
                      <a:pt x="178654" y="21722"/>
                      <a:pt x="168458" y="28372"/>
                      <a:pt x="158705" y="3502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7" name="Google Shape;217;p14"/>
              <p:cNvSpPr/>
              <p:nvPr/>
            </p:nvSpPr>
            <p:spPr>
              <a:xfrm>
                <a:off x="3700420" y="2224253"/>
                <a:ext cx="410117" cy="169366"/>
              </a:xfrm>
              <a:custGeom>
                <a:avLst/>
                <a:gdLst/>
                <a:ahLst/>
                <a:cxnLst/>
                <a:rect l="l" t="t" r="r" b="b"/>
                <a:pathLst>
                  <a:path w="289835" h="119693" extrusionOk="0">
                    <a:moveTo>
                      <a:pt x="257031" y="93538"/>
                    </a:moveTo>
                    <a:cubicBezTo>
                      <a:pt x="243288" y="92652"/>
                      <a:pt x="229102" y="90878"/>
                      <a:pt x="215803" y="87776"/>
                    </a:cubicBezTo>
                    <a:cubicBezTo>
                      <a:pt x="189205" y="80683"/>
                      <a:pt x="162163" y="72703"/>
                      <a:pt x="136451" y="63393"/>
                    </a:cubicBezTo>
                    <a:cubicBezTo>
                      <a:pt x="110739" y="54084"/>
                      <a:pt x="84140" y="45218"/>
                      <a:pt x="58872" y="34135"/>
                    </a:cubicBezTo>
                    <a:cubicBezTo>
                      <a:pt x="46016" y="28372"/>
                      <a:pt x="33603" y="22165"/>
                      <a:pt x="21634" y="15073"/>
                    </a:cubicBezTo>
                    <a:cubicBezTo>
                      <a:pt x="14541" y="10196"/>
                      <a:pt x="7448" y="5320"/>
                      <a:pt x="798" y="0"/>
                    </a:cubicBezTo>
                    <a:cubicBezTo>
                      <a:pt x="355" y="887"/>
                      <a:pt x="355" y="2217"/>
                      <a:pt x="355" y="3103"/>
                    </a:cubicBezTo>
                    <a:cubicBezTo>
                      <a:pt x="-1862" y="20392"/>
                      <a:pt x="6561" y="38125"/>
                      <a:pt x="18530" y="50981"/>
                    </a:cubicBezTo>
                    <a:cubicBezTo>
                      <a:pt x="30500" y="63837"/>
                      <a:pt x="46016" y="72703"/>
                      <a:pt x="61975" y="80239"/>
                    </a:cubicBezTo>
                    <a:cubicBezTo>
                      <a:pt x="115615" y="105951"/>
                      <a:pt x="175019" y="119250"/>
                      <a:pt x="234422" y="119694"/>
                    </a:cubicBezTo>
                    <a:cubicBezTo>
                      <a:pt x="253041" y="119694"/>
                      <a:pt x="272547" y="118364"/>
                      <a:pt x="288949" y="110827"/>
                    </a:cubicBezTo>
                    <a:cubicBezTo>
                      <a:pt x="289393" y="105065"/>
                      <a:pt x="289393" y="99745"/>
                      <a:pt x="289836" y="93982"/>
                    </a:cubicBezTo>
                    <a:cubicBezTo>
                      <a:pt x="278753" y="93982"/>
                      <a:pt x="267670" y="93982"/>
                      <a:pt x="257031" y="9353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 name="Google Shape;218;p14"/>
              <p:cNvSpPr/>
              <p:nvPr/>
            </p:nvSpPr>
            <p:spPr>
              <a:xfrm>
                <a:off x="3701549" y="2205661"/>
                <a:ext cx="408987" cy="149062"/>
              </a:xfrm>
              <a:custGeom>
                <a:avLst/>
                <a:gdLst/>
                <a:ahLst/>
                <a:cxnLst/>
                <a:rect l="l" t="t" r="r" b="b"/>
                <a:pathLst>
                  <a:path w="289037" h="105344" extrusionOk="0">
                    <a:moveTo>
                      <a:pt x="138756" y="66334"/>
                    </a:moveTo>
                    <a:cubicBezTo>
                      <a:pt x="164911" y="75643"/>
                      <a:pt x="190623" y="84066"/>
                      <a:pt x="216779" y="92932"/>
                    </a:cubicBezTo>
                    <a:cubicBezTo>
                      <a:pt x="230078" y="96479"/>
                      <a:pt x="243377" y="99582"/>
                      <a:pt x="256676" y="101355"/>
                    </a:cubicBezTo>
                    <a:cubicBezTo>
                      <a:pt x="267316" y="103128"/>
                      <a:pt x="277955" y="104458"/>
                      <a:pt x="288595" y="105345"/>
                    </a:cubicBezTo>
                    <a:cubicBezTo>
                      <a:pt x="288595" y="102685"/>
                      <a:pt x="289038" y="99582"/>
                      <a:pt x="289038" y="96922"/>
                    </a:cubicBezTo>
                    <a:cubicBezTo>
                      <a:pt x="210129" y="43282"/>
                      <a:pt x="117477" y="9590"/>
                      <a:pt x="22165" y="280"/>
                    </a:cubicBezTo>
                    <a:cubicBezTo>
                      <a:pt x="15959" y="-163"/>
                      <a:pt x="9310" y="-606"/>
                      <a:pt x="4433" y="3384"/>
                    </a:cubicBezTo>
                    <a:cubicBezTo>
                      <a:pt x="2217" y="5157"/>
                      <a:pt x="887" y="7817"/>
                      <a:pt x="0" y="10477"/>
                    </a:cubicBezTo>
                    <a:cubicBezTo>
                      <a:pt x="19063" y="22446"/>
                      <a:pt x="39455" y="31756"/>
                      <a:pt x="60290" y="39735"/>
                    </a:cubicBezTo>
                    <a:cubicBezTo>
                      <a:pt x="86445" y="48601"/>
                      <a:pt x="112601" y="57024"/>
                      <a:pt x="138756" y="6633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 name="Google Shape;219;p14"/>
              <p:cNvSpPr/>
              <p:nvPr/>
            </p:nvSpPr>
            <p:spPr>
              <a:xfrm>
                <a:off x="4135109" y="2170921"/>
                <a:ext cx="318033" cy="201960"/>
              </a:xfrm>
              <a:custGeom>
                <a:avLst/>
                <a:gdLst/>
                <a:ahLst/>
                <a:cxnLst/>
                <a:rect l="l" t="t" r="r" b="b"/>
                <a:pathLst>
                  <a:path w="224758" h="142728" extrusionOk="0">
                    <a:moveTo>
                      <a:pt x="183530" y="21722"/>
                    </a:moveTo>
                    <a:cubicBezTo>
                      <a:pt x="161808" y="33691"/>
                      <a:pt x="140529" y="46104"/>
                      <a:pt x="120137" y="60290"/>
                    </a:cubicBezTo>
                    <a:cubicBezTo>
                      <a:pt x="109941" y="67383"/>
                      <a:pt x="100188" y="74919"/>
                      <a:pt x="90878" y="82455"/>
                    </a:cubicBezTo>
                    <a:cubicBezTo>
                      <a:pt x="81569" y="90435"/>
                      <a:pt x="72259" y="98858"/>
                      <a:pt x="61620" y="105951"/>
                    </a:cubicBezTo>
                    <a:cubicBezTo>
                      <a:pt x="50981" y="113044"/>
                      <a:pt x="39011" y="118364"/>
                      <a:pt x="27042" y="121910"/>
                    </a:cubicBezTo>
                    <a:cubicBezTo>
                      <a:pt x="18176" y="124127"/>
                      <a:pt x="9753" y="125900"/>
                      <a:pt x="887" y="127673"/>
                    </a:cubicBezTo>
                    <a:cubicBezTo>
                      <a:pt x="887" y="129447"/>
                      <a:pt x="887" y="131663"/>
                      <a:pt x="443" y="133436"/>
                    </a:cubicBezTo>
                    <a:cubicBezTo>
                      <a:pt x="887" y="133880"/>
                      <a:pt x="1330" y="134323"/>
                      <a:pt x="2217" y="134766"/>
                    </a:cubicBezTo>
                    <a:lnTo>
                      <a:pt x="443" y="136096"/>
                    </a:lnTo>
                    <a:cubicBezTo>
                      <a:pt x="443" y="137869"/>
                      <a:pt x="443" y="140086"/>
                      <a:pt x="0" y="141859"/>
                    </a:cubicBezTo>
                    <a:cubicBezTo>
                      <a:pt x="25269" y="146292"/>
                      <a:pt x="48764" y="132993"/>
                      <a:pt x="73146" y="119694"/>
                    </a:cubicBezTo>
                    <a:cubicBezTo>
                      <a:pt x="102848" y="103735"/>
                      <a:pt x="132549" y="87332"/>
                      <a:pt x="162251" y="71373"/>
                    </a:cubicBezTo>
                    <a:cubicBezTo>
                      <a:pt x="177324" y="63393"/>
                      <a:pt x="192396" y="54971"/>
                      <a:pt x="204809" y="43001"/>
                    </a:cubicBezTo>
                    <a:cubicBezTo>
                      <a:pt x="216335" y="31475"/>
                      <a:pt x="224758" y="15959"/>
                      <a:pt x="224758" y="0"/>
                    </a:cubicBezTo>
                    <a:cubicBezTo>
                      <a:pt x="222098" y="1330"/>
                      <a:pt x="218995" y="3103"/>
                      <a:pt x="216335" y="4433"/>
                    </a:cubicBezTo>
                    <a:cubicBezTo>
                      <a:pt x="205252" y="9753"/>
                      <a:pt x="194613" y="15516"/>
                      <a:pt x="183530" y="2172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0" name="Google Shape;220;p14"/>
              <p:cNvSpPr/>
              <p:nvPr/>
            </p:nvSpPr>
            <p:spPr>
              <a:xfrm>
                <a:off x="4135736" y="2139970"/>
                <a:ext cx="317404" cy="209090"/>
              </a:xfrm>
              <a:custGeom>
                <a:avLst/>
                <a:gdLst/>
                <a:ahLst/>
                <a:cxnLst/>
                <a:rect l="l" t="t" r="r" b="b"/>
                <a:pathLst>
                  <a:path w="224314" h="147767" extrusionOk="0">
                    <a:moveTo>
                      <a:pt x="56300" y="121169"/>
                    </a:moveTo>
                    <a:cubicBezTo>
                      <a:pt x="65610" y="113633"/>
                      <a:pt x="74476" y="105210"/>
                      <a:pt x="83786" y="96787"/>
                    </a:cubicBezTo>
                    <a:cubicBezTo>
                      <a:pt x="93095" y="88364"/>
                      <a:pt x="103291" y="80828"/>
                      <a:pt x="113487" y="73292"/>
                    </a:cubicBezTo>
                    <a:cubicBezTo>
                      <a:pt x="134323" y="59106"/>
                      <a:pt x="156488" y="46693"/>
                      <a:pt x="179097" y="36054"/>
                    </a:cubicBezTo>
                    <a:cubicBezTo>
                      <a:pt x="190623" y="30734"/>
                      <a:pt x="202149" y="25858"/>
                      <a:pt x="213675" y="20981"/>
                    </a:cubicBezTo>
                    <a:cubicBezTo>
                      <a:pt x="217222" y="19651"/>
                      <a:pt x="220768" y="18322"/>
                      <a:pt x="224315" y="16992"/>
                    </a:cubicBezTo>
                    <a:cubicBezTo>
                      <a:pt x="223871" y="11672"/>
                      <a:pt x="222098" y="6352"/>
                      <a:pt x="217665" y="3249"/>
                    </a:cubicBezTo>
                    <a:cubicBezTo>
                      <a:pt x="213675" y="146"/>
                      <a:pt x="207912" y="-298"/>
                      <a:pt x="202593" y="146"/>
                    </a:cubicBezTo>
                    <a:cubicBezTo>
                      <a:pt x="173334" y="1919"/>
                      <a:pt x="148066" y="20981"/>
                      <a:pt x="125013" y="39157"/>
                    </a:cubicBezTo>
                    <a:cubicBezTo>
                      <a:pt x="91765" y="65756"/>
                      <a:pt x="58074" y="92354"/>
                      <a:pt x="24826" y="118953"/>
                    </a:cubicBezTo>
                    <a:cubicBezTo>
                      <a:pt x="16403" y="125602"/>
                      <a:pt x="7980" y="132695"/>
                      <a:pt x="443" y="140232"/>
                    </a:cubicBezTo>
                    <a:cubicBezTo>
                      <a:pt x="443" y="142892"/>
                      <a:pt x="0" y="145108"/>
                      <a:pt x="0" y="147768"/>
                    </a:cubicBezTo>
                    <a:cubicBezTo>
                      <a:pt x="20392" y="140675"/>
                      <a:pt x="40341" y="134469"/>
                      <a:pt x="56300" y="12116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 name="Google Shape;221;p14"/>
              <p:cNvSpPr/>
              <p:nvPr/>
            </p:nvSpPr>
            <p:spPr>
              <a:xfrm>
                <a:off x="4135109" y="2359780"/>
                <a:ext cx="2509" cy="3136"/>
              </a:xfrm>
              <a:custGeom>
                <a:avLst/>
                <a:gdLst/>
                <a:ahLst/>
                <a:cxnLst/>
                <a:rect l="l" t="t" r="r" b="b"/>
                <a:pathLst>
                  <a:path w="1773" h="2216" extrusionOk="0">
                    <a:moveTo>
                      <a:pt x="1773" y="1330"/>
                    </a:moveTo>
                    <a:cubicBezTo>
                      <a:pt x="1330" y="887"/>
                      <a:pt x="887" y="444"/>
                      <a:pt x="0" y="0"/>
                    </a:cubicBezTo>
                    <a:cubicBezTo>
                      <a:pt x="0" y="887"/>
                      <a:pt x="0" y="1330"/>
                      <a:pt x="0" y="2217"/>
                    </a:cubicBezTo>
                    <a:lnTo>
                      <a:pt x="1773" y="133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 name="Google Shape;222;p14"/>
              <p:cNvSpPr/>
              <p:nvPr/>
            </p:nvSpPr>
            <p:spPr>
              <a:xfrm>
                <a:off x="3774332" y="2367310"/>
                <a:ext cx="328068" cy="169992"/>
              </a:xfrm>
              <a:custGeom>
                <a:avLst/>
                <a:gdLst/>
                <a:ahLst/>
                <a:cxnLst/>
                <a:rect l="l" t="t" r="r" b="b"/>
                <a:pathLst>
                  <a:path w="231850" h="120136" extrusionOk="0">
                    <a:moveTo>
                      <a:pt x="45218" y="31475"/>
                    </a:moveTo>
                    <a:cubicBezTo>
                      <a:pt x="66940" y="45217"/>
                      <a:pt x="86002" y="62063"/>
                      <a:pt x="107281" y="74919"/>
                    </a:cubicBezTo>
                    <a:cubicBezTo>
                      <a:pt x="128116" y="87775"/>
                      <a:pt x="151612" y="97528"/>
                      <a:pt x="175107" y="105064"/>
                    </a:cubicBezTo>
                    <a:cubicBezTo>
                      <a:pt x="187077" y="109054"/>
                      <a:pt x="199046" y="112157"/>
                      <a:pt x="211459" y="115261"/>
                    </a:cubicBezTo>
                    <a:cubicBezTo>
                      <a:pt x="218108" y="117034"/>
                      <a:pt x="224758" y="118807"/>
                      <a:pt x="231408" y="120137"/>
                    </a:cubicBezTo>
                    <a:cubicBezTo>
                      <a:pt x="231408" y="115261"/>
                      <a:pt x="231851" y="110827"/>
                      <a:pt x="231851" y="105951"/>
                    </a:cubicBezTo>
                    <a:cubicBezTo>
                      <a:pt x="187963" y="70486"/>
                      <a:pt x="136096" y="45661"/>
                      <a:pt x="85116" y="21722"/>
                    </a:cubicBezTo>
                    <a:cubicBezTo>
                      <a:pt x="63836" y="11526"/>
                      <a:pt x="41671" y="1330"/>
                      <a:pt x="18176" y="0"/>
                    </a:cubicBezTo>
                    <a:cubicBezTo>
                      <a:pt x="14629" y="0"/>
                      <a:pt x="11083" y="0"/>
                      <a:pt x="7980" y="1330"/>
                    </a:cubicBezTo>
                    <a:cubicBezTo>
                      <a:pt x="4433" y="3103"/>
                      <a:pt x="1773" y="6206"/>
                      <a:pt x="0" y="10196"/>
                    </a:cubicBezTo>
                    <a:cubicBezTo>
                      <a:pt x="3990" y="11083"/>
                      <a:pt x="7536" y="12412"/>
                      <a:pt x="11083" y="13299"/>
                    </a:cubicBezTo>
                    <a:cubicBezTo>
                      <a:pt x="22609" y="18619"/>
                      <a:pt x="34135" y="24825"/>
                      <a:pt x="45218" y="3147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 name="Google Shape;223;p14"/>
              <p:cNvSpPr/>
              <p:nvPr/>
            </p:nvSpPr>
            <p:spPr>
              <a:xfrm>
                <a:off x="3769490" y="2388015"/>
                <a:ext cx="330400" cy="185355"/>
              </a:xfrm>
              <a:custGeom>
                <a:avLst/>
                <a:gdLst/>
                <a:ahLst/>
                <a:cxnLst/>
                <a:rect l="l" t="t" r="r" b="b"/>
                <a:pathLst>
                  <a:path w="233498" h="130993" extrusionOk="0">
                    <a:moveTo>
                      <a:pt x="213550" y="106394"/>
                    </a:moveTo>
                    <a:cubicBezTo>
                      <a:pt x="201137" y="104622"/>
                      <a:pt x="188282" y="101961"/>
                      <a:pt x="175869" y="98858"/>
                    </a:cubicBezTo>
                    <a:cubicBezTo>
                      <a:pt x="151043" y="92652"/>
                      <a:pt x="126661" y="83342"/>
                      <a:pt x="104496" y="69600"/>
                    </a:cubicBezTo>
                    <a:cubicBezTo>
                      <a:pt x="82330" y="55857"/>
                      <a:pt x="63711" y="38568"/>
                      <a:pt x="43319" y="23939"/>
                    </a:cubicBezTo>
                    <a:cubicBezTo>
                      <a:pt x="33123" y="16403"/>
                      <a:pt x="22927" y="9753"/>
                      <a:pt x="11401" y="4433"/>
                    </a:cubicBezTo>
                    <a:cubicBezTo>
                      <a:pt x="7854" y="2660"/>
                      <a:pt x="4308" y="1330"/>
                      <a:pt x="761" y="0"/>
                    </a:cubicBezTo>
                    <a:cubicBezTo>
                      <a:pt x="761" y="0"/>
                      <a:pt x="761" y="0"/>
                      <a:pt x="761" y="0"/>
                    </a:cubicBezTo>
                    <a:cubicBezTo>
                      <a:pt x="-3228" y="16846"/>
                      <a:pt x="9184" y="32805"/>
                      <a:pt x="21154" y="45218"/>
                    </a:cubicBezTo>
                    <a:cubicBezTo>
                      <a:pt x="48196" y="73146"/>
                      <a:pt x="79227" y="97528"/>
                      <a:pt x="114692" y="113488"/>
                    </a:cubicBezTo>
                    <a:cubicBezTo>
                      <a:pt x="150157" y="129447"/>
                      <a:pt x="190498" y="135653"/>
                      <a:pt x="228179" y="127230"/>
                    </a:cubicBezTo>
                    <a:cubicBezTo>
                      <a:pt x="229509" y="126787"/>
                      <a:pt x="231282" y="126343"/>
                      <a:pt x="233056" y="125900"/>
                    </a:cubicBezTo>
                    <a:cubicBezTo>
                      <a:pt x="233056" y="120137"/>
                      <a:pt x="233499" y="114374"/>
                      <a:pt x="233499" y="108611"/>
                    </a:cubicBezTo>
                    <a:cubicBezTo>
                      <a:pt x="227293" y="108168"/>
                      <a:pt x="220643" y="107281"/>
                      <a:pt x="213550" y="10639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 name="Google Shape;224;p14"/>
              <p:cNvSpPr/>
              <p:nvPr/>
            </p:nvSpPr>
            <p:spPr>
              <a:xfrm>
                <a:off x="4127579" y="2302056"/>
                <a:ext cx="347910" cy="256558"/>
              </a:xfrm>
              <a:custGeom>
                <a:avLst/>
                <a:gdLst/>
                <a:ahLst/>
                <a:cxnLst/>
                <a:rect l="l" t="t" r="r" b="b"/>
                <a:pathLst>
                  <a:path w="245873" h="181313" extrusionOk="0">
                    <a:moveTo>
                      <a:pt x="132550" y="93095"/>
                    </a:moveTo>
                    <a:cubicBezTo>
                      <a:pt x="111271" y="112158"/>
                      <a:pt x="88662" y="129890"/>
                      <a:pt x="64723" y="145406"/>
                    </a:cubicBezTo>
                    <a:cubicBezTo>
                      <a:pt x="52754" y="152942"/>
                      <a:pt x="40785" y="160922"/>
                      <a:pt x="27928" y="167571"/>
                    </a:cubicBezTo>
                    <a:cubicBezTo>
                      <a:pt x="19062" y="172004"/>
                      <a:pt x="9753" y="175551"/>
                      <a:pt x="0" y="177767"/>
                    </a:cubicBezTo>
                    <a:cubicBezTo>
                      <a:pt x="0" y="179097"/>
                      <a:pt x="0" y="179984"/>
                      <a:pt x="0" y="181314"/>
                    </a:cubicBezTo>
                    <a:cubicBezTo>
                      <a:pt x="91765" y="172891"/>
                      <a:pt x="179097" y="123683"/>
                      <a:pt x="232738" y="48764"/>
                    </a:cubicBezTo>
                    <a:cubicBezTo>
                      <a:pt x="238057" y="41228"/>
                      <a:pt x="243377" y="33248"/>
                      <a:pt x="245150" y="24382"/>
                    </a:cubicBezTo>
                    <a:cubicBezTo>
                      <a:pt x="246924" y="15959"/>
                      <a:pt x="245594" y="6206"/>
                      <a:pt x="239387" y="0"/>
                    </a:cubicBezTo>
                    <a:cubicBezTo>
                      <a:pt x="222541" y="8866"/>
                      <a:pt x="207026" y="21279"/>
                      <a:pt x="193283" y="34135"/>
                    </a:cubicBezTo>
                    <a:cubicBezTo>
                      <a:pt x="173334" y="53197"/>
                      <a:pt x="154272" y="74476"/>
                      <a:pt x="132550" y="9309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 name="Google Shape;225;p14"/>
              <p:cNvSpPr/>
              <p:nvPr/>
            </p:nvSpPr>
            <p:spPr>
              <a:xfrm>
                <a:off x="4128206" y="2291994"/>
                <a:ext cx="334342" cy="258462"/>
              </a:xfrm>
              <a:custGeom>
                <a:avLst/>
                <a:gdLst/>
                <a:ahLst/>
                <a:cxnLst/>
                <a:rect l="l" t="t" r="r" b="b"/>
                <a:pathLst>
                  <a:path w="236284" h="182659" extrusionOk="0">
                    <a:moveTo>
                      <a:pt x="24826" y="170247"/>
                    </a:moveTo>
                    <a:cubicBezTo>
                      <a:pt x="36795" y="162711"/>
                      <a:pt x="48321" y="154288"/>
                      <a:pt x="59404" y="145865"/>
                    </a:cubicBezTo>
                    <a:cubicBezTo>
                      <a:pt x="82012" y="129019"/>
                      <a:pt x="104178" y="111287"/>
                      <a:pt x="125013" y="92224"/>
                    </a:cubicBezTo>
                    <a:cubicBezTo>
                      <a:pt x="146292" y="73605"/>
                      <a:pt x="165355" y="53213"/>
                      <a:pt x="187520" y="34594"/>
                    </a:cubicBezTo>
                    <a:cubicBezTo>
                      <a:pt x="198603" y="25728"/>
                      <a:pt x="210129" y="16862"/>
                      <a:pt x="222985" y="9769"/>
                    </a:cubicBezTo>
                    <a:cubicBezTo>
                      <a:pt x="227418" y="7552"/>
                      <a:pt x="231851" y="5779"/>
                      <a:pt x="236284" y="4006"/>
                    </a:cubicBezTo>
                    <a:cubicBezTo>
                      <a:pt x="224758" y="-3974"/>
                      <a:pt x="207912" y="1346"/>
                      <a:pt x="195056" y="7995"/>
                    </a:cubicBezTo>
                    <a:cubicBezTo>
                      <a:pt x="117034" y="46564"/>
                      <a:pt x="43445" y="101090"/>
                      <a:pt x="0" y="176453"/>
                    </a:cubicBezTo>
                    <a:cubicBezTo>
                      <a:pt x="0" y="178670"/>
                      <a:pt x="0" y="180443"/>
                      <a:pt x="0" y="182659"/>
                    </a:cubicBezTo>
                    <a:cubicBezTo>
                      <a:pt x="8423" y="179557"/>
                      <a:pt x="16846" y="175123"/>
                      <a:pt x="24826" y="17024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 name="Google Shape;226;p14"/>
              <p:cNvSpPr/>
              <p:nvPr/>
            </p:nvSpPr>
            <p:spPr>
              <a:xfrm>
                <a:off x="3926799" y="1602034"/>
                <a:ext cx="224566" cy="259493"/>
              </a:xfrm>
              <a:custGeom>
                <a:avLst/>
                <a:gdLst/>
                <a:ahLst/>
                <a:cxnLst/>
                <a:rect l="l" t="t" r="r" b="b"/>
                <a:pathLst>
                  <a:path w="158704" h="183387" extrusionOk="0">
                    <a:moveTo>
                      <a:pt x="29702" y="45962"/>
                    </a:moveTo>
                    <a:cubicBezTo>
                      <a:pt x="37681" y="53055"/>
                      <a:pt x="46104" y="59261"/>
                      <a:pt x="54527" y="66354"/>
                    </a:cubicBezTo>
                    <a:cubicBezTo>
                      <a:pt x="62950" y="73447"/>
                      <a:pt x="70930" y="81426"/>
                      <a:pt x="77579" y="90293"/>
                    </a:cubicBezTo>
                    <a:cubicBezTo>
                      <a:pt x="90878" y="108025"/>
                      <a:pt x="100631" y="127087"/>
                      <a:pt x="112601" y="144376"/>
                    </a:cubicBezTo>
                    <a:cubicBezTo>
                      <a:pt x="124127" y="160779"/>
                      <a:pt x="138756" y="175851"/>
                      <a:pt x="158262" y="183388"/>
                    </a:cubicBezTo>
                    <a:cubicBezTo>
                      <a:pt x="158262" y="181614"/>
                      <a:pt x="158705" y="179841"/>
                      <a:pt x="158705" y="178511"/>
                    </a:cubicBezTo>
                    <a:cubicBezTo>
                      <a:pt x="148066" y="115118"/>
                      <a:pt x="107724" y="49065"/>
                      <a:pt x="55414" y="13157"/>
                    </a:cubicBezTo>
                    <a:cubicBezTo>
                      <a:pt x="46548" y="6950"/>
                      <a:pt x="36795" y="1631"/>
                      <a:pt x="26155" y="301"/>
                    </a:cubicBezTo>
                    <a:cubicBezTo>
                      <a:pt x="16403" y="-1029"/>
                      <a:pt x="6206" y="2074"/>
                      <a:pt x="0" y="9167"/>
                    </a:cubicBezTo>
                    <a:cubicBezTo>
                      <a:pt x="8423" y="22466"/>
                      <a:pt x="17732" y="35322"/>
                      <a:pt x="29702" y="4596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 name="Google Shape;227;p14"/>
              <p:cNvSpPr/>
              <p:nvPr/>
            </p:nvSpPr>
            <p:spPr>
              <a:xfrm>
                <a:off x="3915407" y="1618145"/>
                <a:ext cx="234702" cy="251073"/>
              </a:xfrm>
              <a:custGeom>
                <a:avLst/>
                <a:gdLst/>
                <a:ahLst/>
                <a:cxnLst/>
                <a:rect l="l" t="t" r="r" b="b"/>
                <a:pathLst>
                  <a:path w="165867" h="177437" extrusionOk="0">
                    <a:moveTo>
                      <a:pt x="113557" y="138313"/>
                    </a:moveTo>
                    <a:cubicBezTo>
                      <a:pt x="99371" y="121467"/>
                      <a:pt x="89175" y="102404"/>
                      <a:pt x="76319" y="85559"/>
                    </a:cubicBezTo>
                    <a:cubicBezTo>
                      <a:pt x="64350" y="68713"/>
                      <a:pt x="47061" y="56744"/>
                      <a:pt x="31545" y="40785"/>
                    </a:cubicBezTo>
                    <a:cubicBezTo>
                      <a:pt x="19576" y="28815"/>
                      <a:pt x="11596" y="14629"/>
                      <a:pt x="4946" y="0"/>
                    </a:cubicBezTo>
                    <a:cubicBezTo>
                      <a:pt x="4946" y="0"/>
                      <a:pt x="4946" y="0"/>
                      <a:pt x="4503" y="443"/>
                    </a:cubicBezTo>
                    <a:cubicBezTo>
                      <a:pt x="957" y="5763"/>
                      <a:pt x="513" y="12413"/>
                      <a:pt x="70" y="18619"/>
                    </a:cubicBezTo>
                    <a:cubicBezTo>
                      <a:pt x="-817" y="43001"/>
                      <a:pt x="6720" y="67826"/>
                      <a:pt x="21792" y="86889"/>
                    </a:cubicBezTo>
                    <a:cubicBezTo>
                      <a:pt x="43958" y="115704"/>
                      <a:pt x="78536" y="131663"/>
                      <a:pt x="107351" y="153829"/>
                    </a:cubicBezTo>
                    <a:cubicBezTo>
                      <a:pt x="116217" y="160478"/>
                      <a:pt x="124640" y="168014"/>
                      <a:pt x="134836" y="172891"/>
                    </a:cubicBezTo>
                    <a:cubicBezTo>
                      <a:pt x="144146" y="177324"/>
                      <a:pt x="155672" y="179097"/>
                      <a:pt x="165425" y="175551"/>
                    </a:cubicBezTo>
                    <a:cubicBezTo>
                      <a:pt x="165425" y="174664"/>
                      <a:pt x="165425" y="173334"/>
                      <a:pt x="165868" y="172448"/>
                    </a:cubicBezTo>
                    <a:cubicBezTo>
                      <a:pt x="145032" y="168901"/>
                      <a:pt x="126857" y="154272"/>
                      <a:pt x="113557" y="13831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8" name="Google Shape;228;p14"/>
              <p:cNvSpPr/>
              <p:nvPr/>
            </p:nvSpPr>
            <p:spPr>
              <a:xfrm>
                <a:off x="3731667" y="2501698"/>
                <a:ext cx="362568" cy="227587"/>
              </a:xfrm>
              <a:custGeom>
                <a:avLst/>
                <a:gdLst/>
                <a:ahLst/>
                <a:cxnLst/>
                <a:rect l="l" t="t" r="r" b="b"/>
                <a:pathLst>
                  <a:path w="256232" h="160839" extrusionOk="0">
                    <a:moveTo>
                      <a:pt x="24825" y="15878"/>
                    </a:moveTo>
                    <a:lnTo>
                      <a:pt x="59403" y="38487"/>
                    </a:lnTo>
                    <a:cubicBezTo>
                      <a:pt x="82455" y="53116"/>
                      <a:pt x="105508" y="68188"/>
                      <a:pt x="129003" y="82818"/>
                    </a:cubicBezTo>
                    <a:cubicBezTo>
                      <a:pt x="152055" y="97447"/>
                      <a:pt x="175551" y="111633"/>
                      <a:pt x="199046" y="126262"/>
                    </a:cubicBezTo>
                    <a:lnTo>
                      <a:pt x="256233" y="160840"/>
                    </a:lnTo>
                    <a:cubicBezTo>
                      <a:pt x="235397" y="116509"/>
                      <a:pt x="194613" y="77498"/>
                      <a:pt x="152055" y="56219"/>
                    </a:cubicBezTo>
                    <a:cubicBezTo>
                      <a:pt x="112600" y="36270"/>
                      <a:pt x="71816" y="18981"/>
                      <a:pt x="30588" y="3465"/>
                    </a:cubicBezTo>
                    <a:cubicBezTo>
                      <a:pt x="20392" y="-81"/>
                      <a:pt x="7093" y="-2298"/>
                      <a:pt x="0" y="3908"/>
                    </a:cubicBezTo>
                    <a:cubicBezTo>
                      <a:pt x="2660" y="4352"/>
                      <a:pt x="4876" y="4795"/>
                      <a:pt x="7093" y="5682"/>
                    </a:cubicBezTo>
                    <a:cubicBezTo>
                      <a:pt x="13299" y="8341"/>
                      <a:pt x="19062" y="11888"/>
                      <a:pt x="24825" y="1587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9" name="Google Shape;229;p14"/>
              <p:cNvSpPr/>
              <p:nvPr/>
            </p:nvSpPr>
            <p:spPr>
              <a:xfrm>
                <a:off x="3724195" y="2509738"/>
                <a:ext cx="375056" cy="250285"/>
              </a:xfrm>
              <a:custGeom>
                <a:avLst/>
                <a:gdLst/>
                <a:ahLst/>
                <a:cxnLst/>
                <a:rect l="l" t="t" r="r" b="b"/>
                <a:pathLst>
                  <a:path w="265057" h="176880" extrusionOk="0">
                    <a:moveTo>
                      <a:pt x="262398" y="157818"/>
                    </a:moveTo>
                    <a:cubicBezTo>
                      <a:pt x="253975" y="153829"/>
                      <a:pt x="245109" y="150282"/>
                      <a:pt x="236686" y="146292"/>
                    </a:cubicBezTo>
                    <a:cubicBezTo>
                      <a:pt x="224273" y="140086"/>
                      <a:pt x="211861" y="133880"/>
                      <a:pt x="199891" y="127673"/>
                    </a:cubicBezTo>
                    <a:cubicBezTo>
                      <a:pt x="175509" y="114817"/>
                      <a:pt x="151571" y="100632"/>
                      <a:pt x="128075" y="86445"/>
                    </a:cubicBezTo>
                    <a:cubicBezTo>
                      <a:pt x="104580" y="71816"/>
                      <a:pt x="81971" y="56301"/>
                      <a:pt x="59806" y="39898"/>
                    </a:cubicBezTo>
                    <a:cubicBezTo>
                      <a:pt x="48723" y="31475"/>
                      <a:pt x="37640" y="23496"/>
                      <a:pt x="27001" y="14629"/>
                    </a:cubicBezTo>
                    <a:cubicBezTo>
                      <a:pt x="21681" y="10196"/>
                      <a:pt x="16361" y="5763"/>
                      <a:pt x="10598" y="2660"/>
                    </a:cubicBezTo>
                    <a:cubicBezTo>
                      <a:pt x="8382" y="1330"/>
                      <a:pt x="5722" y="443"/>
                      <a:pt x="3062" y="0"/>
                    </a:cubicBezTo>
                    <a:cubicBezTo>
                      <a:pt x="2619" y="887"/>
                      <a:pt x="1732" y="1330"/>
                      <a:pt x="1289" y="2660"/>
                    </a:cubicBezTo>
                    <a:cubicBezTo>
                      <a:pt x="-2258" y="10196"/>
                      <a:pt x="2175" y="18619"/>
                      <a:pt x="6608" y="25712"/>
                    </a:cubicBezTo>
                    <a:cubicBezTo>
                      <a:pt x="62909" y="112158"/>
                      <a:pt x="161767" y="169788"/>
                      <a:pt x="265058" y="176881"/>
                    </a:cubicBezTo>
                    <a:cubicBezTo>
                      <a:pt x="265058" y="172891"/>
                      <a:pt x="265058" y="168901"/>
                      <a:pt x="264615" y="164912"/>
                    </a:cubicBezTo>
                    <a:cubicBezTo>
                      <a:pt x="264171" y="161808"/>
                      <a:pt x="263285" y="160035"/>
                      <a:pt x="262398" y="15781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0" name="Google Shape;230;p14"/>
              <p:cNvSpPr/>
              <p:nvPr/>
            </p:nvSpPr>
            <p:spPr>
              <a:xfrm>
                <a:off x="4125070" y="2572482"/>
                <a:ext cx="358178" cy="176265"/>
              </a:xfrm>
              <a:custGeom>
                <a:avLst/>
                <a:gdLst/>
                <a:ahLst/>
                <a:cxnLst/>
                <a:rect l="l" t="t" r="r" b="b"/>
                <a:pathLst>
                  <a:path w="253129" h="124569" extrusionOk="0">
                    <a:moveTo>
                      <a:pt x="205696" y="11083"/>
                    </a:moveTo>
                    <a:cubicBezTo>
                      <a:pt x="180427" y="18176"/>
                      <a:pt x="155158" y="25712"/>
                      <a:pt x="131663" y="37681"/>
                    </a:cubicBezTo>
                    <a:cubicBezTo>
                      <a:pt x="108168" y="48764"/>
                      <a:pt x="87776" y="65167"/>
                      <a:pt x="66053" y="80683"/>
                    </a:cubicBezTo>
                    <a:cubicBezTo>
                      <a:pt x="54971" y="88219"/>
                      <a:pt x="43888" y="95755"/>
                      <a:pt x="31918" y="101961"/>
                    </a:cubicBezTo>
                    <a:cubicBezTo>
                      <a:pt x="21722" y="106838"/>
                      <a:pt x="11969" y="111714"/>
                      <a:pt x="1330" y="115704"/>
                    </a:cubicBezTo>
                    <a:cubicBezTo>
                      <a:pt x="887" y="116147"/>
                      <a:pt x="443" y="117034"/>
                      <a:pt x="0" y="117477"/>
                    </a:cubicBezTo>
                    <a:cubicBezTo>
                      <a:pt x="0" y="119694"/>
                      <a:pt x="0" y="122353"/>
                      <a:pt x="0" y="124570"/>
                    </a:cubicBezTo>
                    <a:cubicBezTo>
                      <a:pt x="64280" y="105508"/>
                      <a:pt x="125457" y="78466"/>
                      <a:pt x="186634" y="50981"/>
                    </a:cubicBezTo>
                    <a:cubicBezTo>
                      <a:pt x="204366" y="43001"/>
                      <a:pt x="222541" y="35022"/>
                      <a:pt x="237171" y="22609"/>
                    </a:cubicBezTo>
                    <a:cubicBezTo>
                      <a:pt x="244264" y="16403"/>
                      <a:pt x="250913" y="8866"/>
                      <a:pt x="253130" y="0"/>
                    </a:cubicBezTo>
                    <a:lnTo>
                      <a:pt x="244707" y="1773"/>
                    </a:lnTo>
                    <a:cubicBezTo>
                      <a:pt x="231408" y="4433"/>
                      <a:pt x="218552" y="7537"/>
                      <a:pt x="205696" y="1108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1" name="Google Shape;231;p14"/>
              <p:cNvSpPr/>
              <p:nvPr/>
            </p:nvSpPr>
            <p:spPr>
              <a:xfrm>
                <a:off x="4129462" y="2536296"/>
                <a:ext cx="354462" cy="197390"/>
              </a:xfrm>
              <a:custGeom>
                <a:avLst/>
                <a:gdLst/>
                <a:ahLst/>
                <a:cxnLst/>
                <a:rect l="l" t="t" r="r" b="b"/>
                <a:pathLst>
                  <a:path w="250503" h="139498" extrusionOk="0">
                    <a:moveTo>
                      <a:pt x="89549" y="74332"/>
                    </a:moveTo>
                    <a:cubicBezTo>
                      <a:pt x="100188" y="66352"/>
                      <a:pt x="112157" y="59259"/>
                      <a:pt x="124127" y="53053"/>
                    </a:cubicBezTo>
                    <a:cubicBezTo>
                      <a:pt x="148509" y="41083"/>
                      <a:pt x="174664" y="33104"/>
                      <a:pt x="200819" y="28227"/>
                    </a:cubicBezTo>
                    <a:cubicBezTo>
                      <a:pt x="217222" y="25124"/>
                      <a:pt x="233624" y="22908"/>
                      <a:pt x="250470" y="21134"/>
                    </a:cubicBezTo>
                    <a:cubicBezTo>
                      <a:pt x="250913" y="12711"/>
                      <a:pt x="246924" y="4289"/>
                      <a:pt x="239387" y="1185"/>
                    </a:cubicBezTo>
                    <a:cubicBezTo>
                      <a:pt x="233624" y="-1031"/>
                      <a:pt x="226975" y="299"/>
                      <a:pt x="220768" y="1629"/>
                    </a:cubicBezTo>
                    <a:cubicBezTo>
                      <a:pt x="192396" y="7835"/>
                      <a:pt x="163581" y="14485"/>
                      <a:pt x="135209" y="22465"/>
                    </a:cubicBezTo>
                    <a:cubicBezTo>
                      <a:pt x="113931" y="28671"/>
                      <a:pt x="92208" y="35764"/>
                      <a:pt x="74033" y="49063"/>
                    </a:cubicBezTo>
                    <a:cubicBezTo>
                      <a:pt x="56744" y="61919"/>
                      <a:pt x="43888" y="79208"/>
                      <a:pt x="31032" y="96940"/>
                    </a:cubicBezTo>
                    <a:cubicBezTo>
                      <a:pt x="20836" y="111126"/>
                      <a:pt x="10196" y="125312"/>
                      <a:pt x="0" y="139498"/>
                    </a:cubicBezTo>
                    <a:cubicBezTo>
                      <a:pt x="20392" y="127972"/>
                      <a:pt x="39898" y="114673"/>
                      <a:pt x="58074" y="100044"/>
                    </a:cubicBezTo>
                    <a:cubicBezTo>
                      <a:pt x="68270" y="90734"/>
                      <a:pt x="78466" y="82311"/>
                      <a:pt x="89549" y="7433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2" name="Google Shape;232;p14"/>
              <p:cNvSpPr/>
              <p:nvPr/>
            </p:nvSpPr>
            <p:spPr>
              <a:xfrm>
                <a:off x="3678335" y="2713096"/>
                <a:ext cx="425297" cy="171809"/>
              </a:xfrm>
              <a:custGeom>
                <a:avLst/>
                <a:gdLst/>
                <a:ahLst/>
                <a:cxnLst/>
                <a:rect l="l" t="t" r="r" b="b"/>
                <a:pathLst>
                  <a:path w="300563" h="121420" extrusionOk="0">
                    <a:moveTo>
                      <a:pt x="73589" y="31871"/>
                    </a:moveTo>
                    <a:cubicBezTo>
                      <a:pt x="87775" y="36304"/>
                      <a:pt x="101518" y="42511"/>
                      <a:pt x="114817" y="50047"/>
                    </a:cubicBezTo>
                    <a:cubicBezTo>
                      <a:pt x="127673" y="57583"/>
                      <a:pt x="139643" y="66450"/>
                      <a:pt x="152055" y="73099"/>
                    </a:cubicBezTo>
                    <a:cubicBezTo>
                      <a:pt x="176437" y="87729"/>
                      <a:pt x="205252" y="93935"/>
                      <a:pt x="233624" y="100584"/>
                    </a:cubicBezTo>
                    <a:cubicBezTo>
                      <a:pt x="247810" y="104131"/>
                      <a:pt x="262439" y="107234"/>
                      <a:pt x="276625" y="111667"/>
                    </a:cubicBezTo>
                    <a:cubicBezTo>
                      <a:pt x="284605" y="114327"/>
                      <a:pt x="293028" y="117873"/>
                      <a:pt x="300564" y="121420"/>
                    </a:cubicBezTo>
                    <a:cubicBezTo>
                      <a:pt x="300120" y="114327"/>
                      <a:pt x="300120" y="107234"/>
                      <a:pt x="299677" y="100141"/>
                    </a:cubicBezTo>
                    <a:cubicBezTo>
                      <a:pt x="293914" y="89058"/>
                      <a:pt x="285491" y="79306"/>
                      <a:pt x="275738" y="71769"/>
                    </a:cubicBezTo>
                    <a:cubicBezTo>
                      <a:pt x="257563" y="57583"/>
                      <a:pt x="235841" y="49160"/>
                      <a:pt x="213675" y="41624"/>
                    </a:cubicBezTo>
                    <a:cubicBezTo>
                      <a:pt x="152498" y="20788"/>
                      <a:pt x="88662" y="6603"/>
                      <a:pt x="24382" y="396"/>
                    </a:cubicBezTo>
                    <a:cubicBezTo>
                      <a:pt x="19949" y="-47"/>
                      <a:pt x="15516" y="-490"/>
                      <a:pt x="11083" y="1283"/>
                    </a:cubicBezTo>
                    <a:cubicBezTo>
                      <a:pt x="7093" y="3056"/>
                      <a:pt x="4433" y="7046"/>
                      <a:pt x="2660" y="10593"/>
                    </a:cubicBezTo>
                    <a:cubicBezTo>
                      <a:pt x="886" y="14139"/>
                      <a:pt x="443" y="17686"/>
                      <a:pt x="0" y="21675"/>
                    </a:cubicBezTo>
                    <a:cubicBezTo>
                      <a:pt x="24825" y="20788"/>
                      <a:pt x="49650" y="23892"/>
                      <a:pt x="73589" y="3187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3" name="Google Shape;233;p14"/>
              <p:cNvSpPr/>
              <p:nvPr/>
            </p:nvSpPr>
            <p:spPr>
              <a:xfrm>
                <a:off x="3678335" y="2747539"/>
                <a:ext cx="426552" cy="162602"/>
              </a:xfrm>
              <a:custGeom>
                <a:avLst/>
                <a:gdLst/>
                <a:ahLst/>
                <a:cxnLst/>
                <a:rect l="l" t="t" r="r" b="b"/>
                <a:pathLst>
                  <a:path w="301450" h="114913" extrusionOk="0">
                    <a:moveTo>
                      <a:pt x="274852" y="92209"/>
                    </a:moveTo>
                    <a:cubicBezTo>
                      <a:pt x="260666" y="88662"/>
                      <a:pt x="246480" y="86445"/>
                      <a:pt x="231851" y="84229"/>
                    </a:cubicBezTo>
                    <a:cubicBezTo>
                      <a:pt x="203036" y="79353"/>
                      <a:pt x="172891" y="73589"/>
                      <a:pt x="146292" y="58073"/>
                    </a:cubicBezTo>
                    <a:cubicBezTo>
                      <a:pt x="133436" y="50537"/>
                      <a:pt x="121467" y="41671"/>
                      <a:pt x="109054" y="34135"/>
                    </a:cubicBezTo>
                    <a:cubicBezTo>
                      <a:pt x="97085" y="26599"/>
                      <a:pt x="83785" y="20392"/>
                      <a:pt x="70486" y="15073"/>
                    </a:cubicBezTo>
                    <a:cubicBezTo>
                      <a:pt x="57187" y="9753"/>
                      <a:pt x="43001" y="5763"/>
                      <a:pt x="28815" y="3547"/>
                    </a:cubicBezTo>
                    <a:cubicBezTo>
                      <a:pt x="19505" y="1330"/>
                      <a:pt x="9753" y="443"/>
                      <a:pt x="0" y="0"/>
                    </a:cubicBezTo>
                    <a:cubicBezTo>
                      <a:pt x="0" y="9753"/>
                      <a:pt x="3103" y="19506"/>
                      <a:pt x="8866" y="27485"/>
                    </a:cubicBezTo>
                    <a:cubicBezTo>
                      <a:pt x="16846" y="39011"/>
                      <a:pt x="28815" y="47434"/>
                      <a:pt x="41228" y="54971"/>
                    </a:cubicBezTo>
                    <a:cubicBezTo>
                      <a:pt x="118363" y="102404"/>
                      <a:pt x="211458" y="122797"/>
                      <a:pt x="301451" y="112158"/>
                    </a:cubicBezTo>
                    <a:cubicBezTo>
                      <a:pt x="301451" y="108168"/>
                      <a:pt x="301007" y="104178"/>
                      <a:pt x="301007" y="100188"/>
                    </a:cubicBezTo>
                    <a:cubicBezTo>
                      <a:pt x="292141" y="96642"/>
                      <a:pt x="283718" y="94425"/>
                      <a:pt x="274852" y="9220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4" name="Google Shape;234;p14"/>
              <p:cNvSpPr/>
              <p:nvPr/>
            </p:nvSpPr>
            <p:spPr>
              <a:xfrm>
                <a:off x="4130090" y="2746306"/>
                <a:ext cx="350023" cy="147388"/>
              </a:xfrm>
              <a:custGeom>
                <a:avLst/>
                <a:gdLst/>
                <a:ahLst/>
                <a:cxnLst/>
                <a:rect l="l" t="t" r="r" b="b"/>
                <a:pathLst>
                  <a:path w="247366" h="104161" extrusionOk="0">
                    <a:moveTo>
                      <a:pt x="121023" y="48304"/>
                    </a:moveTo>
                    <a:cubicBezTo>
                      <a:pt x="143189" y="38109"/>
                      <a:pt x="166241" y="29242"/>
                      <a:pt x="190623" y="24366"/>
                    </a:cubicBezTo>
                    <a:cubicBezTo>
                      <a:pt x="202592" y="22150"/>
                      <a:pt x="215005" y="20376"/>
                      <a:pt x="227418" y="20376"/>
                    </a:cubicBezTo>
                    <a:cubicBezTo>
                      <a:pt x="234067" y="20376"/>
                      <a:pt x="240274" y="20819"/>
                      <a:pt x="246923" y="21706"/>
                    </a:cubicBezTo>
                    <a:cubicBezTo>
                      <a:pt x="247367" y="19489"/>
                      <a:pt x="247367" y="17716"/>
                      <a:pt x="247367" y="15500"/>
                    </a:cubicBezTo>
                    <a:cubicBezTo>
                      <a:pt x="247367" y="11510"/>
                      <a:pt x="246037" y="7077"/>
                      <a:pt x="242490" y="4417"/>
                    </a:cubicBezTo>
                    <a:cubicBezTo>
                      <a:pt x="239830" y="2201"/>
                      <a:pt x="235841" y="1757"/>
                      <a:pt x="232294" y="1314"/>
                    </a:cubicBezTo>
                    <a:cubicBezTo>
                      <a:pt x="144076" y="-7996"/>
                      <a:pt x="52310" y="32789"/>
                      <a:pt x="0" y="104162"/>
                    </a:cubicBezTo>
                    <a:cubicBezTo>
                      <a:pt x="19062" y="97512"/>
                      <a:pt x="37681" y="89532"/>
                      <a:pt x="55857" y="80666"/>
                    </a:cubicBezTo>
                    <a:cubicBezTo>
                      <a:pt x="77579" y="70027"/>
                      <a:pt x="98858" y="58501"/>
                      <a:pt x="121023" y="4830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5" name="Google Shape;235;p14"/>
              <p:cNvSpPr/>
              <p:nvPr/>
            </p:nvSpPr>
            <p:spPr>
              <a:xfrm>
                <a:off x="4128835" y="2780166"/>
                <a:ext cx="350650" cy="127995"/>
              </a:xfrm>
              <a:custGeom>
                <a:avLst/>
                <a:gdLst/>
                <a:ahLst/>
                <a:cxnLst/>
                <a:rect l="l" t="t" r="r" b="b"/>
                <a:pathLst>
                  <a:path w="247809" h="90456" extrusionOk="0">
                    <a:moveTo>
                      <a:pt x="228748" y="1773"/>
                    </a:moveTo>
                    <a:cubicBezTo>
                      <a:pt x="216778" y="3103"/>
                      <a:pt x="205252" y="5320"/>
                      <a:pt x="193726" y="8866"/>
                    </a:cubicBezTo>
                    <a:cubicBezTo>
                      <a:pt x="170674" y="15516"/>
                      <a:pt x="148509" y="24382"/>
                      <a:pt x="126786" y="34578"/>
                    </a:cubicBezTo>
                    <a:cubicBezTo>
                      <a:pt x="104621" y="44331"/>
                      <a:pt x="82899" y="55414"/>
                      <a:pt x="60290" y="64280"/>
                    </a:cubicBezTo>
                    <a:cubicBezTo>
                      <a:pt x="48764" y="68713"/>
                      <a:pt x="37238" y="73146"/>
                      <a:pt x="25712" y="76250"/>
                    </a:cubicBezTo>
                    <a:cubicBezTo>
                      <a:pt x="17289" y="78466"/>
                      <a:pt x="8423" y="80683"/>
                      <a:pt x="0" y="82012"/>
                    </a:cubicBezTo>
                    <a:cubicBezTo>
                      <a:pt x="0" y="84673"/>
                      <a:pt x="0" y="87332"/>
                      <a:pt x="443" y="89549"/>
                    </a:cubicBezTo>
                    <a:cubicBezTo>
                      <a:pt x="74919" y="94868"/>
                      <a:pt x="150725" y="76693"/>
                      <a:pt x="214118" y="37681"/>
                    </a:cubicBezTo>
                    <a:cubicBezTo>
                      <a:pt x="228748" y="28815"/>
                      <a:pt x="244263" y="15960"/>
                      <a:pt x="247810" y="0"/>
                    </a:cubicBezTo>
                    <a:cubicBezTo>
                      <a:pt x="241160" y="444"/>
                      <a:pt x="234954" y="887"/>
                      <a:pt x="228748" y="177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6" name="Google Shape;236;p14"/>
              <p:cNvSpPr/>
              <p:nvPr/>
            </p:nvSpPr>
            <p:spPr>
              <a:xfrm>
                <a:off x="4123816" y="1839633"/>
                <a:ext cx="39599" cy="350650"/>
              </a:xfrm>
              <a:custGeom>
                <a:avLst/>
                <a:gdLst/>
                <a:ahLst/>
                <a:cxnLst/>
                <a:rect l="l" t="t" r="r" b="b"/>
                <a:pathLst>
                  <a:path w="27985" h="247809" extrusionOk="0">
                    <a:moveTo>
                      <a:pt x="13299" y="244264"/>
                    </a:moveTo>
                    <a:lnTo>
                      <a:pt x="12413" y="247810"/>
                    </a:lnTo>
                    <a:cubicBezTo>
                      <a:pt x="12413" y="247810"/>
                      <a:pt x="12413" y="247810"/>
                      <a:pt x="12413" y="247810"/>
                    </a:cubicBezTo>
                    <a:cubicBezTo>
                      <a:pt x="12413" y="247810"/>
                      <a:pt x="12413" y="247810"/>
                      <a:pt x="12413" y="247810"/>
                    </a:cubicBezTo>
                    <a:lnTo>
                      <a:pt x="13299" y="244264"/>
                    </a:lnTo>
                    <a:cubicBezTo>
                      <a:pt x="14186" y="243377"/>
                      <a:pt x="14629" y="242047"/>
                      <a:pt x="15516" y="241160"/>
                    </a:cubicBezTo>
                    <a:cubicBezTo>
                      <a:pt x="16846" y="222098"/>
                      <a:pt x="17732" y="203479"/>
                      <a:pt x="19062" y="184417"/>
                    </a:cubicBezTo>
                    <a:cubicBezTo>
                      <a:pt x="20392" y="164911"/>
                      <a:pt x="21279" y="145406"/>
                      <a:pt x="22609" y="126344"/>
                    </a:cubicBezTo>
                    <a:cubicBezTo>
                      <a:pt x="19505" y="126344"/>
                      <a:pt x="16846" y="125900"/>
                      <a:pt x="13742" y="125457"/>
                    </a:cubicBezTo>
                    <a:lnTo>
                      <a:pt x="16846" y="125013"/>
                    </a:lnTo>
                    <a:cubicBezTo>
                      <a:pt x="18176" y="121910"/>
                      <a:pt x="19949" y="118807"/>
                      <a:pt x="21279" y="116147"/>
                    </a:cubicBezTo>
                    <a:cubicBezTo>
                      <a:pt x="19949" y="116590"/>
                      <a:pt x="18619" y="116590"/>
                      <a:pt x="17289" y="116590"/>
                    </a:cubicBezTo>
                    <a:cubicBezTo>
                      <a:pt x="19062" y="116147"/>
                      <a:pt x="20392" y="115261"/>
                      <a:pt x="21722" y="114817"/>
                    </a:cubicBezTo>
                    <a:cubicBezTo>
                      <a:pt x="22165" y="113931"/>
                      <a:pt x="22609" y="112600"/>
                      <a:pt x="23052" y="111714"/>
                    </a:cubicBezTo>
                    <a:cubicBezTo>
                      <a:pt x="24825" y="80682"/>
                      <a:pt x="26155" y="50094"/>
                      <a:pt x="27485" y="19062"/>
                    </a:cubicBezTo>
                    <a:cubicBezTo>
                      <a:pt x="27042" y="19062"/>
                      <a:pt x="26599" y="19505"/>
                      <a:pt x="26155" y="19505"/>
                    </a:cubicBezTo>
                    <a:lnTo>
                      <a:pt x="20835" y="25712"/>
                    </a:lnTo>
                    <a:cubicBezTo>
                      <a:pt x="23495" y="21722"/>
                      <a:pt x="25712" y="17289"/>
                      <a:pt x="27928" y="12856"/>
                    </a:cubicBezTo>
                    <a:cubicBezTo>
                      <a:pt x="27928" y="11526"/>
                      <a:pt x="27928" y="10640"/>
                      <a:pt x="27928" y="9310"/>
                    </a:cubicBezTo>
                    <a:cubicBezTo>
                      <a:pt x="27485" y="9310"/>
                      <a:pt x="26599" y="9753"/>
                      <a:pt x="26155" y="9753"/>
                    </a:cubicBezTo>
                    <a:cubicBezTo>
                      <a:pt x="26599" y="9310"/>
                      <a:pt x="27485" y="8866"/>
                      <a:pt x="27928" y="8423"/>
                    </a:cubicBezTo>
                    <a:cubicBezTo>
                      <a:pt x="27928" y="7093"/>
                      <a:pt x="27928" y="5320"/>
                      <a:pt x="27928" y="3990"/>
                    </a:cubicBezTo>
                    <a:cubicBezTo>
                      <a:pt x="28372" y="1330"/>
                      <a:pt x="26155" y="0"/>
                      <a:pt x="24382" y="0"/>
                    </a:cubicBezTo>
                    <a:cubicBezTo>
                      <a:pt x="22165" y="0"/>
                      <a:pt x="19949" y="1330"/>
                      <a:pt x="19949" y="3990"/>
                    </a:cubicBezTo>
                    <a:cubicBezTo>
                      <a:pt x="19949" y="5763"/>
                      <a:pt x="19505" y="7980"/>
                      <a:pt x="19505" y="9753"/>
                    </a:cubicBezTo>
                    <a:cubicBezTo>
                      <a:pt x="19949" y="11526"/>
                      <a:pt x="19949" y="13299"/>
                      <a:pt x="20392" y="15516"/>
                    </a:cubicBezTo>
                    <a:cubicBezTo>
                      <a:pt x="20835" y="15516"/>
                      <a:pt x="20835" y="15516"/>
                      <a:pt x="21279" y="15959"/>
                    </a:cubicBezTo>
                    <a:cubicBezTo>
                      <a:pt x="21279" y="15959"/>
                      <a:pt x="20835" y="15959"/>
                      <a:pt x="20835" y="15959"/>
                    </a:cubicBezTo>
                    <a:cubicBezTo>
                      <a:pt x="20835" y="16846"/>
                      <a:pt x="21279" y="17289"/>
                      <a:pt x="21279" y="18176"/>
                    </a:cubicBezTo>
                    <a:cubicBezTo>
                      <a:pt x="20835" y="18619"/>
                      <a:pt x="19949" y="18619"/>
                      <a:pt x="19062" y="19062"/>
                    </a:cubicBezTo>
                    <a:cubicBezTo>
                      <a:pt x="16402" y="49651"/>
                      <a:pt x="13299" y="80239"/>
                      <a:pt x="10639" y="111271"/>
                    </a:cubicBezTo>
                    <a:cubicBezTo>
                      <a:pt x="11969" y="113931"/>
                      <a:pt x="13299" y="116147"/>
                      <a:pt x="14186" y="118807"/>
                    </a:cubicBezTo>
                    <a:lnTo>
                      <a:pt x="15516" y="118364"/>
                    </a:lnTo>
                    <a:cubicBezTo>
                      <a:pt x="14186" y="122354"/>
                      <a:pt x="11969" y="125900"/>
                      <a:pt x="8866" y="128560"/>
                    </a:cubicBezTo>
                    <a:cubicBezTo>
                      <a:pt x="5763" y="162695"/>
                      <a:pt x="3103" y="197273"/>
                      <a:pt x="0" y="231408"/>
                    </a:cubicBezTo>
                    <a:cubicBezTo>
                      <a:pt x="4433" y="235398"/>
                      <a:pt x="8866" y="239831"/>
                      <a:pt x="13299" y="2442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7" name="Google Shape;237;p14"/>
              <p:cNvSpPr/>
              <p:nvPr/>
            </p:nvSpPr>
            <p:spPr>
              <a:xfrm>
                <a:off x="4104992" y="2891223"/>
                <a:ext cx="30860" cy="460416"/>
              </a:xfrm>
              <a:custGeom>
                <a:avLst/>
                <a:gdLst/>
                <a:ahLst/>
                <a:cxnLst/>
                <a:rect l="l" t="t" r="r" b="b"/>
                <a:pathLst>
                  <a:path w="21809" h="325382" extrusionOk="0">
                    <a:moveTo>
                      <a:pt x="12856" y="7979"/>
                    </a:moveTo>
                    <a:cubicBezTo>
                      <a:pt x="13742" y="6650"/>
                      <a:pt x="15072" y="5319"/>
                      <a:pt x="15959" y="3546"/>
                    </a:cubicBezTo>
                    <a:cubicBezTo>
                      <a:pt x="15516" y="3546"/>
                      <a:pt x="15072" y="3546"/>
                      <a:pt x="14629" y="3546"/>
                    </a:cubicBezTo>
                    <a:cubicBezTo>
                      <a:pt x="14629" y="3546"/>
                      <a:pt x="15072" y="3546"/>
                      <a:pt x="15072" y="3990"/>
                    </a:cubicBezTo>
                    <a:cubicBezTo>
                      <a:pt x="15072" y="3990"/>
                      <a:pt x="14629" y="3990"/>
                      <a:pt x="14629" y="3546"/>
                    </a:cubicBezTo>
                    <a:cubicBezTo>
                      <a:pt x="11969" y="3990"/>
                      <a:pt x="9309" y="4433"/>
                      <a:pt x="6650" y="4433"/>
                    </a:cubicBezTo>
                    <a:cubicBezTo>
                      <a:pt x="8423" y="3990"/>
                      <a:pt x="10639" y="3103"/>
                      <a:pt x="12413" y="2660"/>
                    </a:cubicBezTo>
                    <a:cubicBezTo>
                      <a:pt x="10196" y="1773"/>
                      <a:pt x="8423" y="886"/>
                      <a:pt x="6206" y="0"/>
                    </a:cubicBezTo>
                    <a:cubicBezTo>
                      <a:pt x="6206" y="1330"/>
                      <a:pt x="6650" y="2660"/>
                      <a:pt x="6650" y="3990"/>
                    </a:cubicBezTo>
                    <a:lnTo>
                      <a:pt x="3103" y="9309"/>
                    </a:lnTo>
                    <a:cubicBezTo>
                      <a:pt x="2217" y="9309"/>
                      <a:pt x="886" y="9309"/>
                      <a:pt x="0" y="9753"/>
                    </a:cubicBezTo>
                    <a:cubicBezTo>
                      <a:pt x="1330" y="36351"/>
                      <a:pt x="2660" y="62507"/>
                      <a:pt x="4433" y="89105"/>
                    </a:cubicBezTo>
                    <a:cubicBezTo>
                      <a:pt x="9309" y="166241"/>
                      <a:pt x="11969" y="244707"/>
                      <a:pt x="3546" y="321399"/>
                    </a:cubicBezTo>
                    <a:cubicBezTo>
                      <a:pt x="3103" y="325833"/>
                      <a:pt x="10639" y="327162"/>
                      <a:pt x="11526" y="322286"/>
                    </a:cubicBezTo>
                    <a:cubicBezTo>
                      <a:pt x="18619" y="280615"/>
                      <a:pt x="20392" y="238944"/>
                      <a:pt x="21279" y="196830"/>
                    </a:cubicBezTo>
                    <a:cubicBezTo>
                      <a:pt x="22609" y="153385"/>
                      <a:pt x="21279" y="109940"/>
                      <a:pt x="19062" y="66940"/>
                    </a:cubicBezTo>
                    <a:cubicBezTo>
                      <a:pt x="18176" y="48321"/>
                      <a:pt x="17289" y="29702"/>
                      <a:pt x="16846" y="11083"/>
                    </a:cubicBezTo>
                    <a:cubicBezTo>
                      <a:pt x="11969" y="10640"/>
                      <a:pt x="7536" y="10196"/>
                      <a:pt x="2660" y="9753"/>
                    </a:cubicBezTo>
                    <a:lnTo>
                      <a:pt x="12856" y="7979"/>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8" name="Google Shape;238;p14"/>
              <p:cNvSpPr/>
              <p:nvPr/>
            </p:nvSpPr>
            <p:spPr>
              <a:xfrm>
                <a:off x="4099098" y="2558680"/>
                <a:ext cx="29099" cy="336851"/>
              </a:xfrm>
              <a:custGeom>
                <a:avLst/>
                <a:gdLst/>
                <a:ahLst/>
                <a:cxnLst/>
                <a:rect l="l" t="t" r="r" b="b"/>
                <a:pathLst>
                  <a:path w="20565" h="238057" extrusionOk="0">
                    <a:moveTo>
                      <a:pt x="17020" y="238057"/>
                    </a:moveTo>
                    <a:cubicBezTo>
                      <a:pt x="18349" y="237614"/>
                      <a:pt x="19236" y="237171"/>
                      <a:pt x="20566" y="236727"/>
                    </a:cubicBezTo>
                    <a:cubicBezTo>
                      <a:pt x="19236" y="202592"/>
                      <a:pt x="18793" y="168458"/>
                      <a:pt x="18349" y="134323"/>
                    </a:cubicBezTo>
                    <a:cubicBezTo>
                      <a:pt x="16133" y="134766"/>
                      <a:pt x="13916" y="135653"/>
                      <a:pt x="11700" y="136539"/>
                    </a:cubicBezTo>
                    <a:cubicBezTo>
                      <a:pt x="10370" y="138312"/>
                      <a:pt x="9040" y="140086"/>
                      <a:pt x="7710" y="142302"/>
                    </a:cubicBezTo>
                    <a:lnTo>
                      <a:pt x="9040" y="137426"/>
                    </a:lnTo>
                    <a:cubicBezTo>
                      <a:pt x="9927" y="136983"/>
                      <a:pt x="10813" y="136983"/>
                      <a:pt x="12143" y="136539"/>
                    </a:cubicBezTo>
                    <a:cubicBezTo>
                      <a:pt x="14360" y="133436"/>
                      <a:pt x="16576" y="130333"/>
                      <a:pt x="18793" y="127230"/>
                    </a:cubicBezTo>
                    <a:cubicBezTo>
                      <a:pt x="18793" y="126786"/>
                      <a:pt x="18793" y="126343"/>
                      <a:pt x="18793" y="125900"/>
                    </a:cubicBezTo>
                    <a:cubicBezTo>
                      <a:pt x="17020" y="126343"/>
                      <a:pt x="15690" y="127230"/>
                      <a:pt x="13916" y="127673"/>
                    </a:cubicBezTo>
                    <a:cubicBezTo>
                      <a:pt x="15690" y="126786"/>
                      <a:pt x="17020" y="125900"/>
                      <a:pt x="18793" y="125013"/>
                    </a:cubicBezTo>
                    <a:cubicBezTo>
                      <a:pt x="18793" y="97528"/>
                      <a:pt x="18793" y="70043"/>
                      <a:pt x="19236" y="43001"/>
                    </a:cubicBezTo>
                    <a:cubicBezTo>
                      <a:pt x="19680" y="28815"/>
                      <a:pt x="20123" y="14186"/>
                      <a:pt x="20123" y="0"/>
                    </a:cubicBezTo>
                    <a:cubicBezTo>
                      <a:pt x="17906" y="0"/>
                      <a:pt x="15690" y="443"/>
                      <a:pt x="13473" y="443"/>
                    </a:cubicBezTo>
                    <a:cubicBezTo>
                      <a:pt x="13473" y="886"/>
                      <a:pt x="13030" y="886"/>
                      <a:pt x="13030" y="1330"/>
                    </a:cubicBezTo>
                    <a:lnTo>
                      <a:pt x="9040" y="886"/>
                    </a:lnTo>
                    <a:cubicBezTo>
                      <a:pt x="6824" y="2660"/>
                      <a:pt x="3720" y="3990"/>
                      <a:pt x="1061" y="5319"/>
                    </a:cubicBezTo>
                    <a:cubicBezTo>
                      <a:pt x="174" y="42558"/>
                      <a:pt x="-269" y="79796"/>
                      <a:pt x="174" y="117034"/>
                    </a:cubicBezTo>
                    <a:cubicBezTo>
                      <a:pt x="174" y="118807"/>
                      <a:pt x="174" y="120580"/>
                      <a:pt x="174" y="122797"/>
                    </a:cubicBezTo>
                    <a:lnTo>
                      <a:pt x="9927" y="128560"/>
                    </a:lnTo>
                    <a:cubicBezTo>
                      <a:pt x="6824" y="127230"/>
                      <a:pt x="3277" y="125900"/>
                      <a:pt x="174" y="124127"/>
                    </a:cubicBezTo>
                    <a:cubicBezTo>
                      <a:pt x="174" y="125900"/>
                      <a:pt x="174" y="127230"/>
                      <a:pt x="174" y="129003"/>
                    </a:cubicBezTo>
                    <a:cubicBezTo>
                      <a:pt x="1947" y="132993"/>
                      <a:pt x="3277" y="137426"/>
                      <a:pt x="4607" y="141416"/>
                    </a:cubicBezTo>
                    <a:cubicBezTo>
                      <a:pt x="3277" y="141416"/>
                      <a:pt x="1947" y="140972"/>
                      <a:pt x="174" y="140972"/>
                    </a:cubicBezTo>
                    <a:cubicBezTo>
                      <a:pt x="617" y="163581"/>
                      <a:pt x="1061" y="186190"/>
                      <a:pt x="1947" y="208799"/>
                    </a:cubicBezTo>
                    <a:cubicBezTo>
                      <a:pt x="5937" y="216335"/>
                      <a:pt x="8597" y="224758"/>
                      <a:pt x="9483" y="233181"/>
                    </a:cubicBezTo>
                    <a:cubicBezTo>
                      <a:pt x="12586" y="234954"/>
                      <a:pt x="14803" y="236727"/>
                      <a:pt x="17020" y="23805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9" name="Google Shape;239;p14"/>
              <p:cNvSpPr/>
              <p:nvPr/>
            </p:nvSpPr>
            <p:spPr>
              <a:xfrm>
                <a:off x="4111266" y="2199156"/>
                <a:ext cx="33245" cy="153056"/>
              </a:xfrm>
              <a:custGeom>
                <a:avLst/>
                <a:gdLst/>
                <a:ahLst/>
                <a:cxnLst/>
                <a:rect l="l" t="t" r="r" b="b"/>
                <a:pathLst>
                  <a:path w="23495" h="108167" extrusionOk="0">
                    <a:moveTo>
                      <a:pt x="18176" y="98415"/>
                    </a:moveTo>
                    <a:cubicBezTo>
                      <a:pt x="19949" y="66053"/>
                      <a:pt x="21722" y="33248"/>
                      <a:pt x="23495" y="887"/>
                    </a:cubicBezTo>
                    <a:cubicBezTo>
                      <a:pt x="22609" y="443"/>
                      <a:pt x="21722" y="443"/>
                      <a:pt x="20835" y="0"/>
                    </a:cubicBezTo>
                    <a:cubicBezTo>
                      <a:pt x="18176" y="3547"/>
                      <a:pt x="11969" y="6206"/>
                      <a:pt x="7093" y="6650"/>
                    </a:cubicBezTo>
                    <a:cubicBezTo>
                      <a:pt x="7093" y="6650"/>
                      <a:pt x="6650" y="6650"/>
                      <a:pt x="6650" y="6650"/>
                    </a:cubicBezTo>
                    <a:cubicBezTo>
                      <a:pt x="4433" y="38125"/>
                      <a:pt x="1773" y="69600"/>
                      <a:pt x="0" y="101075"/>
                    </a:cubicBezTo>
                    <a:cubicBezTo>
                      <a:pt x="3546" y="103291"/>
                      <a:pt x="6650" y="105508"/>
                      <a:pt x="9753" y="108168"/>
                    </a:cubicBezTo>
                    <a:cubicBezTo>
                      <a:pt x="12413" y="104621"/>
                      <a:pt x="15072" y="101518"/>
                      <a:pt x="18176" y="9841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0" name="Google Shape;240;p14"/>
              <p:cNvSpPr/>
              <p:nvPr/>
            </p:nvSpPr>
            <p:spPr>
              <a:xfrm>
                <a:off x="4102482" y="2369820"/>
                <a:ext cx="33245" cy="183793"/>
              </a:xfrm>
              <a:custGeom>
                <a:avLst/>
                <a:gdLst/>
                <a:ahLst/>
                <a:cxnLst/>
                <a:rect l="l" t="t" r="r" b="b"/>
                <a:pathLst>
                  <a:path w="23495" h="129889" extrusionOk="0">
                    <a:moveTo>
                      <a:pt x="13299" y="118807"/>
                    </a:moveTo>
                    <a:cubicBezTo>
                      <a:pt x="13742" y="120137"/>
                      <a:pt x="14186" y="121023"/>
                      <a:pt x="14186" y="122353"/>
                    </a:cubicBezTo>
                    <a:cubicBezTo>
                      <a:pt x="15073" y="122353"/>
                      <a:pt x="15516" y="122797"/>
                      <a:pt x="16403" y="122797"/>
                    </a:cubicBezTo>
                    <a:cubicBezTo>
                      <a:pt x="15516" y="122797"/>
                      <a:pt x="15073" y="122797"/>
                      <a:pt x="14186" y="122797"/>
                    </a:cubicBezTo>
                    <a:cubicBezTo>
                      <a:pt x="14186" y="125456"/>
                      <a:pt x="13299" y="127673"/>
                      <a:pt x="11969" y="129889"/>
                    </a:cubicBezTo>
                    <a:cubicBezTo>
                      <a:pt x="12856" y="129889"/>
                      <a:pt x="13299" y="129446"/>
                      <a:pt x="14186" y="129446"/>
                    </a:cubicBezTo>
                    <a:cubicBezTo>
                      <a:pt x="15516" y="126786"/>
                      <a:pt x="16846" y="124127"/>
                      <a:pt x="18619" y="121910"/>
                    </a:cubicBezTo>
                    <a:cubicBezTo>
                      <a:pt x="19949" y="81569"/>
                      <a:pt x="21722" y="41671"/>
                      <a:pt x="23495" y="1330"/>
                    </a:cubicBezTo>
                    <a:cubicBezTo>
                      <a:pt x="21722" y="886"/>
                      <a:pt x="19506" y="443"/>
                      <a:pt x="17732" y="0"/>
                    </a:cubicBezTo>
                    <a:cubicBezTo>
                      <a:pt x="13742" y="3103"/>
                      <a:pt x="9309" y="5763"/>
                      <a:pt x="4876" y="7536"/>
                    </a:cubicBezTo>
                    <a:cubicBezTo>
                      <a:pt x="3990" y="19505"/>
                      <a:pt x="3546" y="31475"/>
                      <a:pt x="2660" y="43444"/>
                    </a:cubicBezTo>
                    <a:cubicBezTo>
                      <a:pt x="1773" y="63836"/>
                      <a:pt x="887" y="84672"/>
                      <a:pt x="0" y="105064"/>
                    </a:cubicBezTo>
                    <a:cubicBezTo>
                      <a:pt x="4433" y="108611"/>
                      <a:pt x="8866" y="112600"/>
                      <a:pt x="13299" y="116147"/>
                    </a:cubicBezTo>
                    <a:lnTo>
                      <a:pt x="13299" y="11880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1" name="Google Shape;241;p14"/>
              <p:cNvSpPr/>
              <p:nvPr/>
            </p:nvSpPr>
            <p:spPr>
              <a:xfrm>
                <a:off x="4112521" y="2554915"/>
                <a:ext cx="8155" cy="5018"/>
              </a:xfrm>
              <a:custGeom>
                <a:avLst/>
                <a:gdLst/>
                <a:ahLst/>
                <a:cxnLst/>
                <a:rect l="l" t="t" r="r" b="b"/>
                <a:pathLst>
                  <a:path w="5763" h="3546" extrusionOk="0">
                    <a:moveTo>
                      <a:pt x="3547" y="443"/>
                    </a:moveTo>
                    <a:cubicBezTo>
                      <a:pt x="2660" y="1330"/>
                      <a:pt x="1330" y="2660"/>
                      <a:pt x="0" y="3546"/>
                    </a:cubicBezTo>
                    <a:cubicBezTo>
                      <a:pt x="1330" y="3546"/>
                      <a:pt x="2660" y="3103"/>
                      <a:pt x="3990" y="3103"/>
                    </a:cubicBezTo>
                    <a:cubicBezTo>
                      <a:pt x="4433" y="2217"/>
                      <a:pt x="5320" y="886"/>
                      <a:pt x="5763" y="0"/>
                    </a:cubicBezTo>
                    <a:cubicBezTo>
                      <a:pt x="4877" y="0"/>
                      <a:pt x="3990" y="443"/>
                      <a:pt x="3547" y="44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2" name="Google Shape;242;p14"/>
              <p:cNvSpPr/>
              <p:nvPr/>
            </p:nvSpPr>
            <p:spPr>
              <a:xfrm>
                <a:off x="4152678" y="1858456"/>
                <a:ext cx="10035" cy="18190"/>
              </a:xfrm>
              <a:custGeom>
                <a:avLst/>
                <a:gdLst/>
                <a:ahLst/>
                <a:cxnLst/>
                <a:rect l="l" t="t" r="r" b="b"/>
                <a:pathLst>
                  <a:path w="7092" h="12855" extrusionOk="0">
                    <a:moveTo>
                      <a:pt x="0" y="12856"/>
                    </a:moveTo>
                    <a:lnTo>
                      <a:pt x="5320" y="6650"/>
                    </a:lnTo>
                    <a:cubicBezTo>
                      <a:pt x="5763" y="6650"/>
                      <a:pt x="6206" y="6206"/>
                      <a:pt x="6650" y="6206"/>
                    </a:cubicBezTo>
                    <a:cubicBezTo>
                      <a:pt x="6650" y="3990"/>
                      <a:pt x="6650" y="2217"/>
                      <a:pt x="7093" y="0"/>
                    </a:cubicBezTo>
                    <a:cubicBezTo>
                      <a:pt x="5320" y="4433"/>
                      <a:pt x="2660" y="8866"/>
                      <a:pt x="0" y="1285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3" name="Google Shape;243;p14"/>
              <p:cNvSpPr/>
              <p:nvPr/>
            </p:nvSpPr>
            <p:spPr>
              <a:xfrm>
                <a:off x="4135736" y="1997119"/>
                <a:ext cx="9408" cy="24464"/>
              </a:xfrm>
              <a:custGeom>
                <a:avLst/>
                <a:gdLst/>
                <a:ahLst/>
                <a:cxnLst/>
                <a:rect l="l" t="t" r="r" b="b"/>
                <a:pathLst>
                  <a:path w="6649" h="17289" extrusionOk="0">
                    <a:moveTo>
                      <a:pt x="6650" y="7093"/>
                    </a:moveTo>
                    <a:lnTo>
                      <a:pt x="5320" y="7536"/>
                    </a:lnTo>
                    <a:cubicBezTo>
                      <a:pt x="3990" y="4876"/>
                      <a:pt x="3103" y="2217"/>
                      <a:pt x="1773" y="0"/>
                    </a:cubicBezTo>
                    <a:cubicBezTo>
                      <a:pt x="1330" y="3103"/>
                      <a:pt x="1330" y="5763"/>
                      <a:pt x="887" y="8866"/>
                    </a:cubicBezTo>
                    <a:cubicBezTo>
                      <a:pt x="2217" y="9309"/>
                      <a:pt x="3990" y="10196"/>
                      <a:pt x="5320" y="10640"/>
                    </a:cubicBezTo>
                    <a:cubicBezTo>
                      <a:pt x="3990" y="10196"/>
                      <a:pt x="2217" y="9753"/>
                      <a:pt x="887" y="9753"/>
                    </a:cubicBezTo>
                    <a:cubicBezTo>
                      <a:pt x="443" y="12412"/>
                      <a:pt x="443" y="15073"/>
                      <a:pt x="0" y="17289"/>
                    </a:cubicBezTo>
                    <a:cubicBezTo>
                      <a:pt x="3103" y="14629"/>
                      <a:pt x="5763" y="11083"/>
                      <a:pt x="6650" y="709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 name="Google Shape;244;p14"/>
              <p:cNvSpPr/>
              <p:nvPr/>
            </p:nvSpPr>
            <p:spPr>
              <a:xfrm>
                <a:off x="4153932" y="1997748"/>
                <a:ext cx="1881" cy="4389"/>
              </a:xfrm>
              <a:custGeom>
                <a:avLst/>
                <a:gdLst/>
                <a:ahLst/>
                <a:cxnLst/>
                <a:rect l="l" t="t" r="r" b="b"/>
                <a:pathLst>
                  <a:path w="1329" h="3102" extrusionOk="0">
                    <a:moveTo>
                      <a:pt x="1330" y="2660"/>
                    </a:moveTo>
                    <a:cubicBezTo>
                      <a:pt x="1330" y="1773"/>
                      <a:pt x="1330" y="886"/>
                      <a:pt x="1330" y="0"/>
                    </a:cubicBezTo>
                    <a:cubicBezTo>
                      <a:pt x="887" y="886"/>
                      <a:pt x="443" y="2217"/>
                      <a:pt x="0" y="3103"/>
                    </a:cubicBezTo>
                    <a:cubicBezTo>
                      <a:pt x="443" y="3103"/>
                      <a:pt x="887" y="2660"/>
                      <a:pt x="1330" y="26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 name="Google Shape;245;p14"/>
              <p:cNvSpPr/>
              <p:nvPr/>
            </p:nvSpPr>
            <p:spPr>
              <a:xfrm>
                <a:off x="4142638" y="2003395"/>
                <a:ext cx="13172" cy="15054"/>
              </a:xfrm>
              <a:custGeom>
                <a:avLst/>
                <a:gdLst/>
                <a:ahLst/>
                <a:cxnLst/>
                <a:rect l="l" t="t" r="r" b="b"/>
                <a:pathLst>
                  <a:path w="9309" h="10639" extrusionOk="0">
                    <a:moveTo>
                      <a:pt x="7536" y="443"/>
                    </a:moveTo>
                    <a:cubicBezTo>
                      <a:pt x="6206" y="3546"/>
                      <a:pt x="4433" y="6650"/>
                      <a:pt x="3103" y="9309"/>
                    </a:cubicBezTo>
                    <a:lnTo>
                      <a:pt x="0" y="9753"/>
                    </a:lnTo>
                    <a:cubicBezTo>
                      <a:pt x="3103" y="10640"/>
                      <a:pt x="5763" y="10640"/>
                      <a:pt x="8866" y="10640"/>
                    </a:cubicBezTo>
                    <a:cubicBezTo>
                      <a:pt x="8866" y="7093"/>
                      <a:pt x="9309" y="3546"/>
                      <a:pt x="9309" y="0"/>
                    </a:cubicBezTo>
                    <a:cubicBezTo>
                      <a:pt x="8866" y="0"/>
                      <a:pt x="7980" y="0"/>
                      <a:pt x="7536" y="44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6" name="Google Shape;246;p14"/>
              <p:cNvSpPr/>
              <p:nvPr/>
            </p:nvSpPr>
            <p:spPr>
              <a:xfrm>
                <a:off x="4121305" y="2167783"/>
                <a:ext cx="21954" cy="42028"/>
              </a:xfrm>
              <a:custGeom>
                <a:avLst/>
                <a:gdLst/>
                <a:ahLst/>
                <a:cxnLst/>
                <a:rect l="l" t="t" r="r" b="b"/>
                <a:pathLst>
                  <a:path w="15515" h="29702" extrusionOk="0">
                    <a:moveTo>
                      <a:pt x="13742" y="22165"/>
                    </a:moveTo>
                    <a:cubicBezTo>
                      <a:pt x="13299" y="22165"/>
                      <a:pt x="13299" y="22165"/>
                      <a:pt x="13742" y="22165"/>
                    </a:cubicBezTo>
                    <a:lnTo>
                      <a:pt x="14629" y="17732"/>
                    </a:lnTo>
                    <a:cubicBezTo>
                      <a:pt x="12413" y="18619"/>
                      <a:pt x="10640" y="19949"/>
                      <a:pt x="8423" y="20836"/>
                    </a:cubicBezTo>
                    <a:cubicBezTo>
                      <a:pt x="10640" y="19506"/>
                      <a:pt x="12856" y="17732"/>
                      <a:pt x="14629" y="16403"/>
                    </a:cubicBezTo>
                    <a:cubicBezTo>
                      <a:pt x="14629" y="16403"/>
                      <a:pt x="14629" y="16403"/>
                      <a:pt x="14629" y="16403"/>
                    </a:cubicBezTo>
                    <a:lnTo>
                      <a:pt x="15516" y="12856"/>
                    </a:lnTo>
                    <a:cubicBezTo>
                      <a:pt x="11083" y="8423"/>
                      <a:pt x="6650" y="3990"/>
                      <a:pt x="2217" y="0"/>
                    </a:cubicBezTo>
                    <a:cubicBezTo>
                      <a:pt x="1773" y="6206"/>
                      <a:pt x="1330" y="12856"/>
                      <a:pt x="887" y="19063"/>
                    </a:cubicBezTo>
                    <a:cubicBezTo>
                      <a:pt x="1773" y="19506"/>
                      <a:pt x="2660" y="19949"/>
                      <a:pt x="3546" y="20836"/>
                    </a:cubicBezTo>
                    <a:cubicBezTo>
                      <a:pt x="2660" y="20392"/>
                      <a:pt x="1773" y="19949"/>
                      <a:pt x="887" y="19949"/>
                    </a:cubicBezTo>
                    <a:cubicBezTo>
                      <a:pt x="443" y="23052"/>
                      <a:pt x="443" y="26599"/>
                      <a:pt x="0" y="29702"/>
                    </a:cubicBezTo>
                    <a:cubicBezTo>
                      <a:pt x="0" y="29702"/>
                      <a:pt x="443" y="29702"/>
                      <a:pt x="443" y="29702"/>
                    </a:cubicBezTo>
                    <a:cubicBezTo>
                      <a:pt x="4876" y="28372"/>
                      <a:pt x="11083" y="26155"/>
                      <a:pt x="13742" y="2216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7" name="Google Shape;247;p14"/>
              <p:cNvSpPr/>
              <p:nvPr/>
            </p:nvSpPr>
            <p:spPr>
              <a:xfrm>
                <a:off x="4142010" y="2180333"/>
                <a:ext cx="3764" cy="10035"/>
              </a:xfrm>
              <a:custGeom>
                <a:avLst/>
                <a:gdLst/>
                <a:ahLst/>
                <a:cxnLst/>
                <a:rect l="l" t="t" r="r" b="b"/>
                <a:pathLst>
                  <a:path w="2660" h="7092" extrusionOk="0">
                    <a:moveTo>
                      <a:pt x="0" y="7093"/>
                    </a:moveTo>
                    <a:cubicBezTo>
                      <a:pt x="887" y="6650"/>
                      <a:pt x="1330" y="6206"/>
                      <a:pt x="2217" y="5320"/>
                    </a:cubicBezTo>
                    <a:cubicBezTo>
                      <a:pt x="2217" y="3547"/>
                      <a:pt x="2217" y="1773"/>
                      <a:pt x="2660" y="0"/>
                    </a:cubicBezTo>
                    <a:cubicBezTo>
                      <a:pt x="2217" y="887"/>
                      <a:pt x="1330" y="2217"/>
                      <a:pt x="443" y="3103"/>
                    </a:cubicBezTo>
                    <a:lnTo>
                      <a:pt x="0" y="7093"/>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8" name="Google Shape;248;p14"/>
              <p:cNvSpPr/>
              <p:nvPr/>
            </p:nvSpPr>
            <p:spPr>
              <a:xfrm>
                <a:off x="4140128" y="2190999"/>
                <a:ext cx="4391" cy="9408"/>
              </a:xfrm>
              <a:custGeom>
                <a:avLst/>
                <a:gdLst/>
                <a:ahLst/>
                <a:cxnLst/>
                <a:rect l="l" t="t" r="r" b="b"/>
                <a:pathLst>
                  <a:path w="3103" h="6649" extrusionOk="0">
                    <a:moveTo>
                      <a:pt x="1330" y="886"/>
                    </a:moveTo>
                    <a:cubicBezTo>
                      <a:pt x="1773" y="2660"/>
                      <a:pt x="1330" y="4433"/>
                      <a:pt x="0" y="5763"/>
                    </a:cubicBezTo>
                    <a:cubicBezTo>
                      <a:pt x="887" y="6206"/>
                      <a:pt x="1773" y="6206"/>
                      <a:pt x="2660" y="6650"/>
                    </a:cubicBezTo>
                    <a:cubicBezTo>
                      <a:pt x="2660" y="4433"/>
                      <a:pt x="3103" y="2217"/>
                      <a:pt x="3103" y="0"/>
                    </a:cubicBezTo>
                    <a:cubicBezTo>
                      <a:pt x="2660" y="443"/>
                      <a:pt x="2217" y="886"/>
                      <a:pt x="1330" y="88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9" name="Google Shape;249;p14"/>
              <p:cNvSpPr/>
              <p:nvPr/>
            </p:nvSpPr>
            <p:spPr>
              <a:xfrm>
                <a:off x="4140128" y="2192254"/>
                <a:ext cx="2117" cy="6900"/>
              </a:xfrm>
              <a:custGeom>
                <a:avLst/>
                <a:gdLst/>
                <a:ahLst/>
                <a:cxnLst/>
                <a:rect l="l" t="t" r="r" b="b"/>
                <a:pathLst>
                  <a:path w="1496" h="4876" extrusionOk="0">
                    <a:moveTo>
                      <a:pt x="1330" y="0"/>
                    </a:moveTo>
                    <a:cubicBezTo>
                      <a:pt x="1330" y="0"/>
                      <a:pt x="887" y="0"/>
                      <a:pt x="887" y="443"/>
                    </a:cubicBezTo>
                    <a:lnTo>
                      <a:pt x="0" y="4876"/>
                    </a:lnTo>
                    <a:cubicBezTo>
                      <a:pt x="0" y="4876"/>
                      <a:pt x="0" y="4876"/>
                      <a:pt x="0" y="4876"/>
                    </a:cubicBezTo>
                    <a:cubicBezTo>
                      <a:pt x="1330" y="3547"/>
                      <a:pt x="1773" y="1773"/>
                      <a:pt x="1330" y="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 name="Google Shape;250;p14"/>
              <p:cNvSpPr/>
              <p:nvPr/>
            </p:nvSpPr>
            <p:spPr>
              <a:xfrm>
                <a:off x="4108756" y="2356015"/>
                <a:ext cx="18191" cy="24464"/>
              </a:xfrm>
              <a:custGeom>
                <a:avLst/>
                <a:gdLst/>
                <a:ahLst/>
                <a:cxnLst/>
                <a:rect l="l" t="t" r="r" b="b"/>
                <a:pathLst>
                  <a:path w="12856" h="17289" extrusionOk="0">
                    <a:moveTo>
                      <a:pt x="5320" y="7093"/>
                    </a:moveTo>
                    <a:cubicBezTo>
                      <a:pt x="6650" y="4433"/>
                      <a:pt x="8423" y="2217"/>
                      <a:pt x="9753" y="0"/>
                    </a:cubicBezTo>
                    <a:cubicBezTo>
                      <a:pt x="6650" y="443"/>
                      <a:pt x="3990" y="443"/>
                      <a:pt x="887" y="443"/>
                    </a:cubicBezTo>
                    <a:cubicBezTo>
                      <a:pt x="443" y="6206"/>
                      <a:pt x="443" y="11526"/>
                      <a:pt x="0" y="17289"/>
                    </a:cubicBezTo>
                    <a:cubicBezTo>
                      <a:pt x="4433" y="15073"/>
                      <a:pt x="8866" y="12413"/>
                      <a:pt x="12856" y="9753"/>
                    </a:cubicBezTo>
                    <a:cubicBezTo>
                      <a:pt x="10196" y="8866"/>
                      <a:pt x="7980" y="7980"/>
                      <a:pt x="5320" y="709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 name="Google Shape;251;p14"/>
              <p:cNvSpPr/>
              <p:nvPr/>
            </p:nvSpPr>
            <p:spPr>
              <a:xfrm>
                <a:off x="4110639" y="2342213"/>
                <a:ext cx="14427" cy="13172"/>
              </a:xfrm>
              <a:custGeom>
                <a:avLst/>
                <a:gdLst/>
                <a:ahLst/>
                <a:cxnLst/>
                <a:rect l="l" t="t" r="r" b="b"/>
                <a:pathLst>
                  <a:path w="10196" h="9309" extrusionOk="0">
                    <a:moveTo>
                      <a:pt x="8423" y="9309"/>
                    </a:moveTo>
                    <a:cubicBezTo>
                      <a:pt x="8866" y="8866"/>
                      <a:pt x="8866" y="8866"/>
                      <a:pt x="9310" y="8423"/>
                    </a:cubicBezTo>
                    <a:cubicBezTo>
                      <a:pt x="8866" y="8423"/>
                      <a:pt x="7980" y="8866"/>
                      <a:pt x="7536" y="8866"/>
                    </a:cubicBezTo>
                    <a:cubicBezTo>
                      <a:pt x="8423" y="8423"/>
                      <a:pt x="8866" y="8423"/>
                      <a:pt x="9753" y="7979"/>
                    </a:cubicBezTo>
                    <a:cubicBezTo>
                      <a:pt x="9753" y="7536"/>
                      <a:pt x="10196" y="7536"/>
                      <a:pt x="10196" y="7093"/>
                    </a:cubicBezTo>
                    <a:cubicBezTo>
                      <a:pt x="7093" y="4876"/>
                      <a:pt x="3546" y="2217"/>
                      <a:pt x="443" y="0"/>
                    </a:cubicBezTo>
                    <a:cubicBezTo>
                      <a:pt x="443" y="2660"/>
                      <a:pt x="0" y="5763"/>
                      <a:pt x="0" y="8423"/>
                    </a:cubicBezTo>
                    <a:cubicBezTo>
                      <a:pt x="2660" y="8866"/>
                      <a:pt x="5763" y="9309"/>
                      <a:pt x="8423" y="930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2" name="Google Shape;252;p14"/>
              <p:cNvSpPr/>
              <p:nvPr/>
            </p:nvSpPr>
            <p:spPr>
              <a:xfrm>
                <a:off x="4125070" y="2338448"/>
                <a:ext cx="11917" cy="14426"/>
              </a:xfrm>
              <a:custGeom>
                <a:avLst/>
                <a:gdLst/>
                <a:ahLst/>
                <a:cxnLst/>
                <a:rect l="l" t="t" r="r" b="b"/>
                <a:pathLst>
                  <a:path w="8422" h="10195" extrusionOk="0">
                    <a:moveTo>
                      <a:pt x="443" y="10196"/>
                    </a:moveTo>
                    <a:cubicBezTo>
                      <a:pt x="3103" y="9309"/>
                      <a:pt x="5320" y="8422"/>
                      <a:pt x="7980" y="7536"/>
                    </a:cubicBezTo>
                    <a:cubicBezTo>
                      <a:pt x="7980" y="4876"/>
                      <a:pt x="8423" y="2660"/>
                      <a:pt x="8423" y="0"/>
                    </a:cubicBezTo>
                    <a:cubicBezTo>
                      <a:pt x="5320" y="3103"/>
                      <a:pt x="2660" y="6206"/>
                      <a:pt x="0" y="9753"/>
                    </a:cubicBezTo>
                    <a:cubicBezTo>
                      <a:pt x="0" y="9753"/>
                      <a:pt x="443" y="10196"/>
                      <a:pt x="443" y="1019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3" name="Google Shape;253;p14"/>
              <p:cNvSpPr/>
              <p:nvPr/>
            </p:nvSpPr>
            <p:spPr>
              <a:xfrm>
                <a:off x="4126952" y="2351623"/>
                <a:ext cx="9408" cy="8153"/>
              </a:xfrm>
              <a:custGeom>
                <a:avLst/>
                <a:gdLst/>
                <a:ahLst/>
                <a:cxnLst/>
                <a:rect l="l" t="t" r="r" b="b"/>
                <a:pathLst>
                  <a:path w="6649" h="5762" extrusionOk="0">
                    <a:moveTo>
                      <a:pt x="6206" y="5763"/>
                    </a:moveTo>
                    <a:cubicBezTo>
                      <a:pt x="6206" y="3990"/>
                      <a:pt x="6206" y="1773"/>
                      <a:pt x="6650" y="0"/>
                    </a:cubicBezTo>
                    <a:cubicBezTo>
                      <a:pt x="4433" y="443"/>
                      <a:pt x="2217" y="886"/>
                      <a:pt x="0" y="1330"/>
                    </a:cubicBezTo>
                    <a:cubicBezTo>
                      <a:pt x="1773" y="3103"/>
                      <a:pt x="3990" y="4433"/>
                      <a:pt x="6206" y="576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 name="Google Shape;254;p14"/>
              <p:cNvSpPr/>
              <p:nvPr/>
            </p:nvSpPr>
            <p:spPr>
              <a:xfrm>
                <a:off x="4126952" y="2362918"/>
                <a:ext cx="8781" cy="8155"/>
              </a:xfrm>
              <a:custGeom>
                <a:avLst/>
                <a:gdLst/>
                <a:ahLst/>
                <a:cxnLst/>
                <a:rect l="l" t="t" r="r" b="b"/>
                <a:pathLst>
                  <a:path w="6206" h="5763" extrusionOk="0">
                    <a:moveTo>
                      <a:pt x="3103" y="2217"/>
                    </a:moveTo>
                    <a:cubicBezTo>
                      <a:pt x="2217" y="3103"/>
                      <a:pt x="886" y="3547"/>
                      <a:pt x="0" y="4433"/>
                    </a:cubicBezTo>
                    <a:cubicBezTo>
                      <a:pt x="1773" y="4877"/>
                      <a:pt x="3990" y="5320"/>
                      <a:pt x="5763" y="5763"/>
                    </a:cubicBezTo>
                    <a:cubicBezTo>
                      <a:pt x="5763" y="3990"/>
                      <a:pt x="5763" y="1773"/>
                      <a:pt x="6206" y="0"/>
                    </a:cubicBezTo>
                    <a:lnTo>
                      <a:pt x="3103" y="2217"/>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 name="Google Shape;255;p14"/>
              <p:cNvSpPr/>
              <p:nvPr/>
            </p:nvSpPr>
            <p:spPr>
              <a:xfrm>
                <a:off x="4116286" y="2353506"/>
                <a:ext cx="19445" cy="15681"/>
              </a:xfrm>
              <a:custGeom>
                <a:avLst/>
                <a:gdLst/>
                <a:ahLst/>
                <a:cxnLst/>
                <a:rect l="l" t="t" r="r" b="b"/>
                <a:pathLst>
                  <a:path w="13742" h="11082" extrusionOk="0">
                    <a:moveTo>
                      <a:pt x="13742" y="6650"/>
                    </a:moveTo>
                    <a:cubicBezTo>
                      <a:pt x="13742" y="5763"/>
                      <a:pt x="13742" y="5320"/>
                      <a:pt x="13742" y="4433"/>
                    </a:cubicBezTo>
                    <a:cubicBezTo>
                      <a:pt x="11526" y="3103"/>
                      <a:pt x="9753" y="1330"/>
                      <a:pt x="7536" y="0"/>
                    </a:cubicBezTo>
                    <a:cubicBezTo>
                      <a:pt x="6650" y="0"/>
                      <a:pt x="6206" y="444"/>
                      <a:pt x="5320" y="444"/>
                    </a:cubicBezTo>
                    <a:cubicBezTo>
                      <a:pt x="4876" y="887"/>
                      <a:pt x="4876" y="887"/>
                      <a:pt x="4433" y="1330"/>
                    </a:cubicBezTo>
                    <a:cubicBezTo>
                      <a:pt x="4433" y="1330"/>
                      <a:pt x="4433" y="1330"/>
                      <a:pt x="4433" y="1330"/>
                    </a:cubicBezTo>
                    <a:cubicBezTo>
                      <a:pt x="4433" y="1330"/>
                      <a:pt x="4433" y="1330"/>
                      <a:pt x="4433" y="1330"/>
                    </a:cubicBezTo>
                    <a:cubicBezTo>
                      <a:pt x="2660" y="3547"/>
                      <a:pt x="1330" y="6206"/>
                      <a:pt x="0" y="8423"/>
                    </a:cubicBezTo>
                    <a:cubicBezTo>
                      <a:pt x="2660" y="9310"/>
                      <a:pt x="4876" y="10196"/>
                      <a:pt x="7536" y="11083"/>
                    </a:cubicBezTo>
                    <a:cubicBezTo>
                      <a:pt x="8423" y="10196"/>
                      <a:pt x="9753" y="9753"/>
                      <a:pt x="10639" y="8866"/>
                    </a:cubicBezTo>
                    <a:lnTo>
                      <a:pt x="13742" y="665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 name="Google Shape;256;p14"/>
              <p:cNvSpPr/>
              <p:nvPr/>
            </p:nvSpPr>
            <p:spPr>
              <a:xfrm>
                <a:off x="4124443" y="2352252"/>
                <a:ext cx="1881" cy="1254"/>
              </a:xfrm>
              <a:custGeom>
                <a:avLst/>
                <a:gdLst/>
                <a:ahLst/>
                <a:cxnLst/>
                <a:rect l="l" t="t" r="r" b="b"/>
                <a:pathLst>
                  <a:path w="1329" h="886" extrusionOk="0">
                    <a:moveTo>
                      <a:pt x="443" y="0"/>
                    </a:moveTo>
                    <a:cubicBezTo>
                      <a:pt x="443" y="443"/>
                      <a:pt x="0" y="443"/>
                      <a:pt x="0" y="886"/>
                    </a:cubicBezTo>
                    <a:cubicBezTo>
                      <a:pt x="443" y="886"/>
                      <a:pt x="887" y="443"/>
                      <a:pt x="1330" y="443"/>
                    </a:cubicBezTo>
                    <a:cubicBezTo>
                      <a:pt x="887" y="443"/>
                      <a:pt x="443" y="0"/>
                      <a:pt x="443"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 name="Google Shape;257;p14"/>
              <p:cNvSpPr/>
              <p:nvPr/>
            </p:nvSpPr>
            <p:spPr>
              <a:xfrm>
                <a:off x="4099973" y="2541738"/>
                <a:ext cx="22114" cy="24464"/>
              </a:xfrm>
              <a:custGeom>
                <a:avLst/>
                <a:gdLst/>
                <a:ahLst/>
                <a:cxnLst/>
                <a:rect l="l" t="t" r="r" b="b"/>
                <a:pathLst>
                  <a:path w="15628" h="17289" extrusionOk="0">
                    <a:moveTo>
                      <a:pt x="7093" y="12856"/>
                    </a:moveTo>
                    <a:cubicBezTo>
                      <a:pt x="7536" y="12856"/>
                      <a:pt x="8423" y="12856"/>
                      <a:pt x="8866" y="12856"/>
                    </a:cubicBezTo>
                    <a:cubicBezTo>
                      <a:pt x="10196" y="11970"/>
                      <a:pt x="11526" y="11083"/>
                      <a:pt x="12413" y="9753"/>
                    </a:cubicBezTo>
                    <a:cubicBezTo>
                      <a:pt x="10196" y="10196"/>
                      <a:pt x="8423" y="10196"/>
                      <a:pt x="6206" y="10196"/>
                    </a:cubicBezTo>
                    <a:cubicBezTo>
                      <a:pt x="8866" y="9753"/>
                      <a:pt x="11083" y="8866"/>
                      <a:pt x="13299" y="8423"/>
                    </a:cubicBezTo>
                    <a:cubicBezTo>
                      <a:pt x="15073" y="6206"/>
                      <a:pt x="15959" y="3990"/>
                      <a:pt x="15516" y="1330"/>
                    </a:cubicBezTo>
                    <a:cubicBezTo>
                      <a:pt x="10640" y="887"/>
                      <a:pt x="5763" y="444"/>
                      <a:pt x="443" y="0"/>
                    </a:cubicBezTo>
                    <a:cubicBezTo>
                      <a:pt x="443" y="5763"/>
                      <a:pt x="0" y="11526"/>
                      <a:pt x="0" y="17289"/>
                    </a:cubicBezTo>
                    <a:cubicBezTo>
                      <a:pt x="2660" y="16403"/>
                      <a:pt x="5763" y="14629"/>
                      <a:pt x="7980" y="12856"/>
                    </a:cubicBezTo>
                    <a:lnTo>
                      <a:pt x="7093" y="12856"/>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8" name="Google Shape;258;p14"/>
              <p:cNvSpPr/>
              <p:nvPr/>
            </p:nvSpPr>
            <p:spPr>
              <a:xfrm>
                <a:off x="4101227" y="2517895"/>
                <a:ext cx="21327" cy="25091"/>
              </a:xfrm>
              <a:custGeom>
                <a:avLst/>
                <a:gdLst/>
                <a:ahLst/>
                <a:cxnLst/>
                <a:rect l="l" t="t" r="r" b="b"/>
                <a:pathLst>
                  <a:path w="15072" h="17732" extrusionOk="0">
                    <a:moveTo>
                      <a:pt x="15073" y="17732"/>
                    </a:moveTo>
                    <a:cubicBezTo>
                      <a:pt x="15073" y="16845"/>
                      <a:pt x="14629" y="15516"/>
                      <a:pt x="14186" y="14186"/>
                    </a:cubicBezTo>
                    <a:lnTo>
                      <a:pt x="13743" y="11083"/>
                    </a:lnTo>
                    <a:cubicBezTo>
                      <a:pt x="9310" y="7093"/>
                      <a:pt x="4877" y="3546"/>
                      <a:pt x="443" y="0"/>
                    </a:cubicBezTo>
                    <a:cubicBezTo>
                      <a:pt x="443" y="4876"/>
                      <a:pt x="0" y="9309"/>
                      <a:pt x="0" y="14186"/>
                    </a:cubicBezTo>
                    <a:cubicBezTo>
                      <a:pt x="4877" y="15516"/>
                      <a:pt x="10196" y="16402"/>
                      <a:pt x="15073" y="1773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 name="Google Shape;259;p14"/>
              <p:cNvSpPr/>
              <p:nvPr/>
            </p:nvSpPr>
            <p:spPr>
              <a:xfrm>
                <a:off x="4111894" y="2559307"/>
                <a:ext cx="6273" cy="1254"/>
              </a:xfrm>
              <a:custGeom>
                <a:avLst/>
                <a:gdLst/>
                <a:ahLst/>
                <a:cxnLst/>
                <a:rect l="l" t="t" r="r" b="b"/>
                <a:pathLst>
                  <a:path w="4433" h="886" extrusionOk="0">
                    <a:moveTo>
                      <a:pt x="0" y="443"/>
                    </a:moveTo>
                    <a:lnTo>
                      <a:pt x="3990" y="886"/>
                    </a:lnTo>
                    <a:cubicBezTo>
                      <a:pt x="3990" y="443"/>
                      <a:pt x="4433" y="443"/>
                      <a:pt x="4433" y="0"/>
                    </a:cubicBezTo>
                    <a:cubicBezTo>
                      <a:pt x="3103" y="0"/>
                      <a:pt x="1773" y="0"/>
                      <a:pt x="0" y="443"/>
                    </a:cubicBezTo>
                    <a:cubicBezTo>
                      <a:pt x="443" y="443"/>
                      <a:pt x="0" y="443"/>
                      <a:pt x="0" y="44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 name="Google Shape;260;p14"/>
              <p:cNvSpPr/>
              <p:nvPr/>
            </p:nvSpPr>
            <p:spPr>
              <a:xfrm>
                <a:off x="4110012" y="2559307"/>
                <a:ext cx="2509" cy="627"/>
              </a:xfrm>
              <a:custGeom>
                <a:avLst/>
                <a:gdLst/>
                <a:ahLst/>
                <a:cxnLst/>
                <a:rect l="l" t="t" r="r" b="b"/>
                <a:pathLst>
                  <a:path w="1773" h="443" extrusionOk="0">
                    <a:moveTo>
                      <a:pt x="0" y="443"/>
                    </a:moveTo>
                    <a:lnTo>
                      <a:pt x="1330" y="443"/>
                    </a:lnTo>
                    <a:cubicBezTo>
                      <a:pt x="1330" y="443"/>
                      <a:pt x="1773" y="443"/>
                      <a:pt x="1773" y="0"/>
                    </a:cubicBezTo>
                    <a:cubicBezTo>
                      <a:pt x="887" y="443"/>
                      <a:pt x="443" y="443"/>
                      <a:pt x="0" y="44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1" name="Google Shape;261;p14"/>
              <p:cNvSpPr/>
              <p:nvPr/>
            </p:nvSpPr>
            <p:spPr>
              <a:xfrm>
                <a:off x="4118168" y="2553660"/>
                <a:ext cx="9408" cy="5644"/>
              </a:xfrm>
              <a:custGeom>
                <a:avLst/>
                <a:gdLst/>
                <a:ahLst/>
                <a:cxnLst/>
                <a:rect l="l" t="t" r="r" b="b"/>
                <a:pathLst>
                  <a:path w="6649" h="3989" extrusionOk="0">
                    <a:moveTo>
                      <a:pt x="1773" y="887"/>
                    </a:moveTo>
                    <a:cubicBezTo>
                      <a:pt x="1330" y="1773"/>
                      <a:pt x="443" y="3103"/>
                      <a:pt x="0" y="3990"/>
                    </a:cubicBezTo>
                    <a:cubicBezTo>
                      <a:pt x="2217" y="3990"/>
                      <a:pt x="4433" y="3547"/>
                      <a:pt x="6650" y="3547"/>
                    </a:cubicBezTo>
                    <a:cubicBezTo>
                      <a:pt x="6650" y="2217"/>
                      <a:pt x="6650" y="1330"/>
                      <a:pt x="6650" y="0"/>
                    </a:cubicBezTo>
                    <a:cubicBezTo>
                      <a:pt x="4876" y="443"/>
                      <a:pt x="3546" y="443"/>
                      <a:pt x="1773" y="88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 name="Google Shape;262;p14"/>
              <p:cNvSpPr/>
              <p:nvPr/>
            </p:nvSpPr>
            <p:spPr>
              <a:xfrm>
                <a:off x="4121305" y="2541738"/>
                <a:ext cx="6273" cy="10663"/>
              </a:xfrm>
              <a:custGeom>
                <a:avLst/>
                <a:gdLst/>
                <a:ahLst/>
                <a:cxnLst/>
                <a:rect l="l" t="t" r="r" b="b"/>
                <a:pathLst>
                  <a:path w="4433" h="7536" extrusionOk="0">
                    <a:moveTo>
                      <a:pt x="4433" y="6206"/>
                    </a:moveTo>
                    <a:cubicBezTo>
                      <a:pt x="4433" y="3990"/>
                      <a:pt x="4433" y="2217"/>
                      <a:pt x="4433" y="0"/>
                    </a:cubicBezTo>
                    <a:cubicBezTo>
                      <a:pt x="3103" y="2660"/>
                      <a:pt x="1330" y="5320"/>
                      <a:pt x="0" y="7537"/>
                    </a:cubicBezTo>
                    <a:cubicBezTo>
                      <a:pt x="1773" y="7093"/>
                      <a:pt x="3103" y="6650"/>
                      <a:pt x="4433" y="620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3" name="Google Shape;263;p14"/>
              <p:cNvSpPr/>
              <p:nvPr/>
            </p:nvSpPr>
            <p:spPr>
              <a:xfrm>
                <a:off x="4150167" y="1862220"/>
                <a:ext cx="3136" cy="4389"/>
              </a:xfrm>
              <a:custGeom>
                <a:avLst/>
                <a:gdLst/>
                <a:ahLst/>
                <a:cxnLst/>
                <a:rect l="l" t="t" r="r" b="b"/>
                <a:pathLst>
                  <a:path w="2216" h="3102" extrusionOk="0">
                    <a:moveTo>
                      <a:pt x="1773" y="443"/>
                    </a:moveTo>
                    <a:cubicBezTo>
                      <a:pt x="1330" y="443"/>
                      <a:pt x="887" y="443"/>
                      <a:pt x="443" y="0"/>
                    </a:cubicBezTo>
                    <a:cubicBezTo>
                      <a:pt x="443" y="886"/>
                      <a:pt x="443" y="2217"/>
                      <a:pt x="0" y="3103"/>
                    </a:cubicBezTo>
                    <a:cubicBezTo>
                      <a:pt x="887" y="2660"/>
                      <a:pt x="1330" y="2660"/>
                      <a:pt x="2217" y="2217"/>
                    </a:cubicBezTo>
                    <a:cubicBezTo>
                      <a:pt x="1773" y="1773"/>
                      <a:pt x="1773" y="886"/>
                      <a:pt x="1773" y="44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4" name="Google Shape;264;p14"/>
              <p:cNvSpPr/>
              <p:nvPr/>
            </p:nvSpPr>
            <p:spPr>
              <a:xfrm>
                <a:off x="4150795" y="1854064"/>
                <a:ext cx="1881" cy="8155"/>
              </a:xfrm>
              <a:custGeom>
                <a:avLst/>
                <a:gdLst/>
                <a:ahLst/>
                <a:cxnLst/>
                <a:rect l="l" t="t" r="r" b="b"/>
                <a:pathLst>
                  <a:path w="1329" h="5763" extrusionOk="0">
                    <a:moveTo>
                      <a:pt x="1330" y="5763"/>
                    </a:moveTo>
                    <a:cubicBezTo>
                      <a:pt x="887" y="3990"/>
                      <a:pt x="887" y="2217"/>
                      <a:pt x="443" y="0"/>
                    </a:cubicBezTo>
                    <a:cubicBezTo>
                      <a:pt x="443" y="1773"/>
                      <a:pt x="0" y="3547"/>
                      <a:pt x="0" y="4877"/>
                    </a:cubicBezTo>
                    <a:cubicBezTo>
                      <a:pt x="443" y="5320"/>
                      <a:pt x="887" y="5763"/>
                      <a:pt x="1330" y="576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5" name="Google Shape;265;p14"/>
              <p:cNvSpPr/>
              <p:nvPr/>
            </p:nvSpPr>
            <p:spPr>
              <a:xfrm>
                <a:off x="4099344" y="2741892"/>
                <a:ext cx="6900" cy="17563"/>
              </a:xfrm>
              <a:custGeom>
                <a:avLst/>
                <a:gdLst/>
                <a:ahLst/>
                <a:cxnLst/>
                <a:rect l="l" t="t" r="r" b="b"/>
                <a:pathLst>
                  <a:path w="4876" h="12412" extrusionOk="0">
                    <a:moveTo>
                      <a:pt x="0" y="0"/>
                    </a:moveTo>
                    <a:cubicBezTo>
                      <a:pt x="0" y="3990"/>
                      <a:pt x="0" y="7980"/>
                      <a:pt x="443" y="11970"/>
                    </a:cubicBezTo>
                    <a:cubicBezTo>
                      <a:pt x="1773" y="11970"/>
                      <a:pt x="3103" y="12413"/>
                      <a:pt x="4876" y="12413"/>
                    </a:cubicBezTo>
                    <a:cubicBezTo>
                      <a:pt x="3103" y="8423"/>
                      <a:pt x="1773" y="3990"/>
                      <a:pt x="0"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6" name="Google Shape;266;p14"/>
              <p:cNvSpPr/>
              <p:nvPr/>
            </p:nvSpPr>
            <p:spPr>
              <a:xfrm>
                <a:off x="4110012" y="2751303"/>
                <a:ext cx="5644" cy="8155"/>
              </a:xfrm>
              <a:custGeom>
                <a:avLst/>
                <a:gdLst/>
                <a:ahLst/>
                <a:cxnLst/>
                <a:rect l="l" t="t" r="r" b="b"/>
                <a:pathLst>
                  <a:path w="3989" h="5763" extrusionOk="0">
                    <a:moveTo>
                      <a:pt x="0" y="5763"/>
                    </a:moveTo>
                    <a:cubicBezTo>
                      <a:pt x="1330" y="3990"/>
                      <a:pt x="2660" y="2217"/>
                      <a:pt x="3990" y="0"/>
                    </a:cubicBezTo>
                    <a:cubicBezTo>
                      <a:pt x="3103" y="443"/>
                      <a:pt x="2217" y="443"/>
                      <a:pt x="887" y="887"/>
                    </a:cubicBezTo>
                    <a:lnTo>
                      <a:pt x="0" y="5763"/>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7" name="Google Shape;267;p14"/>
              <p:cNvSpPr/>
              <p:nvPr/>
            </p:nvSpPr>
            <p:spPr>
              <a:xfrm>
                <a:off x="4115658" y="2738754"/>
                <a:ext cx="9408" cy="13172"/>
              </a:xfrm>
              <a:custGeom>
                <a:avLst/>
                <a:gdLst/>
                <a:ahLst/>
                <a:cxnLst/>
                <a:rect l="l" t="t" r="r" b="b"/>
                <a:pathLst>
                  <a:path w="6649" h="9309" extrusionOk="0">
                    <a:moveTo>
                      <a:pt x="0" y="9309"/>
                    </a:moveTo>
                    <a:cubicBezTo>
                      <a:pt x="2217" y="8866"/>
                      <a:pt x="4433" y="7980"/>
                      <a:pt x="6650" y="7093"/>
                    </a:cubicBezTo>
                    <a:cubicBezTo>
                      <a:pt x="6650" y="4876"/>
                      <a:pt x="6650" y="2217"/>
                      <a:pt x="6650" y="0"/>
                    </a:cubicBezTo>
                    <a:cubicBezTo>
                      <a:pt x="4433" y="3103"/>
                      <a:pt x="2217" y="6206"/>
                      <a:pt x="0" y="930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8" name="Google Shape;268;p14"/>
              <p:cNvSpPr/>
              <p:nvPr/>
            </p:nvSpPr>
            <p:spPr>
              <a:xfrm>
                <a:off x="4102482" y="2854832"/>
                <a:ext cx="10663" cy="34501"/>
              </a:xfrm>
              <a:custGeom>
                <a:avLst/>
                <a:gdLst/>
                <a:ahLst/>
                <a:cxnLst/>
                <a:rect l="l" t="t" r="r" b="b"/>
                <a:pathLst>
                  <a:path w="7536" h="24382" extrusionOk="0">
                    <a:moveTo>
                      <a:pt x="7536" y="24382"/>
                    </a:moveTo>
                    <a:cubicBezTo>
                      <a:pt x="6650" y="15959"/>
                      <a:pt x="3990" y="7537"/>
                      <a:pt x="0" y="0"/>
                    </a:cubicBezTo>
                    <a:cubicBezTo>
                      <a:pt x="443" y="7093"/>
                      <a:pt x="443" y="14186"/>
                      <a:pt x="887" y="21279"/>
                    </a:cubicBezTo>
                    <a:cubicBezTo>
                      <a:pt x="3103" y="22165"/>
                      <a:pt x="5320" y="23496"/>
                      <a:pt x="7536" y="2438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9" name="Google Shape;269;p14"/>
              <p:cNvSpPr/>
              <p:nvPr/>
            </p:nvSpPr>
            <p:spPr>
              <a:xfrm>
                <a:off x="4103738" y="2888085"/>
                <a:ext cx="10663" cy="16936"/>
              </a:xfrm>
              <a:custGeom>
                <a:avLst/>
                <a:gdLst/>
                <a:ahLst/>
                <a:cxnLst/>
                <a:rect l="l" t="t" r="r" b="b"/>
                <a:pathLst>
                  <a:path w="7536" h="11969" extrusionOk="0">
                    <a:moveTo>
                      <a:pt x="7536" y="6650"/>
                    </a:moveTo>
                    <a:cubicBezTo>
                      <a:pt x="7536" y="5319"/>
                      <a:pt x="7093" y="3990"/>
                      <a:pt x="7093" y="2660"/>
                    </a:cubicBezTo>
                    <a:cubicBezTo>
                      <a:pt x="4876" y="1773"/>
                      <a:pt x="2660" y="886"/>
                      <a:pt x="0" y="0"/>
                    </a:cubicBezTo>
                    <a:cubicBezTo>
                      <a:pt x="0" y="3990"/>
                      <a:pt x="443" y="7979"/>
                      <a:pt x="443" y="11969"/>
                    </a:cubicBezTo>
                    <a:cubicBezTo>
                      <a:pt x="1330" y="11969"/>
                      <a:pt x="2660" y="11969"/>
                      <a:pt x="3546" y="11526"/>
                    </a:cubicBezTo>
                    <a:lnTo>
                      <a:pt x="7536" y="665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0" name="Google Shape;270;p14"/>
              <p:cNvSpPr/>
              <p:nvPr/>
            </p:nvSpPr>
            <p:spPr>
              <a:xfrm>
                <a:off x="4108756" y="2896870"/>
                <a:ext cx="20072" cy="11290"/>
              </a:xfrm>
              <a:custGeom>
                <a:avLst/>
                <a:gdLst/>
                <a:ahLst/>
                <a:cxnLst/>
                <a:rect l="l" t="t" r="r" b="b"/>
                <a:pathLst>
                  <a:path w="14185" h="7979" extrusionOk="0">
                    <a:moveTo>
                      <a:pt x="13299" y="0"/>
                    </a:moveTo>
                    <a:cubicBezTo>
                      <a:pt x="12413" y="1330"/>
                      <a:pt x="11083" y="2660"/>
                      <a:pt x="10196" y="4433"/>
                    </a:cubicBezTo>
                    <a:lnTo>
                      <a:pt x="0" y="6650"/>
                    </a:lnTo>
                    <a:cubicBezTo>
                      <a:pt x="4876" y="7093"/>
                      <a:pt x="9309" y="7536"/>
                      <a:pt x="14186" y="7979"/>
                    </a:cubicBezTo>
                    <a:cubicBezTo>
                      <a:pt x="14186" y="5319"/>
                      <a:pt x="14186" y="2660"/>
                      <a:pt x="13742" y="443"/>
                    </a:cubicBezTo>
                    <a:cubicBezTo>
                      <a:pt x="13742" y="0"/>
                      <a:pt x="13742" y="0"/>
                      <a:pt x="13299"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1" name="Google Shape;271;p14"/>
              <p:cNvSpPr/>
              <p:nvPr/>
            </p:nvSpPr>
            <p:spPr>
              <a:xfrm>
                <a:off x="3923034" y="1615009"/>
                <a:ext cx="227703" cy="247150"/>
              </a:xfrm>
              <a:custGeom>
                <a:avLst/>
                <a:gdLst/>
                <a:ahLst/>
                <a:cxnLst/>
                <a:rect l="l" t="t" r="r" b="b"/>
                <a:pathLst>
                  <a:path w="160921" h="174664" extrusionOk="0">
                    <a:moveTo>
                      <a:pt x="71373" y="87775"/>
                    </a:moveTo>
                    <a:cubicBezTo>
                      <a:pt x="84229" y="104178"/>
                      <a:pt x="94425" y="123240"/>
                      <a:pt x="108611" y="140529"/>
                    </a:cubicBezTo>
                    <a:cubicBezTo>
                      <a:pt x="121910" y="156932"/>
                      <a:pt x="140086" y="171117"/>
                      <a:pt x="160921" y="174664"/>
                    </a:cubicBezTo>
                    <a:cubicBezTo>
                      <a:pt x="160921" y="174664"/>
                      <a:pt x="160921" y="174221"/>
                      <a:pt x="160921" y="174221"/>
                    </a:cubicBezTo>
                    <a:cubicBezTo>
                      <a:pt x="141416" y="166684"/>
                      <a:pt x="127230" y="151612"/>
                      <a:pt x="115261" y="135209"/>
                    </a:cubicBezTo>
                    <a:cubicBezTo>
                      <a:pt x="103291" y="117920"/>
                      <a:pt x="93538" y="98858"/>
                      <a:pt x="80239" y="81126"/>
                    </a:cubicBezTo>
                    <a:cubicBezTo>
                      <a:pt x="73589" y="72259"/>
                      <a:pt x="65610" y="64280"/>
                      <a:pt x="57187" y="57187"/>
                    </a:cubicBezTo>
                    <a:cubicBezTo>
                      <a:pt x="48764" y="50094"/>
                      <a:pt x="40341" y="43444"/>
                      <a:pt x="32362" y="36795"/>
                    </a:cubicBezTo>
                    <a:cubicBezTo>
                      <a:pt x="20392" y="26599"/>
                      <a:pt x="11083" y="13299"/>
                      <a:pt x="1773" y="0"/>
                    </a:cubicBezTo>
                    <a:cubicBezTo>
                      <a:pt x="886" y="887"/>
                      <a:pt x="443" y="1773"/>
                      <a:pt x="0" y="2660"/>
                    </a:cubicBezTo>
                    <a:cubicBezTo>
                      <a:pt x="6650" y="17289"/>
                      <a:pt x="14629" y="31475"/>
                      <a:pt x="26599" y="43444"/>
                    </a:cubicBezTo>
                    <a:cubicBezTo>
                      <a:pt x="42114" y="58517"/>
                      <a:pt x="59403" y="70930"/>
                      <a:pt x="71373" y="8777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2" name="Google Shape;272;p14"/>
              <p:cNvSpPr/>
              <p:nvPr/>
            </p:nvSpPr>
            <p:spPr>
              <a:xfrm>
                <a:off x="4152049" y="1862220"/>
                <a:ext cx="1254" cy="627"/>
              </a:xfrm>
              <a:custGeom>
                <a:avLst/>
                <a:gdLst/>
                <a:ahLst/>
                <a:cxnLst/>
                <a:rect l="l" t="t" r="r" b="b"/>
                <a:pathLst>
                  <a:path w="886" h="443" extrusionOk="0">
                    <a:moveTo>
                      <a:pt x="886" y="443"/>
                    </a:moveTo>
                    <a:cubicBezTo>
                      <a:pt x="443" y="443"/>
                      <a:pt x="443" y="443"/>
                      <a:pt x="0" y="0"/>
                    </a:cubicBezTo>
                    <a:cubicBezTo>
                      <a:pt x="0" y="0"/>
                      <a:pt x="0" y="0"/>
                      <a:pt x="0" y="0"/>
                    </a:cubicBezTo>
                    <a:cubicBezTo>
                      <a:pt x="443" y="443"/>
                      <a:pt x="886" y="443"/>
                      <a:pt x="886" y="44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3" name="Google Shape;273;p14"/>
              <p:cNvSpPr/>
              <p:nvPr/>
            </p:nvSpPr>
            <p:spPr>
              <a:xfrm>
                <a:off x="4150167" y="1861942"/>
                <a:ext cx="1882" cy="906"/>
              </a:xfrm>
              <a:custGeom>
                <a:avLst/>
                <a:gdLst/>
                <a:ahLst/>
                <a:cxnLst/>
                <a:rect l="l" t="t" r="r" b="b"/>
                <a:pathLst>
                  <a:path w="1330" h="640" extrusionOk="0">
                    <a:moveTo>
                      <a:pt x="0" y="197"/>
                    </a:moveTo>
                    <a:cubicBezTo>
                      <a:pt x="443" y="197"/>
                      <a:pt x="887" y="197"/>
                      <a:pt x="1330" y="640"/>
                    </a:cubicBezTo>
                    <a:cubicBezTo>
                      <a:pt x="1330" y="640"/>
                      <a:pt x="1330" y="640"/>
                      <a:pt x="1330" y="640"/>
                    </a:cubicBezTo>
                    <a:cubicBezTo>
                      <a:pt x="1330" y="197"/>
                      <a:pt x="887" y="-246"/>
                      <a:pt x="0" y="197"/>
                    </a:cubicBezTo>
                    <a:cubicBezTo>
                      <a:pt x="0" y="-246"/>
                      <a:pt x="0" y="197"/>
                      <a:pt x="0" y="19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 name="Google Shape;274;p14"/>
              <p:cNvSpPr/>
              <p:nvPr/>
            </p:nvSpPr>
            <p:spPr>
              <a:xfrm>
                <a:off x="4163344" y="1849672"/>
                <a:ext cx="3762" cy="3136"/>
              </a:xfrm>
              <a:custGeom>
                <a:avLst/>
                <a:gdLst/>
                <a:ahLst/>
                <a:cxnLst/>
                <a:rect l="l" t="t" r="r" b="b"/>
                <a:pathLst>
                  <a:path w="2659" h="2216" extrusionOk="0">
                    <a:moveTo>
                      <a:pt x="1773" y="1773"/>
                    </a:moveTo>
                    <a:cubicBezTo>
                      <a:pt x="2217" y="1330"/>
                      <a:pt x="2217" y="886"/>
                      <a:pt x="2660" y="0"/>
                    </a:cubicBezTo>
                    <a:cubicBezTo>
                      <a:pt x="1773" y="443"/>
                      <a:pt x="887" y="1330"/>
                      <a:pt x="0" y="1773"/>
                    </a:cubicBezTo>
                    <a:cubicBezTo>
                      <a:pt x="0" y="1773"/>
                      <a:pt x="0" y="2217"/>
                      <a:pt x="0" y="2217"/>
                    </a:cubicBezTo>
                    <a:cubicBezTo>
                      <a:pt x="443" y="2217"/>
                      <a:pt x="1330" y="2217"/>
                      <a:pt x="1773" y="177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 name="Google Shape;275;p14"/>
              <p:cNvSpPr/>
              <p:nvPr/>
            </p:nvSpPr>
            <p:spPr>
              <a:xfrm>
                <a:off x="4164599" y="1606852"/>
                <a:ext cx="164347" cy="245894"/>
              </a:xfrm>
              <a:custGeom>
                <a:avLst/>
                <a:gdLst/>
                <a:ahLst/>
                <a:cxnLst/>
                <a:rect l="l" t="t" r="r" b="b"/>
                <a:pathLst>
                  <a:path w="116146" h="173777" extrusionOk="0">
                    <a:moveTo>
                      <a:pt x="21722" y="157818"/>
                    </a:moveTo>
                    <a:cubicBezTo>
                      <a:pt x="28372" y="149839"/>
                      <a:pt x="32805" y="140529"/>
                      <a:pt x="36351" y="131220"/>
                    </a:cubicBezTo>
                    <a:cubicBezTo>
                      <a:pt x="43444" y="112600"/>
                      <a:pt x="48764" y="94425"/>
                      <a:pt x="59847" y="78909"/>
                    </a:cubicBezTo>
                    <a:cubicBezTo>
                      <a:pt x="70043" y="62950"/>
                      <a:pt x="82455" y="47434"/>
                      <a:pt x="93981" y="31918"/>
                    </a:cubicBezTo>
                    <a:lnTo>
                      <a:pt x="116147" y="2660"/>
                    </a:lnTo>
                    <a:cubicBezTo>
                      <a:pt x="115704" y="2217"/>
                      <a:pt x="115261" y="1330"/>
                      <a:pt x="114817" y="887"/>
                    </a:cubicBezTo>
                    <a:cubicBezTo>
                      <a:pt x="114374" y="443"/>
                      <a:pt x="113930" y="0"/>
                      <a:pt x="113044" y="0"/>
                    </a:cubicBezTo>
                    <a:cubicBezTo>
                      <a:pt x="104178" y="8423"/>
                      <a:pt x="95312" y="17289"/>
                      <a:pt x="86889" y="26599"/>
                    </a:cubicBezTo>
                    <a:cubicBezTo>
                      <a:pt x="73589" y="41228"/>
                      <a:pt x="61177" y="56300"/>
                      <a:pt x="50094" y="73146"/>
                    </a:cubicBezTo>
                    <a:cubicBezTo>
                      <a:pt x="44774" y="81569"/>
                      <a:pt x="39898" y="90878"/>
                      <a:pt x="36351" y="100188"/>
                    </a:cubicBezTo>
                    <a:cubicBezTo>
                      <a:pt x="33248" y="109941"/>
                      <a:pt x="30588" y="119250"/>
                      <a:pt x="27928" y="128560"/>
                    </a:cubicBezTo>
                    <a:cubicBezTo>
                      <a:pt x="25268" y="137869"/>
                      <a:pt x="21722" y="146735"/>
                      <a:pt x="16846" y="154715"/>
                    </a:cubicBezTo>
                    <a:cubicBezTo>
                      <a:pt x="12856" y="161365"/>
                      <a:pt x="7536" y="167128"/>
                      <a:pt x="886" y="172004"/>
                    </a:cubicBezTo>
                    <a:cubicBezTo>
                      <a:pt x="443" y="172447"/>
                      <a:pt x="443" y="172891"/>
                      <a:pt x="0" y="173777"/>
                    </a:cubicBezTo>
                    <a:cubicBezTo>
                      <a:pt x="8866" y="170674"/>
                      <a:pt x="15959" y="164468"/>
                      <a:pt x="21722" y="15781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6" name="Google Shape;276;p14"/>
              <p:cNvSpPr/>
              <p:nvPr/>
            </p:nvSpPr>
            <p:spPr>
              <a:xfrm>
                <a:off x="4160834" y="1852808"/>
                <a:ext cx="2509" cy="1881"/>
              </a:xfrm>
              <a:custGeom>
                <a:avLst/>
                <a:gdLst/>
                <a:ahLst/>
                <a:cxnLst/>
                <a:rect l="l" t="t" r="r" b="b"/>
                <a:pathLst>
                  <a:path w="1773" h="1329" extrusionOk="0">
                    <a:moveTo>
                      <a:pt x="1773" y="443"/>
                    </a:moveTo>
                    <a:cubicBezTo>
                      <a:pt x="1773" y="443"/>
                      <a:pt x="1773" y="0"/>
                      <a:pt x="1773" y="0"/>
                    </a:cubicBezTo>
                    <a:cubicBezTo>
                      <a:pt x="1330" y="443"/>
                      <a:pt x="443" y="886"/>
                      <a:pt x="0" y="1330"/>
                    </a:cubicBezTo>
                    <a:cubicBezTo>
                      <a:pt x="443" y="886"/>
                      <a:pt x="887" y="443"/>
                      <a:pt x="1773" y="44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7" name="Google Shape;277;p14"/>
              <p:cNvSpPr/>
              <p:nvPr/>
            </p:nvSpPr>
            <p:spPr>
              <a:xfrm>
                <a:off x="4157069" y="1753673"/>
                <a:ext cx="267850" cy="249658"/>
              </a:xfrm>
              <a:custGeom>
                <a:avLst/>
                <a:gdLst/>
                <a:ahLst/>
                <a:cxnLst/>
                <a:rect l="l" t="t" r="r" b="b"/>
                <a:pathLst>
                  <a:path w="189293" h="176437" extrusionOk="0">
                    <a:moveTo>
                      <a:pt x="159148" y="27485"/>
                    </a:moveTo>
                    <a:cubicBezTo>
                      <a:pt x="140972" y="44331"/>
                      <a:pt x="119694" y="56744"/>
                      <a:pt x="99301" y="72703"/>
                    </a:cubicBezTo>
                    <a:cubicBezTo>
                      <a:pt x="78466" y="89105"/>
                      <a:pt x="64723" y="111271"/>
                      <a:pt x="50094" y="131220"/>
                    </a:cubicBezTo>
                    <a:cubicBezTo>
                      <a:pt x="43001" y="141416"/>
                      <a:pt x="35021" y="150725"/>
                      <a:pt x="25712" y="158705"/>
                    </a:cubicBezTo>
                    <a:cubicBezTo>
                      <a:pt x="18176" y="165798"/>
                      <a:pt x="9309" y="171117"/>
                      <a:pt x="0" y="175107"/>
                    </a:cubicBezTo>
                    <a:cubicBezTo>
                      <a:pt x="0" y="175551"/>
                      <a:pt x="0" y="175994"/>
                      <a:pt x="0" y="176437"/>
                    </a:cubicBezTo>
                    <a:cubicBezTo>
                      <a:pt x="10639" y="174221"/>
                      <a:pt x="20392" y="168901"/>
                      <a:pt x="29258" y="162695"/>
                    </a:cubicBezTo>
                    <a:cubicBezTo>
                      <a:pt x="39898" y="155158"/>
                      <a:pt x="48764" y="145849"/>
                      <a:pt x="57187" y="136096"/>
                    </a:cubicBezTo>
                    <a:cubicBezTo>
                      <a:pt x="73589" y="116591"/>
                      <a:pt x="87332" y="95755"/>
                      <a:pt x="106838" y="81126"/>
                    </a:cubicBezTo>
                    <a:cubicBezTo>
                      <a:pt x="116147" y="73146"/>
                      <a:pt x="126786" y="66496"/>
                      <a:pt x="136983" y="58960"/>
                    </a:cubicBezTo>
                    <a:cubicBezTo>
                      <a:pt x="147179" y="51424"/>
                      <a:pt x="156931" y="43001"/>
                      <a:pt x="165798" y="33692"/>
                    </a:cubicBezTo>
                    <a:cubicBezTo>
                      <a:pt x="174221" y="24826"/>
                      <a:pt x="182200" y="15516"/>
                      <a:pt x="189293" y="6206"/>
                    </a:cubicBezTo>
                    <a:cubicBezTo>
                      <a:pt x="189293" y="5763"/>
                      <a:pt x="189293" y="5320"/>
                      <a:pt x="188850" y="4877"/>
                    </a:cubicBezTo>
                    <a:cubicBezTo>
                      <a:pt x="188407" y="3103"/>
                      <a:pt x="187963" y="1330"/>
                      <a:pt x="187077" y="0"/>
                    </a:cubicBezTo>
                    <a:cubicBezTo>
                      <a:pt x="186633" y="443"/>
                      <a:pt x="186190" y="887"/>
                      <a:pt x="185747" y="1330"/>
                    </a:cubicBezTo>
                    <a:cubicBezTo>
                      <a:pt x="176880" y="10640"/>
                      <a:pt x="168458" y="19506"/>
                      <a:pt x="159148" y="2748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8" name="Google Shape;278;p14"/>
              <p:cNvSpPr/>
              <p:nvPr/>
            </p:nvSpPr>
            <p:spPr>
              <a:xfrm>
                <a:off x="4147657" y="2002140"/>
                <a:ext cx="6273" cy="2509"/>
              </a:xfrm>
              <a:custGeom>
                <a:avLst/>
                <a:gdLst/>
                <a:ahLst/>
                <a:cxnLst/>
                <a:rect l="l" t="t" r="r" b="b"/>
                <a:pathLst>
                  <a:path w="4433" h="1773" extrusionOk="0">
                    <a:moveTo>
                      <a:pt x="0" y="1773"/>
                    </a:moveTo>
                    <a:cubicBezTo>
                      <a:pt x="1330" y="1773"/>
                      <a:pt x="2660" y="1330"/>
                      <a:pt x="3990" y="1330"/>
                    </a:cubicBezTo>
                    <a:cubicBezTo>
                      <a:pt x="3990" y="887"/>
                      <a:pt x="4433" y="444"/>
                      <a:pt x="4433" y="0"/>
                    </a:cubicBezTo>
                    <a:cubicBezTo>
                      <a:pt x="3103" y="444"/>
                      <a:pt x="1773" y="1330"/>
                      <a:pt x="0" y="177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9" name="Google Shape;279;p14"/>
              <p:cNvSpPr/>
              <p:nvPr/>
            </p:nvSpPr>
            <p:spPr>
              <a:xfrm>
                <a:off x="4153305" y="2001511"/>
                <a:ext cx="2509" cy="2509"/>
              </a:xfrm>
              <a:custGeom>
                <a:avLst/>
                <a:gdLst/>
                <a:ahLst/>
                <a:cxnLst/>
                <a:rect l="l" t="t" r="r" b="b"/>
                <a:pathLst>
                  <a:path w="1773" h="1773" extrusionOk="0">
                    <a:moveTo>
                      <a:pt x="1773" y="0"/>
                    </a:moveTo>
                    <a:cubicBezTo>
                      <a:pt x="1330" y="0"/>
                      <a:pt x="887" y="443"/>
                      <a:pt x="443" y="443"/>
                    </a:cubicBezTo>
                    <a:cubicBezTo>
                      <a:pt x="443" y="887"/>
                      <a:pt x="0" y="1330"/>
                      <a:pt x="0" y="1773"/>
                    </a:cubicBezTo>
                    <a:cubicBezTo>
                      <a:pt x="443" y="1773"/>
                      <a:pt x="1330" y="1330"/>
                      <a:pt x="1773" y="1330"/>
                    </a:cubicBezTo>
                    <a:cubicBezTo>
                      <a:pt x="1773" y="887"/>
                      <a:pt x="1773" y="443"/>
                      <a:pt x="1773"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0" name="Google Shape;280;p14"/>
              <p:cNvSpPr/>
              <p:nvPr/>
            </p:nvSpPr>
            <p:spPr>
              <a:xfrm>
                <a:off x="3798802" y="1785045"/>
                <a:ext cx="337478" cy="225821"/>
              </a:xfrm>
              <a:custGeom>
                <a:avLst/>
                <a:gdLst/>
                <a:ahLst/>
                <a:cxnLst/>
                <a:rect l="l" t="t" r="r" b="b"/>
                <a:pathLst>
                  <a:path w="238500" h="159591" extrusionOk="0">
                    <a:moveTo>
                      <a:pt x="33692" y="39011"/>
                    </a:moveTo>
                    <a:cubicBezTo>
                      <a:pt x="49651" y="61177"/>
                      <a:pt x="63837" y="86002"/>
                      <a:pt x="85559" y="105065"/>
                    </a:cubicBezTo>
                    <a:cubicBezTo>
                      <a:pt x="96642" y="114374"/>
                      <a:pt x="109941" y="121467"/>
                      <a:pt x="122797" y="126343"/>
                    </a:cubicBezTo>
                    <a:cubicBezTo>
                      <a:pt x="136096" y="131220"/>
                      <a:pt x="149395" y="135209"/>
                      <a:pt x="162695" y="138756"/>
                    </a:cubicBezTo>
                    <a:lnTo>
                      <a:pt x="202593" y="150282"/>
                    </a:lnTo>
                    <a:cubicBezTo>
                      <a:pt x="214562" y="153385"/>
                      <a:pt x="226531" y="156489"/>
                      <a:pt x="238501" y="159591"/>
                    </a:cubicBezTo>
                    <a:cubicBezTo>
                      <a:pt x="238501" y="159591"/>
                      <a:pt x="238501" y="159148"/>
                      <a:pt x="238501" y="159148"/>
                    </a:cubicBezTo>
                    <a:cubicBezTo>
                      <a:pt x="226975" y="154272"/>
                      <a:pt x="215449" y="150282"/>
                      <a:pt x="203922" y="145406"/>
                    </a:cubicBezTo>
                    <a:lnTo>
                      <a:pt x="164911" y="131220"/>
                    </a:lnTo>
                    <a:cubicBezTo>
                      <a:pt x="138756" y="121467"/>
                      <a:pt x="111714" y="114817"/>
                      <a:pt x="92209" y="97085"/>
                    </a:cubicBezTo>
                    <a:cubicBezTo>
                      <a:pt x="71816" y="79796"/>
                      <a:pt x="57630" y="55857"/>
                      <a:pt x="39898" y="34135"/>
                    </a:cubicBezTo>
                    <a:cubicBezTo>
                      <a:pt x="31032" y="23496"/>
                      <a:pt x="20836" y="12856"/>
                      <a:pt x="9753" y="4877"/>
                    </a:cubicBezTo>
                    <a:cubicBezTo>
                      <a:pt x="7536" y="3103"/>
                      <a:pt x="4877" y="1773"/>
                      <a:pt x="2217" y="0"/>
                    </a:cubicBezTo>
                    <a:cubicBezTo>
                      <a:pt x="1330" y="1330"/>
                      <a:pt x="443" y="2217"/>
                      <a:pt x="0" y="3547"/>
                    </a:cubicBezTo>
                    <a:cubicBezTo>
                      <a:pt x="2217" y="5320"/>
                      <a:pt x="4433" y="7093"/>
                      <a:pt x="6206" y="8866"/>
                    </a:cubicBezTo>
                    <a:cubicBezTo>
                      <a:pt x="16846" y="17732"/>
                      <a:pt x="25712" y="27929"/>
                      <a:pt x="33692" y="3901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1" name="Google Shape;281;p14"/>
              <p:cNvSpPr/>
              <p:nvPr/>
            </p:nvSpPr>
            <p:spPr>
              <a:xfrm>
                <a:off x="4136991" y="2009669"/>
                <a:ext cx="6273" cy="2509"/>
              </a:xfrm>
              <a:custGeom>
                <a:avLst/>
                <a:gdLst/>
                <a:ahLst/>
                <a:cxnLst/>
                <a:rect l="l" t="t" r="r" b="b"/>
                <a:pathLst>
                  <a:path w="4433" h="1773" extrusionOk="0">
                    <a:moveTo>
                      <a:pt x="4433" y="1773"/>
                    </a:moveTo>
                    <a:cubicBezTo>
                      <a:pt x="3103" y="1330"/>
                      <a:pt x="1330" y="443"/>
                      <a:pt x="0" y="0"/>
                    </a:cubicBezTo>
                    <a:cubicBezTo>
                      <a:pt x="0" y="0"/>
                      <a:pt x="0" y="443"/>
                      <a:pt x="0" y="443"/>
                    </a:cubicBezTo>
                    <a:cubicBezTo>
                      <a:pt x="1330" y="886"/>
                      <a:pt x="3103" y="1330"/>
                      <a:pt x="4433" y="177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2" name="Google Shape;282;p14"/>
              <p:cNvSpPr/>
              <p:nvPr/>
            </p:nvSpPr>
            <p:spPr>
              <a:xfrm>
                <a:off x="3759273" y="2017825"/>
                <a:ext cx="362568" cy="176893"/>
              </a:xfrm>
              <a:custGeom>
                <a:avLst/>
                <a:gdLst/>
                <a:ahLst/>
                <a:cxnLst/>
                <a:rect l="l" t="t" r="r" b="b"/>
                <a:pathLst>
                  <a:path w="256232" h="125013" extrusionOk="0">
                    <a:moveTo>
                      <a:pt x="70930" y="56744"/>
                    </a:moveTo>
                    <a:cubicBezTo>
                      <a:pt x="82456" y="64280"/>
                      <a:pt x="94425" y="70930"/>
                      <a:pt x="106838" y="76250"/>
                    </a:cubicBezTo>
                    <a:cubicBezTo>
                      <a:pt x="131663" y="86889"/>
                      <a:pt x="157818" y="94425"/>
                      <a:pt x="183530" y="101075"/>
                    </a:cubicBezTo>
                    <a:cubicBezTo>
                      <a:pt x="208356" y="107724"/>
                      <a:pt x="232738" y="114817"/>
                      <a:pt x="256233" y="125014"/>
                    </a:cubicBezTo>
                    <a:cubicBezTo>
                      <a:pt x="256233" y="125014"/>
                      <a:pt x="256233" y="124570"/>
                      <a:pt x="256233" y="124570"/>
                    </a:cubicBezTo>
                    <a:cubicBezTo>
                      <a:pt x="245594" y="117921"/>
                      <a:pt x="234511" y="112601"/>
                      <a:pt x="223428" y="107724"/>
                    </a:cubicBezTo>
                    <a:cubicBezTo>
                      <a:pt x="211016" y="102405"/>
                      <a:pt x="198603" y="97972"/>
                      <a:pt x="185747" y="93539"/>
                    </a:cubicBezTo>
                    <a:cubicBezTo>
                      <a:pt x="160478" y="84673"/>
                      <a:pt x="135209" y="77136"/>
                      <a:pt x="111271" y="66496"/>
                    </a:cubicBezTo>
                    <a:cubicBezTo>
                      <a:pt x="99301" y="61177"/>
                      <a:pt x="87775" y="55414"/>
                      <a:pt x="76693" y="48321"/>
                    </a:cubicBezTo>
                    <a:cubicBezTo>
                      <a:pt x="65610" y="41228"/>
                      <a:pt x="55414" y="33248"/>
                      <a:pt x="44331" y="25712"/>
                    </a:cubicBezTo>
                    <a:cubicBezTo>
                      <a:pt x="33248" y="18176"/>
                      <a:pt x="22165" y="10196"/>
                      <a:pt x="10196" y="3990"/>
                    </a:cubicBezTo>
                    <a:cubicBezTo>
                      <a:pt x="7536" y="2660"/>
                      <a:pt x="4433" y="1330"/>
                      <a:pt x="1773" y="0"/>
                    </a:cubicBezTo>
                    <a:cubicBezTo>
                      <a:pt x="1330" y="1330"/>
                      <a:pt x="443" y="2660"/>
                      <a:pt x="0" y="3990"/>
                    </a:cubicBezTo>
                    <a:cubicBezTo>
                      <a:pt x="13743" y="11970"/>
                      <a:pt x="26599" y="22165"/>
                      <a:pt x="39011" y="32362"/>
                    </a:cubicBezTo>
                    <a:cubicBezTo>
                      <a:pt x="49208" y="40785"/>
                      <a:pt x="59404" y="49208"/>
                      <a:pt x="70930" y="5674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3" name="Google Shape;283;p14"/>
              <p:cNvSpPr/>
              <p:nvPr/>
            </p:nvSpPr>
            <p:spPr>
              <a:xfrm>
                <a:off x="4121932" y="2194137"/>
                <a:ext cx="3764" cy="2507"/>
              </a:xfrm>
              <a:custGeom>
                <a:avLst/>
                <a:gdLst/>
                <a:ahLst/>
                <a:cxnLst/>
                <a:rect l="l" t="t" r="r" b="b"/>
                <a:pathLst>
                  <a:path w="2660" h="1772" extrusionOk="0">
                    <a:moveTo>
                      <a:pt x="2660" y="1773"/>
                    </a:moveTo>
                    <a:cubicBezTo>
                      <a:pt x="1773" y="1330"/>
                      <a:pt x="887" y="443"/>
                      <a:pt x="0" y="0"/>
                    </a:cubicBezTo>
                    <a:cubicBezTo>
                      <a:pt x="0" y="0"/>
                      <a:pt x="0" y="443"/>
                      <a:pt x="0" y="443"/>
                    </a:cubicBezTo>
                    <a:cubicBezTo>
                      <a:pt x="443" y="886"/>
                      <a:pt x="1773" y="1330"/>
                      <a:pt x="2660" y="177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4" name="Google Shape;284;p14"/>
              <p:cNvSpPr/>
              <p:nvPr/>
            </p:nvSpPr>
            <p:spPr>
              <a:xfrm>
                <a:off x="4145148" y="1960101"/>
                <a:ext cx="299213" cy="230840"/>
              </a:xfrm>
              <a:custGeom>
                <a:avLst/>
                <a:gdLst/>
                <a:ahLst/>
                <a:cxnLst/>
                <a:rect l="l" t="t" r="r" b="b"/>
                <a:pathLst>
                  <a:path w="211458" h="163138" extrusionOk="0">
                    <a:moveTo>
                      <a:pt x="94868" y="70930"/>
                    </a:moveTo>
                    <a:cubicBezTo>
                      <a:pt x="86002" y="78909"/>
                      <a:pt x="77136" y="87776"/>
                      <a:pt x="69156" y="96642"/>
                    </a:cubicBezTo>
                    <a:cubicBezTo>
                      <a:pt x="61177" y="105951"/>
                      <a:pt x="53641" y="114817"/>
                      <a:pt x="46104" y="123240"/>
                    </a:cubicBezTo>
                    <a:cubicBezTo>
                      <a:pt x="32805" y="137869"/>
                      <a:pt x="16403" y="149395"/>
                      <a:pt x="0" y="160922"/>
                    </a:cubicBezTo>
                    <a:cubicBezTo>
                      <a:pt x="0" y="161808"/>
                      <a:pt x="0" y="162251"/>
                      <a:pt x="0" y="163138"/>
                    </a:cubicBezTo>
                    <a:cubicBezTo>
                      <a:pt x="7980" y="159148"/>
                      <a:pt x="15516" y="155158"/>
                      <a:pt x="23052" y="150725"/>
                    </a:cubicBezTo>
                    <a:cubicBezTo>
                      <a:pt x="33248" y="144519"/>
                      <a:pt x="43001" y="137426"/>
                      <a:pt x="52310" y="129003"/>
                    </a:cubicBezTo>
                    <a:cubicBezTo>
                      <a:pt x="70043" y="112158"/>
                      <a:pt x="84672" y="93981"/>
                      <a:pt x="102405" y="78909"/>
                    </a:cubicBezTo>
                    <a:cubicBezTo>
                      <a:pt x="119694" y="63393"/>
                      <a:pt x="138756" y="49207"/>
                      <a:pt x="158262" y="35908"/>
                    </a:cubicBezTo>
                    <a:cubicBezTo>
                      <a:pt x="168014" y="29258"/>
                      <a:pt x="177767" y="22609"/>
                      <a:pt x="187963" y="16402"/>
                    </a:cubicBezTo>
                    <a:lnTo>
                      <a:pt x="211459" y="1330"/>
                    </a:lnTo>
                    <a:cubicBezTo>
                      <a:pt x="211459" y="886"/>
                      <a:pt x="211459" y="443"/>
                      <a:pt x="211016" y="0"/>
                    </a:cubicBezTo>
                    <a:cubicBezTo>
                      <a:pt x="191510" y="8423"/>
                      <a:pt x="172004" y="18176"/>
                      <a:pt x="153385" y="28815"/>
                    </a:cubicBezTo>
                    <a:cubicBezTo>
                      <a:pt x="132550" y="40784"/>
                      <a:pt x="113044" y="54971"/>
                      <a:pt x="94868" y="7093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5" name="Google Shape;285;p14"/>
              <p:cNvSpPr/>
              <p:nvPr/>
            </p:nvSpPr>
            <p:spPr>
              <a:xfrm>
                <a:off x="4142010" y="2190372"/>
                <a:ext cx="6273" cy="470"/>
              </a:xfrm>
              <a:custGeom>
                <a:avLst/>
                <a:gdLst/>
                <a:ahLst/>
                <a:cxnLst/>
                <a:rect l="l" t="t" r="r" b="b"/>
                <a:pathLst>
                  <a:path w="4433" h="332" extrusionOk="0">
                    <a:moveTo>
                      <a:pt x="0" y="0"/>
                    </a:moveTo>
                    <a:cubicBezTo>
                      <a:pt x="0" y="0"/>
                      <a:pt x="0" y="0"/>
                      <a:pt x="0" y="0"/>
                    </a:cubicBezTo>
                    <a:cubicBezTo>
                      <a:pt x="0" y="444"/>
                      <a:pt x="0" y="444"/>
                      <a:pt x="0" y="0"/>
                    </a:cubicBezTo>
                    <a:lnTo>
                      <a:pt x="0"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6" name="Google Shape;286;p14"/>
              <p:cNvSpPr/>
              <p:nvPr/>
            </p:nvSpPr>
            <p:spPr>
              <a:xfrm>
                <a:off x="4133226" y="2190372"/>
                <a:ext cx="8781" cy="6273"/>
              </a:xfrm>
              <a:custGeom>
                <a:avLst/>
                <a:gdLst/>
                <a:ahLst/>
                <a:cxnLst/>
                <a:rect l="l" t="t" r="r" b="b"/>
                <a:pathLst>
                  <a:path w="6206" h="4433" extrusionOk="0">
                    <a:moveTo>
                      <a:pt x="6206" y="0"/>
                    </a:moveTo>
                    <a:cubicBezTo>
                      <a:pt x="3990" y="1330"/>
                      <a:pt x="1773" y="3103"/>
                      <a:pt x="0" y="4433"/>
                    </a:cubicBezTo>
                    <a:cubicBezTo>
                      <a:pt x="2217" y="3547"/>
                      <a:pt x="3990" y="2217"/>
                      <a:pt x="6206" y="1330"/>
                    </a:cubicBezTo>
                    <a:lnTo>
                      <a:pt x="6206" y="0"/>
                    </a:lnTo>
                    <a:cubicBezTo>
                      <a:pt x="6206" y="444"/>
                      <a:pt x="6206" y="444"/>
                      <a:pt x="6206"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7" name="Google Shape;287;p14"/>
              <p:cNvSpPr/>
              <p:nvPr/>
            </p:nvSpPr>
            <p:spPr>
              <a:xfrm>
                <a:off x="4141383" y="2187862"/>
                <a:ext cx="3136" cy="4389"/>
              </a:xfrm>
              <a:custGeom>
                <a:avLst/>
                <a:gdLst/>
                <a:ahLst/>
                <a:cxnLst/>
                <a:rect l="l" t="t" r="r" b="b"/>
                <a:pathLst>
                  <a:path w="2216" h="3102" extrusionOk="0">
                    <a:moveTo>
                      <a:pt x="443" y="3103"/>
                    </a:moveTo>
                    <a:cubicBezTo>
                      <a:pt x="887" y="2660"/>
                      <a:pt x="1773" y="2660"/>
                      <a:pt x="2217" y="2217"/>
                    </a:cubicBezTo>
                    <a:cubicBezTo>
                      <a:pt x="2217" y="1330"/>
                      <a:pt x="2217" y="886"/>
                      <a:pt x="2217" y="0"/>
                    </a:cubicBezTo>
                    <a:cubicBezTo>
                      <a:pt x="1330" y="443"/>
                      <a:pt x="887" y="886"/>
                      <a:pt x="0" y="1773"/>
                    </a:cubicBezTo>
                    <a:lnTo>
                      <a:pt x="0" y="2217"/>
                    </a:lnTo>
                    <a:cubicBezTo>
                      <a:pt x="443" y="2660"/>
                      <a:pt x="443" y="3103"/>
                      <a:pt x="443" y="310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8" name="Google Shape;288;p14"/>
              <p:cNvSpPr/>
              <p:nvPr/>
            </p:nvSpPr>
            <p:spPr>
              <a:xfrm>
                <a:off x="4141383" y="2190999"/>
                <a:ext cx="627" cy="1881"/>
              </a:xfrm>
              <a:custGeom>
                <a:avLst/>
                <a:gdLst/>
                <a:ahLst/>
                <a:cxnLst/>
                <a:rect l="l" t="t" r="r" b="b"/>
                <a:pathLst>
                  <a:path w="443" h="1329" extrusionOk="0">
                    <a:moveTo>
                      <a:pt x="443" y="0"/>
                    </a:moveTo>
                    <a:lnTo>
                      <a:pt x="0" y="1330"/>
                    </a:lnTo>
                    <a:cubicBezTo>
                      <a:pt x="0" y="1330"/>
                      <a:pt x="443" y="1330"/>
                      <a:pt x="443" y="886"/>
                    </a:cubicBezTo>
                    <a:cubicBezTo>
                      <a:pt x="443" y="886"/>
                      <a:pt x="443" y="443"/>
                      <a:pt x="443"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9" name="Google Shape;289;p14"/>
              <p:cNvSpPr/>
              <p:nvPr/>
            </p:nvSpPr>
            <p:spPr>
              <a:xfrm>
                <a:off x="3701549" y="2220489"/>
                <a:ext cx="408361" cy="136590"/>
              </a:xfrm>
              <a:custGeom>
                <a:avLst/>
                <a:gdLst/>
                <a:ahLst/>
                <a:cxnLst/>
                <a:rect l="l" t="t" r="r" b="b"/>
                <a:pathLst>
                  <a:path w="288594" h="96530" extrusionOk="0">
                    <a:moveTo>
                      <a:pt x="57630" y="36795"/>
                    </a:moveTo>
                    <a:cubicBezTo>
                      <a:pt x="82899" y="48321"/>
                      <a:pt x="109498" y="56744"/>
                      <a:pt x="135209" y="66053"/>
                    </a:cubicBezTo>
                    <a:cubicBezTo>
                      <a:pt x="160922" y="75363"/>
                      <a:pt x="187963" y="83342"/>
                      <a:pt x="214562" y="90435"/>
                    </a:cubicBezTo>
                    <a:cubicBezTo>
                      <a:pt x="228304" y="93095"/>
                      <a:pt x="242047" y="95312"/>
                      <a:pt x="255790" y="96198"/>
                    </a:cubicBezTo>
                    <a:cubicBezTo>
                      <a:pt x="266872" y="96642"/>
                      <a:pt x="277512" y="96642"/>
                      <a:pt x="288595" y="96198"/>
                    </a:cubicBezTo>
                    <a:cubicBezTo>
                      <a:pt x="288595" y="95755"/>
                      <a:pt x="288595" y="95312"/>
                      <a:pt x="288595" y="94868"/>
                    </a:cubicBezTo>
                    <a:cubicBezTo>
                      <a:pt x="277955" y="93981"/>
                      <a:pt x="266872" y="92652"/>
                      <a:pt x="256676" y="90878"/>
                    </a:cubicBezTo>
                    <a:cubicBezTo>
                      <a:pt x="242934" y="89105"/>
                      <a:pt x="229635" y="86002"/>
                      <a:pt x="216779" y="82455"/>
                    </a:cubicBezTo>
                    <a:cubicBezTo>
                      <a:pt x="191067" y="73589"/>
                      <a:pt x="164911" y="65166"/>
                      <a:pt x="138756" y="55857"/>
                    </a:cubicBezTo>
                    <a:cubicBezTo>
                      <a:pt x="112601" y="46991"/>
                      <a:pt x="86445" y="38568"/>
                      <a:pt x="60733" y="29258"/>
                    </a:cubicBezTo>
                    <a:cubicBezTo>
                      <a:pt x="39898" y="21279"/>
                      <a:pt x="19063" y="12413"/>
                      <a:pt x="443" y="0"/>
                    </a:cubicBezTo>
                    <a:cubicBezTo>
                      <a:pt x="0" y="886"/>
                      <a:pt x="0" y="1330"/>
                      <a:pt x="0" y="2217"/>
                    </a:cubicBezTo>
                    <a:cubicBezTo>
                      <a:pt x="6650" y="7536"/>
                      <a:pt x="13743" y="12856"/>
                      <a:pt x="20836" y="17289"/>
                    </a:cubicBezTo>
                    <a:cubicBezTo>
                      <a:pt x="32362" y="24825"/>
                      <a:pt x="44774" y="31032"/>
                      <a:pt x="57630" y="3679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0" name="Google Shape;290;p14"/>
              <p:cNvSpPr/>
              <p:nvPr/>
            </p:nvSpPr>
            <p:spPr>
              <a:xfrm>
                <a:off x="4110012" y="2354761"/>
                <a:ext cx="12545" cy="1881"/>
              </a:xfrm>
              <a:custGeom>
                <a:avLst/>
                <a:gdLst/>
                <a:ahLst/>
                <a:cxnLst/>
                <a:rect l="l" t="t" r="r" b="b"/>
                <a:pathLst>
                  <a:path w="8866" h="1329" extrusionOk="0">
                    <a:moveTo>
                      <a:pt x="0" y="0"/>
                    </a:moveTo>
                    <a:cubicBezTo>
                      <a:pt x="0" y="443"/>
                      <a:pt x="0" y="886"/>
                      <a:pt x="0" y="1330"/>
                    </a:cubicBezTo>
                    <a:cubicBezTo>
                      <a:pt x="3103" y="1330"/>
                      <a:pt x="5763" y="886"/>
                      <a:pt x="8866" y="886"/>
                    </a:cubicBezTo>
                    <a:cubicBezTo>
                      <a:pt x="8866" y="886"/>
                      <a:pt x="8866" y="886"/>
                      <a:pt x="8866" y="886"/>
                    </a:cubicBezTo>
                    <a:cubicBezTo>
                      <a:pt x="6206" y="443"/>
                      <a:pt x="3103" y="0"/>
                      <a:pt x="0"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1" name="Google Shape;291;p14"/>
              <p:cNvSpPr/>
              <p:nvPr/>
            </p:nvSpPr>
            <p:spPr>
              <a:xfrm>
                <a:off x="4122560" y="2355388"/>
                <a:ext cx="6273" cy="6273"/>
              </a:xfrm>
              <a:custGeom>
                <a:avLst/>
                <a:gdLst/>
                <a:ahLst/>
                <a:cxnLst/>
                <a:rect l="l" t="t" r="r" b="b"/>
                <a:pathLst>
                  <a:path w="4433" h="4433" extrusionOk="0">
                    <a:moveTo>
                      <a:pt x="0" y="0"/>
                    </a:moveTo>
                    <a:lnTo>
                      <a:pt x="0" y="0"/>
                    </a:lnTo>
                    <a:lnTo>
                      <a:pt x="0"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2" name="Google Shape;292;p14"/>
              <p:cNvSpPr/>
              <p:nvPr/>
            </p:nvSpPr>
            <p:spPr>
              <a:xfrm>
                <a:off x="4136991" y="2164019"/>
                <a:ext cx="316777" cy="187557"/>
              </a:xfrm>
              <a:custGeom>
                <a:avLst/>
                <a:gdLst/>
                <a:ahLst/>
                <a:cxnLst/>
                <a:rect l="l" t="t" r="r" b="b"/>
                <a:pathLst>
                  <a:path w="223871" h="132549" extrusionOk="0">
                    <a:moveTo>
                      <a:pt x="178654" y="19063"/>
                    </a:moveTo>
                    <a:cubicBezTo>
                      <a:pt x="156045" y="29702"/>
                      <a:pt x="133880" y="42114"/>
                      <a:pt x="113044" y="56300"/>
                    </a:cubicBezTo>
                    <a:cubicBezTo>
                      <a:pt x="102848" y="63393"/>
                      <a:pt x="92652" y="71373"/>
                      <a:pt x="83342" y="79796"/>
                    </a:cubicBezTo>
                    <a:cubicBezTo>
                      <a:pt x="74033" y="88219"/>
                      <a:pt x="65167" y="96642"/>
                      <a:pt x="55857" y="104178"/>
                    </a:cubicBezTo>
                    <a:cubicBezTo>
                      <a:pt x="39898" y="117034"/>
                      <a:pt x="19949" y="123683"/>
                      <a:pt x="0" y="130776"/>
                    </a:cubicBezTo>
                    <a:cubicBezTo>
                      <a:pt x="0" y="131220"/>
                      <a:pt x="0" y="132106"/>
                      <a:pt x="0" y="132550"/>
                    </a:cubicBezTo>
                    <a:cubicBezTo>
                      <a:pt x="8866" y="130776"/>
                      <a:pt x="17289" y="129003"/>
                      <a:pt x="26155" y="126786"/>
                    </a:cubicBezTo>
                    <a:cubicBezTo>
                      <a:pt x="38125" y="123240"/>
                      <a:pt x="50537" y="117920"/>
                      <a:pt x="60733" y="110827"/>
                    </a:cubicBezTo>
                    <a:cubicBezTo>
                      <a:pt x="71373" y="103735"/>
                      <a:pt x="80682" y="94868"/>
                      <a:pt x="89992" y="87332"/>
                    </a:cubicBezTo>
                    <a:cubicBezTo>
                      <a:pt x="99301" y="79353"/>
                      <a:pt x="109054" y="72260"/>
                      <a:pt x="119250" y="65166"/>
                    </a:cubicBezTo>
                    <a:cubicBezTo>
                      <a:pt x="139199" y="50981"/>
                      <a:pt x="160921" y="38568"/>
                      <a:pt x="182644" y="26599"/>
                    </a:cubicBezTo>
                    <a:cubicBezTo>
                      <a:pt x="193283" y="20392"/>
                      <a:pt x="204366" y="14629"/>
                      <a:pt x="215448" y="8866"/>
                    </a:cubicBezTo>
                    <a:cubicBezTo>
                      <a:pt x="218108" y="7093"/>
                      <a:pt x="221212" y="5763"/>
                      <a:pt x="223871" y="4433"/>
                    </a:cubicBezTo>
                    <a:cubicBezTo>
                      <a:pt x="223871" y="3547"/>
                      <a:pt x="223871" y="3103"/>
                      <a:pt x="223871" y="2217"/>
                    </a:cubicBezTo>
                    <a:cubicBezTo>
                      <a:pt x="223871" y="1330"/>
                      <a:pt x="223871" y="886"/>
                      <a:pt x="223428" y="0"/>
                    </a:cubicBezTo>
                    <a:cubicBezTo>
                      <a:pt x="219881" y="1330"/>
                      <a:pt x="216335" y="2660"/>
                      <a:pt x="212789" y="3990"/>
                    </a:cubicBezTo>
                    <a:cubicBezTo>
                      <a:pt x="201263" y="8866"/>
                      <a:pt x="189736" y="13742"/>
                      <a:pt x="178654" y="1906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3" name="Google Shape;293;p14"/>
              <p:cNvSpPr/>
              <p:nvPr/>
            </p:nvSpPr>
            <p:spPr>
              <a:xfrm>
                <a:off x="4121305" y="2353506"/>
                <a:ext cx="3136" cy="1254"/>
              </a:xfrm>
              <a:custGeom>
                <a:avLst/>
                <a:gdLst/>
                <a:ahLst/>
                <a:cxnLst/>
                <a:rect l="l" t="t" r="r" b="b"/>
                <a:pathLst>
                  <a:path w="2216" h="886" extrusionOk="0">
                    <a:moveTo>
                      <a:pt x="0" y="887"/>
                    </a:moveTo>
                    <a:cubicBezTo>
                      <a:pt x="443" y="887"/>
                      <a:pt x="1330" y="444"/>
                      <a:pt x="1773" y="444"/>
                    </a:cubicBezTo>
                    <a:cubicBezTo>
                      <a:pt x="1773" y="444"/>
                      <a:pt x="2217" y="0"/>
                      <a:pt x="2217" y="0"/>
                    </a:cubicBezTo>
                    <a:cubicBezTo>
                      <a:pt x="1330" y="444"/>
                      <a:pt x="443" y="444"/>
                      <a:pt x="0" y="88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4" name="Google Shape;294;p14"/>
              <p:cNvSpPr/>
              <p:nvPr/>
            </p:nvSpPr>
            <p:spPr>
              <a:xfrm>
                <a:off x="4125070" y="2349114"/>
                <a:ext cx="10663" cy="4389"/>
              </a:xfrm>
              <a:custGeom>
                <a:avLst/>
                <a:gdLst/>
                <a:ahLst/>
                <a:cxnLst/>
                <a:rect l="l" t="t" r="r" b="b"/>
                <a:pathLst>
                  <a:path w="7536" h="3102" extrusionOk="0">
                    <a:moveTo>
                      <a:pt x="7536" y="1773"/>
                    </a:moveTo>
                    <a:cubicBezTo>
                      <a:pt x="7536" y="1330"/>
                      <a:pt x="7536" y="443"/>
                      <a:pt x="7536" y="0"/>
                    </a:cubicBezTo>
                    <a:cubicBezTo>
                      <a:pt x="4877" y="886"/>
                      <a:pt x="2660" y="1773"/>
                      <a:pt x="0" y="2660"/>
                    </a:cubicBezTo>
                    <a:cubicBezTo>
                      <a:pt x="443" y="2660"/>
                      <a:pt x="443" y="3103"/>
                      <a:pt x="887" y="3103"/>
                    </a:cubicBezTo>
                    <a:cubicBezTo>
                      <a:pt x="3547" y="2660"/>
                      <a:pt x="5763" y="2217"/>
                      <a:pt x="7536" y="177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5" name="Google Shape;295;p14"/>
              <p:cNvSpPr/>
              <p:nvPr/>
            </p:nvSpPr>
            <p:spPr>
              <a:xfrm>
                <a:off x="4123187" y="2352879"/>
                <a:ext cx="3136" cy="1254"/>
              </a:xfrm>
              <a:custGeom>
                <a:avLst/>
                <a:gdLst/>
                <a:ahLst/>
                <a:cxnLst/>
                <a:rect l="l" t="t" r="r" b="b"/>
                <a:pathLst>
                  <a:path w="2216" h="886" extrusionOk="0">
                    <a:moveTo>
                      <a:pt x="1773" y="0"/>
                    </a:moveTo>
                    <a:cubicBezTo>
                      <a:pt x="1330" y="0"/>
                      <a:pt x="887" y="443"/>
                      <a:pt x="443" y="443"/>
                    </a:cubicBezTo>
                    <a:cubicBezTo>
                      <a:pt x="443" y="443"/>
                      <a:pt x="0" y="887"/>
                      <a:pt x="0" y="887"/>
                    </a:cubicBezTo>
                    <a:cubicBezTo>
                      <a:pt x="887" y="887"/>
                      <a:pt x="1330" y="443"/>
                      <a:pt x="2217" y="443"/>
                    </a:cubicBezTo>
                    <a:cubicBezTo>
                      <a:pt x="2217" y="443"/>
                      <a:pt x="2217" y="0"/>
                      <a:pt x="1773"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6" name="Google Shape;296;p14"/>
              <p:cNvSpPr/>
              <p:nvPr/>
            </p:nvSpPr>
            <p:spPr>
              <a:xfrm>
                <a:off x="4128206" y="2297664"/>
                <a:ext cx="339359" cy="255931"/>
              </a:xfrm>
              <a:custGeom>
                <a:avLst/>
                <a:gdLst/>
                <a:ahLst/>
                <a:cxnLst/>
                <a:rect l="l" t="t" r="r" b="b"/>
                <a:pathLst>
                  <a:path w="239830" h="180870" extrusionOk="0">
                    <a:moveTo>
                      <a:pt x="187520" y="30588"/>
                    </a:moveTo>
                    <a:cubicBezTo>
                      <a:pt x="165355" y="48764"/>
                      <a:pt x="146292" y="69599"/>
                      <a:pt x="125013" y="88218"/>
                    </a:cubicBezTo>
                    <a:cubicBezTo>
                      <a:pt x="104178" y="107281"/>
                      <a:pt x="82012" y="124570"/>
                      <a:pt x="59404" y="141859"/>
                    </a:cubicBezTo>
                    <a:cubicBezTo>
                      <a:pt x="48321" y="150282"/>
                      <a:pt x="36795" y="158705"/>
                      <a:pt x="24826" y="166241"/>
                    </a:cubicBezTo>
                    <a:cubicBezTo>
                      <a:pt x="16846" y="171561"/>
                      <a:pt x="8423" y="175551"/>
                      <a:pt x="0" y="178653"/>
                    </a:cubicBezTo>
                    <a:cubicBezTo>
                      <a:pt x="0" y="179540"/>
                      <a:pt x="0" y="179984"/>
                      <a:pt x="0" y="180870"/>
                    </a:cubicBezTo>
                    <a:cubicBezTo>
                      <a:pt x="9753" y="178653"/>
                      <a:pt x="19063" y="175107"/>
                      <a:pt x="27929" y="170674"/>
                    </a:cubicBezTo>
                    <a:cubicBezTo>
                      <a:pt x="40785" y="164025"/>
                      <a:pt x="52754" y="156488"/>
                      <a:pt x="64723" y="148509"/>
                    </a:cubicBezTo>
                    <a:cubicBezTo>
                      <a:pt x="88662" y="132993"/>
                      <a:pt x="111271" y="115261"/>
                      <a:pt x="132550" y="96198"/>
                    </a:cubicBezTo>
                    <a:cubicBezTo>
                      <a:pt x="154272" y="77135"/>
                      <a:pt x="173334" y="55857"/>
                      <a:pt x="193726" y="36794"/>
                    </a:cubicBezTo>
                    <a:cubicBezTo>
                      <a:pt x="207469" y="23495"/>
                      <a:pt x="222985" y="11526"/>
                      <a:pt x="239831" y="2660"/>
                    </a:cubicBezTo>
                    <a:cubicBezTo>
                      <a:pt x="239387" y="2217"/>
                      <a:pt x="238944" y="1773"/>
                      <a:pt x="238501" y="1330"/>
                    </a:cubicBezTo>
                    <a:cubicBezTo>
                      <a:pt x="238057" y="886"/>
                      <a:pt x="237171" y="443"/>
                      <a:pt x="236727" y="0"/>
                    </a:cubicBezTo>
                    <a:cubicBezTo>
                      <a:pt x="232294" y="1773"/>
                      <a:pt x="227861" y="3546"/>
                      <a:pt x="223428" y="5763"/>
                    </a:cubicBezTo>
                    <a:cubicBezTo>
                      <a:pt x="210129" y="12856"/>
                      <a:pt x="198603" y="21722"/>
                      <a:pt x="187520" y="3058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7" name="Google Shape;297;p14"/>
              <p:cNvSpPr/>
              <p:nvPr/>
            </p:nvSpPr>
            <p:spPr>
              <a:xfrm>
                <a:off x="4116913" y="2552406"/>
                <a:ext cx="5018" cy="2509"/>
              </a:xfrm>
              <a:custGeom>
                <a:avLst/>
                <a:gdLst/>
                <a:ahLst/>
                <a:cxnLst/>
                <a:rect l="l" t="t" r="r" b="b"/>
                <a:pathLst>
                  <a:path w="3546" h="1773" extrusionOk="0">
                    <a:moveTo>
                      <a:pt x="3546" y="0"/>
                    </a:moveTo>
                    <a:cubicBezTo>
                      <a:pt x="2660" y="0"/>
                      <a:pt x="2217" y="443"/>
                      <a:pt x="1330" y="443"/>
                    </a:cubicBezTo>
                    <a:cubicBezTo>
                      <a:pt x="887" y="886"/>
                      <a:pt x="443" y="1330"/>
                      <a:pt x="0" y="1773"/>
                    </a:cubicBezTo>
                    <a:cubicBezTo>
                      <a:pt x="887" y="1773"/>
                      <a:pt x="1773" y="1773"/>
                      <a:pt x="2217" y="1330"/>
                    </a:cubicBezTo>
                    <a:cubicBezTo>
                      <a:pt x="3103" y="1330"/>
                      <a:pt x="3103" y="886"/>
                      <a:pt x="3546"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8" name="Google Shape;298;p14"/>
              <p:cNvSpPr/>
              <p:nvPr/>
            </p:nvSpPr>
            <p:spPr>
              <a:xfrm>
                <a:off x="4108756" y="2553660"/>
                <a:ext cx="10663" cy="2509"/>
              </a:xfrm>
              <a:custGeom>
                <a:avLst/>
                <a:gdLst/>
                <a:ahLst/>
                <a:cxnLst/>
                <a:rect l="l" t="t" r="r" b="b"/>
                <a:pathLst>
                  <a:path w="7536" h="1773" extrusionOk="0">
                    <a:moveTo>
                      <a:pt x="0" y="1773"/>
                    </a:moveTo>
                    <a:cubicBezTo>
                      <a:pt x="2217" y="1773"/>
                      <a:pt x="3990" y="1773"/>
                      <a:pt x="6206" y="1330"/>
                    </a:cubicBezTo>
                    <a:cubicBezTo>
                      <a:pt x="6650" y="887"/>
                      <a:pt x="7093" y="443"/>
                      <a:pt x="7536" y="0"/>
                    </a:cubicBezTo>
                    <a:cubicBezTo>
                      <a:pt x="4876" y="443"/>
                      <a:pt x="2217" y="1330"/>
                      <a:pt x="0" y="177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9" name="Google Shape;299;p14"/>
              <p:cNvSpPr/>
              <p:nvPr/>
            </p:nvSpPr>
            <p:spPr>
              <a:xfrm>
                <a:off x="4120678" y="2550522"/>
                <a:ext cx="6900" cy="4391"/>
              </a:xfrm>
              <a:custGeom>
                <a:avLst/>
                <a:gdLst/>
                <a:ahLst/>
                <a:cxnLst/>
                <a:rect l="l" t="t" r="r" b="b"/>
                <a:pathLst>
                  <a:path w="4876" h="3103" extrusionOk="0">
                    <a:moveTo>
                      <a:pt x="4876" y="2217"/>
                    </a:moveTo>
                    <a:cubicBezTo>
                      <a:pt x="4876" y="1330"/>
                      <a:pt x="4876" y="887"/>
                      <a:pt x="4876" y="0"/>
                    </a:cubicBezTo>
                    <a:cubicBezTo>
                      <a:pt x="3546" y="443"/>
                      <a:pt x="2217" y="887"/>
                      <a:pt x="886" y="1330"/>
                    </a:cubicBezTo>
                    <a:cubicBezTo>
                      <a:pt x="443" y="1773"/>
                      <a:pt x="443" y="2217"/>
                      <a:pt x="0" y="3103"/>
                    </a:cubicBezTo>
                    <a:cubicBezTo>
                      <a:pt x="1773" y="2660"/>
                      <a:pt x="3103" y="2660"/>
                      <a:pt x="4876" y="221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0" name="Google Shape;300;p14"/>
              <p:cNvSpPr/>
              <p:nvPr/>
            </p:nvSpPr>
            <p:spPr>
              <a:xfrm>
                <a:off x="4125070" y="2733107"/>
                <a:ext cx="4391" cy="3764"/>
              </a:xfrm>
              <a:custGeom>
                <a:avLst/>
                <a:gdLst/>
                <a:ahLst/>
                <a:cxnLst/>
                <a:rect l="l" t="t" r="r" b="b"/>
                <a:pathLst>
                  <a:path w="3103" h="2660" extrusionOk="0">
                    <a:moveTo>
                      <a:pt x="1330" y="2217"/>
                    </a:moveTo>
                    <a:cubicBezTo>
                      <a:pt x="1773" y="1330"/>
                      <a:pt x="2217" y="887"/>
                      <a:pt x="3103" y="0"/>
                    </a:cubicBezTo>
                    <a:cubicBezTo>
                      <a:pt x="2217" y="444"/>
                      <a:pt x="887" y="1330"/>
                      <a:pt x="0" y="1773"/>
                    </a:cubicBezTo>
                    <a:cubicBezTo>
                      <a:pt x="0" y="2217"/>
                      <a:pt x="0" y="2217"/>
                      <a:pt x="0" y="2660"/>
                    </a:cubicBezTo>
                    <a:cubicBezTo>
                      <a:pt x="443" y="2217"/>
                      <a:pt x="887" y="2217"/>
                      <a:pt x="1330" y="221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1" name="Google Shape;301;p14"/>
              <p:cNvSpPr/>
              <p:nvPr/>
            </p:nvSpPr>
            <p:spPr>
              <a:xfrm>
                <a:off x="4126325" y="2566208"/>
                <a:ext cx="356924" cy="169366"/>
              </a:xfrm>
              <a:custGeom>
                <a:avLst/>
                <a:gdLst/>
                <a:ahLst/>
                <a:cxnLst/>
                <a:rect l="l" t="t" r="r" b="b"/>
                <a:pathLst>
                  <a:path w="252243" h="119693" extrusionOk="0">
                    <a:moveTo>
                      <a:pt x="31032" y="106394"/>
                    </a:moveTo>
                    <a:cubicBezTo>
                      <a:pt x="43001" y="100188"/>
                      <a:pt x="54084" y="92652"/>
                      <a:pt x="65167" y="85116"/>
                    </a:cubicBezTo>
                    <a:cubicBezTo>
                      <a:pt x="86889" y="69600"/>
                      <a:pt x="107281" y="53197"/>
                      <a:pt x="130776" y="42114"/>
                    </a:cubicBezTo>
                    <a:cubicBezTo>
                      <a:pt x="154272" y="30588"/>
                      <a:pt x="179097" y="22609"/>
                      <a:pt x="204809" y="15516"/>
                    </a:cubicBezTo>
                    <a:cubicBezTo>
                      <a:pt x="217665" y="11970"/>
                      <a:pt x="230521" y="9309"/>
                      <a:pt x="243377" y="6206"/>
                    </a:cubicBezTo>
                    <a:lnTo>
                      <a:pt x="251800" y="4433"/>
                    </a:lnTo>
                    <a:cubicBezTo>
                      <a:pt x="251800" y="4433"/>
                      <a:pt x="251800" y="3990"/>
                      <a:pt x="251800" y="3990"/>
                    </a:cubicBezTo>
                    <a:cubicBezTo>
                      <a:pt x="252243" y="2660"/>
                      <a:pt x="252243" y="1330"/>
                      <a:pt x="252243" y="0"/>
                    </a:cubicBezTo>
                    <a:cubicBezTo>
                      <a:pt x="235841" y="1773"/>
                      <a:pt x="218995" y="3990"/>
                      <a:pt x="202593" y="7093"/>
                    </a:cubicBezTo>
                    <a:cubicBezTo>
                      <a:pt x="176437" y="11970"/>
                      <a:pt x="150282" y="19949"/>
                      <a:pt x="125900" y="31919"/>
                    </a:cubicBezTo>
                    <a:cubicBezTo>
                      <a:pt x="113931" y="38125"/>
                      <a:pt x="101961" y="45218"/>
                      <a:pt x="91322" y="53197"/>
                    </a:cubicBezTo>
                    <a:cubicBezTo>
                      <a:pt x="80682" y="61177"/>
                      <a:pt x="70043" y="69600"/>
                      <a:pt x="59847" y="78022"/>
                    </a:cubicBezTo>
                    <a:cubicBezTo>
                      <a:pt x="41671" y="93095"/>
                      <a:pt x="22165" y="105951"/>
                      <a:pt x="1773" y="117477"/>
                    </a:cubicBezTo>
                    <a:cubicBezTo>
                      <a:pt x="1330" y="118364"/>
                      <a:pt x="887" y="118807"/>
                      <a:pt x="0" y="119694"/>
                    </a:cubicBezTo>
                    <a:cubicBezTo>
                      <a:pt x="11083" y="116147"/>
                      <a:pt x="21279" y="111271"/>
                      <a:pt x="31032" y="10639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2" name="Google Shape;302;p14"/>
              <p:cNvSpPr/>
              <p:nvPr/>
            </p:nvSpPr>
            <p:spPr>
              <a:xfrm>
                <a:off x="4118168" y="2735618"/>
                <a:ext cx="6900" cy="3762"/>
              </a:xfrm>
              <a:custGeom>
                <a:avLst/>
                <a:gdLst/>
                <a:ahLst/>
                <a:cxnLst/>
                <a:rect l="l" t="t" r="r" b="b"/>
                <a:pathLst>
                  <a:path w="4876" h="2659" extrusionOk="0">
                    <a:moveTo>
                      <a:pt x="4876" y="887"/>
                    </a:moveTo>
                    <a:cubicBezTo>
                      <a:pt x="4876" y="443"/>
                      <a:pt x="4876" y="443"/>
                      <a:pt x="4876" y="0"/>
                    </a:cubicBezTo>
                    <a:cubicBezTo>
                      <a:pt x="3103" y="887"/>
                      <a:pt x="1773" y="1773"/>
                      <a:pt x="0" y="2660"/>
                    </a:cubicBezTo>
                    <a:cubicBezTo>
                      <a:pt x="1773" y="2217"/>
                      <a:pt x="3546" y="1330"/>
                      <a:pt x="4876" y="88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3" name="Google Shape;303;p14"/>
              <p:cNvSpPr/>
              <p:nvPr/>
            </p:nvSpPr>
            <p:spPr>
              <a:xfrm>
                <a:off x="4128206" y="2893104"/>
                <a:ext cx="1882" cy="2509"/>
              </a:xfrm>
              <a:custGeom>
                <a:avLst/>
                <a:gdLst/>
                <a:ahLst/>
                <a:cxnLst/>
                <a:rect l="l" t="t" r="r" b="b"/>
                <a:pathLst>
                  <a:path w="1330" h="1773" extrusionOk="0">
                    <a:moveTo>
                      <a:pt x="1330" y="0"/>
                    </a:moveTo>
                    <a:cubicBezTo>
                      <a:pt x="887" y="0"/>
                      <a:pt x="443" y="444"/>
                      <a:pt x="0" y="444"/>
                    </a:cubicBezTo>
                    <a:cubicBezTo>
                      <a:pt x="0" y="887"/>
                      <a:pt x="0" y="1330"/>
                      <a:pt x="0" y="1773"/>
                    </a:cubicBezTo>
                    <a:cubicBezTo>
                      <a:pt x="443" y="1330"/>
                      <a:pt x="887" y="887"/>
                      <a:pt x="1330"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4" name="Google Shape;304;p14"/>
              <p:cNvSpPr/>
              <p:nvPr/>
            </p:nvSpPr>
            <p:spPr>
              <a:xfrm>
                <a:off x="4128206" y="2775146"/>
                <a:ext cx="350651" cy="121065"/>
              </a:xfrm>
              <a:custGeom>
                <a:avLst/>
                <a:gdLst/>
                <a:ahLst/>
                <a:cxnLst/>
                <a:rect l="l" t="t" r="r" b="b"/>
                <a:pathLst>
                  <a:path w="247810" h="85558" extrusionOk="0">
                    <a:moveTo>
                      <a:pt x="228748" y="0"/>
                    </a:moveTo>
                    <a:cubicBezTo>
                      <a:pt x="216335" y="443"/>
                      <a:pt x="203922" y="1773"/>
                      <a:pt x="191953" y="3990"/>
                    </a:cubicBezTo>
                    <a:cubicBezTo>
                      <a:pt x="167571" y="8866"/>
                      <a:pt x="144519" y="17732"/>
                      <a:pt x="122354" y="27928"/>
                    </a:cubicBezTo>
                    <a:cubicBezTo>
                      <a:pt x="100188" y="38125"/>
                      <a:pt x="78466" y="49207"/>
                      <a:pt x="57187" y="59847"/>
                    </a:cubicBezTo>
                    <a:cubicBezTo>
                      <a:pt x="39011" y="68713"/>
                      <a:pt x="20836" y="76692"/>
                      <a:pt x="1330" y="83342"/>
                    </a:cubicBezTo>
                    <a:cubicBezTo>
                      <a:pt x="887" y="83786"/>
                      <a:pt x="443" y="84672"/>
                      <a:pt x="0" y="85115"/>
                    </a:cubicBezTo>
                    <a:cubicBezTo>
                      <a:pt x="0" y="85115"/>
                      <a:pt x="0" y="85558"/>
                      <a:pt x="0" y="85558"/>
                    </a:cubicBezTo>
                    <a:cubicBezTo>
                      <a:pt x="8866" y="84229"/>
                      <a:pt x="17289" y="82012"/>
                      <a:pt x="25712" y="79796"/>
                    </a:cubicBezTo>
                    <a:cubicBezTo>
                      <a:pt x="37238" y="76249"/>
                      <a:pt x="48764" y="72259"/>
                      <a:pt x="60290" y="67826"/>
                    </a:cubicBezTo>
                    <a:cubicBezTo>
                      <a:pt x="82899" y="58960"/>
                      <a:pt x="104621" y="47877"/>
                      <a:pt x="126787" y="38125"/>
                    </a:cubicBezTo>
                    <a:cubicBezTo>
                      <a:pt x="148509" y="27928"/>
                      <a:pt x="171118" y="19062"/>
                      <a:pt x="193726" y="12412"/>
                    </a:cubicBezTo>
                    <a:cubicBezTo>
                      <a:pt x="205253" y="9309"/>
                      <a:pt x="216779" y="6650"/>
                      <a:pt x="228748" y="5319"/>
                    </a:cubicBezTo>
                    <a:cubicBezTo>
                      <a:pt x="234954" y="4433"/>
                      <a:pt x="241161" y="3990"/>
                      <a:pt x="247367" y="3990"/>
                    </a:cubicBezTo>
                    <a:cubicBezTo>
                      <a:pt x="247367" y="3103"/>
                      <a:pt x="247810" y="2217"/>
                      <a:pt x="247810" y="1330"/>
                    </a:cubicBezTo>
                    <a:cubicBezTo>
                      <a:pt x="242047" y="443"/>
                      <a:pt x="235398" y="0"/>
                      <a:pt x="228748" y="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5" name="Google Shape;305;p14"/>
              <p:cNvSpPr/>
              <p:nvPr/>
            </p:nvSpPr>
            <p:spPr>
              <a:xfrm>
                <a:off x="4114404" y="2896242"/>
                <a:ext cx="11290" cy="2509"/>
              </a:xfrm>
              <a:custGeom>
                <a:avLst/>
                <a:gdLst/>
                <a:ahLst/>
                <a:cxnLst/>
                <a:rect l="l" t="t" r="r" b="b"/>
                <a:pathLst>
                  <a:path w="7979" h="1773" extrusionOk="0">
                    <a:moveTo>
                      <a:pt x="0" y="1773"/>
                    </a:moveTo>
                    <a:cubicBezTo>
                      <a:pt x="2660" y="1330"/>
                      <a:pt x="5319" y="1330"/>
                      <a:pt x="7980" y="887"/>
                    </a:cubicBezTo>
                    <a:cubicBezTo>
                      <a:pt x="7093" y="444"/>
                      <a:pt x="6650" y="444"/>
                      <a:pt x="5763" y="0"/>
                    </a:cubicBezTo>
                    <a:cubicBezTo>
                      <a:pt x="3546" y="444"/>
                      <a:pt x="1773" y="887"/>
                      <a:pt x="0" y="177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6" name="Google Shape;306;p14"/>
              <p:cNvSpPr/>
              <p:nvPr/>
            </p:nvSpPr>
            <p:spPr>
              <a:xfrm>
                <a:off x="4123187" y="2894360"/>
                <a:ext cx="5018" cy="2509"/>
              </a:xfrm>
              <a:custGeom>
                <a:avLst/>
                <a:gdLst/>
                <a:ahLst/>
                <a:cxnLst/>
                <a:rect l="l" t="t" r="r" b="b"/>
                <a:pathLst>
                  <a:path w="3546" h="1773" extrusionOk="0">
                    <a:moveTo>
                      <a:pt x="1773" y="1773"/>
                    </a:moveTo>
                    <a:cubicBezTo>
                      <a:pt x="2217" y="1773"/>
                      <a:pt x="2660" y="1773"/>
                      <a:pt x="3103" y="1773"/>
                    </a:cubicBezTo>
                    <a:cubicBezTo>
                      <a:pt x="3103" y="1773"/>
                      <a:pt x="3546" y="1330"/>
                      <a:pt x="3546" y="1330"/>
                    </a:cubicBezTo>
                    <a:cubicBezTo>
                      <a:pt x="3546" y="886"/>
                      <a:pt x="3546" y="443"/>
                      <a:pt x="3546" y="0"/>
                    </a:cubicBezTo>
                    <a:cubicBezTo>
                      <a:pt x="2217" y="443"/>
                      <a:pt x="1330" y="886"/>
                      <a:pt x="0" y="1330"/>
                    </a:cubicBezTo>
                    <a:cubicBezTo>
                      <a:pt x="443" y="1330"/>
                      <a:pt x="1330" y="1330"/>
                      <a:pt x="1773" y="177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7" name="Google Shape;307;p14"/>
              <p:cNvSpPr/>
              <p:nvPr/>
            </p:nvSpPr>
            <p:spPr>
              <a:xfrm>
                <a:off x="4127579" y="2896242"/>
                <a:ext cx="627" cy="627"/>
              </a:xfrm>
              <a:custGeom>
                <a:avLst/>
                <a:gdLst/>
                <a:ahLst/>
                <a:cxnLst/>
                <a:rect l="l" t="t" r="r" b="b"/>
                <a:pathLst>
                  <a:path w="443" h="443" extrusionOk="0">
                    <a:moveTo>
                      <a:pt x="443" y="444"/>
                    </a:moveTo>
                    <a:cubicBezTo>
                      <a:pt x="443" y="444"/>
                      <a:pt x="443" y="0"/>
                      <a:pt x="443" y="0"/>
                    </a:cubicBezTo>
                    <a:cubicBezTo>
                      <a:pt x="443" y="0"/>
                      <a:pt x="0" y="444"/>
                      <a:pt x="0" y="444"/>
                    </a:cubicBezTo>
                    <a:cubicBezTo>
                      <a:pt x="443" y="444"/>
                      <a:pt x="443" y="444"/>
                      <a:pt x="443" y="44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8" name="Google Shape;308;p14"/>
              <p:cNvSpPr/>
              <p:nvPr/>
            </p:nvSpPr>
            <p:spPr>
              <a:xfrm>
                <a:off x="4093697" y="2729343"/>
                <a:ext cx="5644" cy="5644"/>
              </a:xfrm>
              <a:custGeom>
                <a:avLst/>
                <a:gdLst/>
                <a:ahLst/>
                <a:cxnLst/>
                <a:rect l="l" t="t" r="r" b="b"/>
                <a:pathLst>
                  <a:path w="3989" h="3989" extrusionOk="0">
                    <a:moveTo>
                      <a:pt x="3990" y="3990"/>
                    </a:moveTo>
                    <a:cubicBezTo>
                      <a:pt x="3990" y="3547"/>
                      <a:pt x="3990" y="2660"/>
                      <a:pt x="3990" y="2217"/>
                    </a:cubicBezTo>
                    <a:lnTo>
                      <a:pt x="0" y="0"/>
                    </a:lnTo>
                    <a:cubicBezTo>
                      <a:pt x="443" y="887"/>
                      <a:pt x="887" y="1773"/>
                      <a:pt x="1330" y="3103"/>
                    </a:cubicBezTo>
                    <a:cubicBezTo>
                      <a:pt x="2217" y="3103"/>
                      <a:pt x="3103" y="3547"/>
                      <a:pt x="3990" y="399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9" name="Google Shape;309;p14"/>
              <p:cNvSpPr/>
              <p:nvPr/>
            </p:nvSpPr>
            <p:spPr>
              <a:xfrm>
                <a:off x="3727902" y="2505973"/>
                <a:ext cx="367587" cy="226448"/>
              </a:xfrm>
              <a:custGeom>
                <a:avLst/>
                <a:gdLst/>
                <a:ahLst/>
                <a:cxnLst/>
                <a:rect l="l" t="t" r="r" b="b"/>
                <a:pathLst>
                  <a:path w="259779" h="160034" extrusionOk="0">
                    <a:moveTo>
                      <a:pt x="24382" y="16846"/>
                    </a:moveTo>
                    <a:cubicBezTo>
                      <a:pt x="35022" y="25268"/>
                      <a:pt x="46104" y="33691"/>
                      <a:pt x="57187" y="42114"/>
                    </a:cubicBezTo>
                    <a:cubicBezTo>
                      <a:pt x="79353" y="58517"/>
                      <a:pt x="102405" y="74032"/>
                      <a:pt x="125457" y="88662"/>
                    </a:cubicBezTo>
                    <a:cubicBezTo>
                      <a:pt x="148952" y="103291"/>
                      <a:pt x="172448" y="117477"/>
                      <a:pt x="197273" y="129890"/>
                    </a:cubicBezTo>
                    <a:cubicBezTo>
                      <a:pt x="209685" y="136096"/>
                      <a:pt x="221655" y="142745"/>
                      <a:pt x="234067" y="148509"/>
                    </a:cubicBezTo>
                    <a:cubicBezTo>
                      <a:pt x="242490" y="152499"/>
                      <a:pt x="250913" y="156489"/>
                      <a:pt x="259780" y="160035"/>
                    </a:cubicBezTo>
                    <a:cubicBezTo>
                      <a:pt x="259336" y="159148"/>
                      <a:pt x="258893" y="158261"/>
                      <a:pt x="258449" y="156932"/>
                    </a:cubicBezTo>
                    <a:lnTo>
                      <a:pt x="201263" y="122353"/>
                    </a:lnTo>
                    <a:cubicBezTo>
                      <a:pt x="177767" y="107724"/>
                      <a:pt x="154272" y="93538"/>
                      <a:pt x="131220" y="78909"/>
                    </a:cubicBezTo>
                    <a:cubicBezTo>
                      <a:pt x="107724" y="64280"/>
                      <a:pt x="85116" y="49207"/>
                      <a:pt x="61620" y="34578"/>
                    </a:cubicBezTo>
                    <a:lnTo>
                      <a:pt x="27042" y="11969"/>
                    </a:lnTo>
                    <a:cubicBezTo>
                      <a:pt x="21279" y="8423"/>
                      <a:pt x="15073" y="4433"/>
                      <a:pt x="8423" y="1773"/>
                    </a:cubicBezTo>
                    <a:cubicBezTo>
                      <a:pt x="6206" y="886"/>
                      <a:pt x="3546" y="0"/>
                      <a:pt x="1330" y="0"/>
                    </a:cubicBezTo>
                    <a:cubicBezTo>
                      <a:pt x="887" y="443"/>
                      <a:pt x="443" y="886"/>
                      <a:pt x="0" y="1773"/>
                    </a:cubicBezTo>
                    <a:cubicBezTo>
                      <a:pt x="2660" y="2217"/>
                      <a:pt x="5320" y="3547"/>
                      <a:pt x="7536" y="4433"/>
                    </a:cubicBezTo>
                    <a:cubicBezTo>
                      <a:pt x="13743" y="8423"/>
                      <a:pt x="19062" y="12856"/>
                      <a:pt x="24382" y="16846"/>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0" name="Google Shape;310;p14"/>
              <p:cNvSpPr/>
              <p:nvPr/>
            </p:nvSpPr>
            <p:spPr>
              <a:xfrm>
                <a:off x="4099344" y="2732480"/>
                <a:ext cx="13799" cy="8155"/>
              </a:xfrm>
              <a:custGeom>
                <a:avLst/>
                <a:gdLst/>
                <a:ahLst/>
                <a:cxnLst/>
                <a:rect l="l" t="t" r="r" b="b"/>
                <a:pathLst>
                  <a:path w="9752" h="5763" extrusionOk="0">
                    <a:moveTo>
                      <a:pt x="9753" y="5763"/>
                    </a:moveTo>
                    <a:lnTo>
                      <a:pt x="0" y="0"/>
                    </a:lnTo>
                    <a:cubicBezTo>
                      <a:pt x="0" y="443"/>
                      <a:pt x="0" y="1330"/>
                      <a:pt x="0" y="1773"/>
                    </a:cubicBezTo>
                    <a:cubicBezTo>
                      <a:pt x="3103" y="3103"/>
                      <a:pt x="6206" y="4433"/>
                      <a:pt x="9753" y="576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1" name="Google Shape;311;p14"/>
              <p:cNvSpPr/>
              <p:nvPr/>
            </p:nvSpPr>
            <p:spPr>
              <a:xfrm>
                <a:off x="3771823" y="2383623"/>
                <a:ext cx="329951" cy="158074"/>
              </a:xfrm>
              <a:custGeom>
                <a:avLst/>
                <a:gdLst/>
                <a:ahLst/>
                <a:cxnLst/>
                <a:rect l="l" t="t" r="r" b="b"/>
                <a:pathLst>
                  <a:path w="233181" h="111713" extrusionOk="0">
                    <a:moveTo>
                      <a:pt x="42114" y="27042"/>
                    </a:moveTo>
                    <a:cubicBezTo>
                      <a:pt x="62063" y="42114"/>
                      <a:pt x="81126" y="58960"/>
                      <a:pt x="103291" y="72703"/>
                    </a:cubicBezTo>
                    <a:cubicBezTo>
                      <a:pt x="125457" y="86002"/>
                      <a:pt x="149839" y="95755"/>
                      <a:pt x="174664" y="101961"/>
                    </a:cubicBezTo>
                    <a:cubicBezTo>
                      <a:pt x="187077" y="105064"/>
                      <a:pt x="199489" y="107281"/>
                      <a:pt x="212345" y="109497"/>
                    </a:cubicBezTo>
                    <a:cubicBezTo>
                      <a:pt x="219438" y="110384"/>
                      <a:pt x="226088" y="111271"/>
                      <a:pt x="233181" y="111714"/>
                    </a:cubicBezTo>
                    <a:cubicBezTo>
                      <a:pt x="233181" y="110827"/>
                      <a:pt x="233181" y="109941"/>
                      <a:pt x="233181" y="109054"/>
                    </a:cubicBezTo>
                    <a:cubicBezTo>
                      <a:pt x="226531" y="107281"/>
                      <a:pt x="219882" y="105951"/>
                      <a:pt x="213232" y="104178"/>
                    </a:cubicBezTo>
                    <a:cubicBezTo>
                      <a:pt x="200819" y="101075"/>
                      <a:pt x="188850" y="97971"/>
                      <a:pt x="176881" y="93981"/>
                    </a:cubicBezTo>
                    <a:cubicBezTo>
                      <a:pt x="152942" y="86002"/>
                      <a:pt x="129890" y="76693"/>
                      <a:pt x="109054" y="63837"/>
                    </a:cubicBezTo>
                    <a:cubicBezTo>
                      <a:pt x="87775" y="50981"/>
                      <a:pt x="68713" y="34135"/>
                      <a:pt x="46991" y="20392"/>
                    </a:cubicBezTo>
                    <a:cubicBezTo>
                      <a:pt x="35908" y="13742"/>
                      <a:pt x="24826" y="7536"/>
                      <a:pt x="12413" y="3103"/>
                    </a:cubicBezTo>
                    <a:cubicBezTo>
                      <a:pt x="8866" y="1773"/>
                      <a:pt x="4877" y="886"/>
                      <a:pt x="1330" y="0"/>
                    </a:cubicBezTo>
                    <a:cubicBezTo>
                      <a:pt x="887" y="1330"/>
                      <a:pt x="443" y="2660"/>
                      <a:pt x="0" y="3547"/>
                    </a:cubicBezTo>
                    <a:cubicBezTo>
                      <a:pt x="3546" y="4876"/>
                      <a:pt x="7093" y="6206"/>
                      <a:pt x="10640" y="7980"/>
                    </a:cubicBezTo>
                    <a:cubicBezTo>
                      <a:pt x="21722" y="12856"/>
                      <a:pt x="31918" y="19506"/>
                      <a:pt x="42114" y="27042"/>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2" name="Google Shape;312;p14"/>
              <p:cNvSpPr/>
              <p:nvPr/>
            </p:nvSpPr>
            <p:spPr>
              <a:xfrm>
                <a:off x="4122560" y="2542993"/>
                <a:ext cx="3136" cy="627"/>
              </a:xfrm>
              <a:custGeom>
                <a:avLst/>
                <a:gdLst/>
                <a:ahLst/>
                <a:cxnLst/>
                <a:rect l="l" t="t" r="r" b="b"/>
                <a:pathLst>
                  <a:path w="2216" h="443" extrusionOk="0">
                    <a:moveTo>
                      <a:pt x="0" y="0"/>
                    </a:moveTo>
                    <a:cubicBezTo>
                      <a:pt x="0" y="0"/>
                      <a:pt x="0" y="443"/>
                      <a:pt x="0" y="0"/>
                    </a:cubicBezTo>
                    <a:cubicBezTo>
                      <a:pt x="887" y="443"/>
                      <a:pt x="1330" y="443"/>
                      <a:pt x="2217" y="443"/>
                    </a:cubicBezTo>
                    <a:cubicBezTo>
                      <a:pt x="1330" y="443"/>
                      <a:pt x="443" y="0"/>
                      <a:pt x="0"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3" name="Google Shape;313;p14"/>
              <p:cNvSpPr/>
              <p:nvPr/>
            </p:nvSpPr>
            <p:spPr>
              <a:xfrm>
                <a:off x="4101855" y="2537973"/>
                <a:ext cx="20700" cy="5296"/>
              </a:xfrm>
              <a:custGeom>
                <a:avLst/>
                <a:gdLst/>
                <a:ahLst/>
                <a:cxnLst/>
                <a:rect l="l" t="t" r="r" b="b"/>
                <a:pathLst>
                  <a:path w="14629" h="3743" extrusionOk="0">
                    <a:moveTo>
                      <a:pt x="14629" y="3547"/>
                    </a:moveTo>
                    <a:cubicBezTo>
                      <a:pt x="9753" y="2217"/>
                      <a:pt x="4876" y="1330"/>
                      <a:pt x="0" y="0"/>
                    </a:cubicBezTo>
                    <a:cubicBezTo>
                      <a:pt x="0" y="887"/>
                      <a:pt x="0" y="1773"/>
                      <a:pt x="0" y="2660"/>
                    </a:cubicBezTo>
                    <a:cubicBezTo>
                      <a:pt x="4433" y="3103"/>
                      <a:pt x="9753" y="3547"/>
                      <a:pt x="14629" y="3547"/>
                    </a:cubicBezTo>
                    <a:cubicBezTo>
                      <a:pt x="14629" y="3990"/>
                      <a:pt x="14629" y="3547"/>
                      <a:pt x="14629" y="354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4" name="Google Shape;314;p14"/>
              <p:cNvSpPr/>
              <p:nvPr/>
            </p:nvSpPr>
            <p:spPr>
              <a:xfrm>
                <a:off x="3678962" y="2743386"/>
                <a:ext cx="425297" cy="144663"/>
              </a:xfrm>
              <a:custGeom>
                <a:avLst/>
                <a:gdLst/>
                <a:ahLst/>
                <a:cxnLst/>
                <a:rect l="l" t="t" r="r" b="b"/>
                <a:pathLst>
                  <a:path w="300563" h="102235" extrusionOk="0">
                    <a:moveTo>
                      <a:pt x="70486" y="18007"/>
                    </a:moveTo>
                    <a:cubicBezTo>
                      <a:pt x="83786" y="23326"/>
                      <a:pt x="97085" y="29533"/>
                      <a:pt x="109054" y="37069"/>
                    </a:cubicBezTo>
                    <a:cubicBezTo>
                      <a:pt x="121467" y="44605"/>
                      <a:pt x="132993" y="53472"/>
                      <a:pt x="146292" y="61008"/>
                    </a:cubicBezTo>
                    <a:cubicBezTo>
                      <a:pt x="172891" y="76080"/>
                      <a:pt x="203036" y="82287"/>
                      <a:pt x="231851" y="87163"/>
                    </a:cubicBezTo>
                    <a:cubicBezTo>
                      <a:pt x="246480" y="89380"/>
                      <a:pt x="260666" y="92039"/>
                      <a:pt x="274852" y="95143"/>
                    </a:cubicBezTo>
                    <a:cubicBezTo>
                      <a:pt x="283718" y="96916"/>
                      <a:pt x="292141" y="99576"/>
                      <a:pt x="300564" y="102236"/>
                    </a:cubicBezTo>
                    <a:cubicBezTo>
                      <a:pt x="300564" y="101349"/>
                      <a:pt x="300564" y="100462"/>
                      <a:pt x="300564" y="99576"/>
                    </a:cubicBezTo>
                    <a:cubicBezTo>
                      <a:pt x="292584" y="96029"/>
                      <a:pt x="284605" y="92482"/>
                      <a:pt x="276625" y="89823"/>
                    </a:cubicBezTo>
                    <a:cubicBezTo>
                      <a:pt x="262439" y="85390"/>
                      <a:pt x="248253" y="81843"/>
                      <a:pt x="233624" y="78740"/>
                    </a:cubicBezTo>
                    <a:cubicBezTo>
                      <a:pt x="205252" y="72090"/>
                      <a:pt x="176437" y="65884"/>
                      <a:pt x="152055" y="51255"/>
                    </a:cubicBezTo>
                    <a:cubicBezTo>
                      <a:pt x="139643" y="44162"/>
                      <a:pt x="127673" y="35739"/>
                      <a:pt x="114817" y="28203"/>
                    </a:cubicBezTo>
                    <a:cubicBezTo>
                      <a:pt x="101961" y="20667"/>
                      <a:pt x="88219" y="14460"/>
                      <a:pt x="73589" y="10027"/>
                    </a:cubicBezTo>
                    <a:cubicBezTo>
                      <a:pt x="49651" y="2491"/>
                      <a:pt x="24825" y="-1056"/>
                      <a:pt x="0" y="274"/>
                    </a:cubicBezTo>
                    <a:cubicBezTo>
                      <a:pt x="0" y="1161"/>
                      <a:pt x="0" y="1604"/>
                      <a:pt x="0" y="2491"/>
                    </a:cubicBezTo>
                    <a:cubicBezTo>
                      <a:pt x="9753" y="2934"/>
                      <a:pt x="19506" y="4264"/>
                      <a:pt x="28815" y="6037"/>
                    </a:cubicBezTo>
                    <a:cubicBezTo>
                      <a:pt x="43001" y="9141"/>
                      <a:pt x="56744" y="13130"/>
                      <a:pt x="70486" y="1800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5" name="Google Shape;315;p14"/>
              <p:cNvSpPr/>
              <p:nvPr/>
            </p:nvSpPr>
            <p:spPr>
              <a:xfrm>
                <a:off x="4113148" y="2889341"/>
                <a:ext cx="9408" cy="6273"/>
              </a:xfrm>
              <a:custGeom>
                <a:avLst/>
                <a:gdLst/>
                <a:ahLst/>
                <a:cxnLst/>
                <a:rect l="l" t="t" r="r" b="b"/>
                <a:pathLst>
                  <a:path w="6649" h="4433" extrusionOk="0">
                    <a:moveTo>
                      <a:pt x="0" y="0"/>
                    </a:moveTo>
                    <a:cubicBezTo>
                      <a:pt x="0" y="443"/>
                      <a:pt x="0" y="1330"/>
                      <a:pt x="0" y="1773"/>
                    </a:cubicBezTo>
                    <a:cubicBezTo>
                      <a:pt x="2217" y="2660"/>
                      <a:pt x="3990" y="3547"/>
                      <a:pt x="6206" y="4433"/>
                    </a:cubicBezTo>
                    <a:cubicBezTo>
                      <a:pt x="6206" y="4433"/>
                      <a:pt x="6650" y="4433"/>
                      <a:pt x="6650" y="4433"/>
                    </a:cubicBezTo>
                    <a:cubicBezTo>
                      <a:pt x="4876" y="3103"/>
                      <a:pt x="2660" y="1330"/>
                      <a:pt x="0"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6" name="Google Shape;316;p14"/>
              <p:cNvSpPr/>
              <p:nvPr/>
            </p:nvSpPr>
            <p:spPr>
              <a:xfrm>
                <a:off x="4125697" y="2896870"/>
                <a:ext cx="627" cy="627"/>
              </a:xfrm>
              <a:custGeom>
                <a:avLst/>
                <a:gdLst/>
                <a:ahLst/>
                <a:cxnLst/>
                <a:rect l="l" t="t" r="r" b="b"/>
                <a:pathLst>
                  <a:path w="443" h="443" extrusionOk="0">
                    <a:moveTo>
                      <a:pt x="443" y="443"/>
                    </a:moveTo>
                    <a:cubicBezTo>
                      <a:pt x="443" y="443"/>
                      <a:pt x="0" y="443"/>
                      <a:pt x="0" y="0"/>
                    </a:cubicBezTo>
                    <a:cubicBezTo>
                      <a:pt x="0" y="0"/>
                      <a:pt x="0" y="0"/>
                      <a:pt x="0" y="0"/>
                    </a:cubicBezTo>
                    <a:cubicBezTo>
                      <a:pt x="0" y="443"/>
                      <a:pt x="443" y="443"/>
                      <a:pt x="443" y="44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7" name="Google Shape;317;p14"/>
              <p:cNvSpPr/>
              <p:nvPr/>
            </p:nvSpPr>
            <p:spPr>
              <a:xfrm>
                <a:off x="4103738" y="2884949"/>
                <a:ext cx="10035" cy="7526"/>
              </a:xfrm>
              <a:custGeom>
                <a:avLst/>
                <a:gdLst/>
                <a:ahLst/>
                <a:cxnLst/>
                <a:rect l="l" t="t" r="r" b="b"/>
                <a:pathLst>
                  <a:path w="7092" h="5319" extrusionOk="0">
                    <a:moveTo>
                      <a:pt x="0" y="0"/>
                    </a:moveTo>
                    <a:cubicBezTo>
                      <a:pt x="0" y="886"/>
                      <a:pt x="0" y="1773"/>
                      <a:pt x="0" y="2660"/>
                    </a:cubicBezTo>
                    <a:cubicBezTo>
                      <a:pt x="2217" y="3546"/>
                      <a:pt x="4433" y="4433"/>
                      <a:pt x="7093" y="5319"/>
                    </a:cubicBezTo>
                    <a:cubicBezTo>
                      <a:pt x="7093" y="4876"/>
                      <a:pt x="7093" y="3990"/>
                      <a:pt x="7093" y="3546"/>
                    </a:cubicBezTo>
                    <a:cubicBezTo>
                      <a:pt x="4433" y="2217"/>
                      <a:pt x="2217" y="886"/>
                      <a:pt x="0"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8" name="Google Shape;318;p14"/>
              <p:cNvSpPr/>
              <p:nvPr/>
            </p:nvSpPr>
            <p:spPr>
              <a:xfrm>
                <a:off x="4122560" y="2895615"/>
                <a:ext cx="3136" cy="1254"/>
              </a:xfrm>
              <a:custGeom>
                <a:avLst/>
                <a:gdLst/>
                <a:ahLst/>
                <a:cxnLst/>
                <a:rect l="l" t="t" r="r" b="b"/>
                <a:pathLst>
                  <a:path w="2216" h="886" extrusionOk="0">
                    <a:moveTo>
                      <a:pt x="0" y="0"/>
                    </a:moveTo>
                    <a:cubicBezTo>
                      <a:pt x="887" y="443"/>
                      <a:pt x="1330" y="443"/>
                      <a:pt x="2217" y="887"/>
                    </a:cubicBezTo>
                    <a:cubicBezTo>
                      <a:pt x="2217" y="887"/>
                      <a:pt x="2217" y="887"/>
                      <a:pt x="2217" y="887"/>
                    </a:cubicBezTo>
                    <a:cubicBezTo>
                      <a:pt x="1773" y="443"/>
                      <a:pt x="887" y="0"/>
                      <a:pt x="443" y="0"/>
                    </a:cubicBezTo>
                    <a:cubicBezTo>
                      <a:pt x="443" y="0"/>
                      <a:pt x="0" y="0"/>
                      <a:pt x="0"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19" name="Google Shape;319;p14"/>
            <p:cNvGrpSpPr/>
            <p:nvPr/>
          </p:nvGrpSpPr>
          <p:grpSpPr>
            <a:xfrm>
              <a:off x="-166377" y="3814097"/>
              <a:ext cx="1301171" cy="1328218"/>
              <a:chOff x="-166377" y="3814097"/>
              <a:chExt cx="1301171" cy="1328218"/>
            </a:xfrm>
          </p:grpSpPr>
          <p:grpSp>
            <p:nvGrpSpPr>
              <p:cNvPr id="320" name="Google Shape;320;p14"/>
              <p:cNvGrpSpPr/>
              <p:nvPr/>
            </p:nvGrpSpPr>
            <p:grpSpPr>
              <a:xfrm rot="-1260618">
                <a:off x="-33458" y="3966186"/>
                <a:ext cx="976200" cy="898746"/>
                <a:chOff x="4054558" y="5699022"/>
                <a:chExt cx="1086552" cy="1000272"/>
              </a:xfrm>
            </p:grpSpPr>
            <p:sp>
              <p:nvSpPr>
                <p:cNvPr id="321" name="Google Shape;321;p14"/>
                <p:cNvSpPr/>
                <p:nvPr/>
              </p:nvSpPr>
              <p:spPr>
                <a:xfrm>
                  <a:off x="4609582" y="5699022"/>
                  <a:ext cx="6206" cy="18341"/>
                </a:xfrm>
                <a:custGeom>
                  <a:avLst/>
                  <a:gdLst/>
                  <a:ahLst/>
                  <a:cxnLst/>
                  <a:rect l="l" t="t" r="r" b="b"/>
                  <a:pathLst>
                    <a:path w="6206" h="18341" extrusionOk="0">
                      <a:moveTo>
                        <a:pt x="3546" y="1496"/>
                      </a:moveTo>
                      <a:cubicBezTo>
                        <a:pt x="2217" y="7259"/>
                        <a:pt x="887" y="12579"/>
                        <a:pt x="0" y="18342"/>
                      </a:cubicBezTo>
                      <a:cubicBezTo>
                        <a:pt x="1773" y="12136"/>
                        <a:pt x="3990" y="5929"/>
                        <a:pt x="6206" y="166"/>
                      </a:cubicBezTo>
                      <a:cubicBezTo>
                        <a:pt x="4876" y="-277"/>
                        <a:pt x="3990" y="166"/>
                        <a:pt x="3546" y="149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2" name="Google Shape;322;p14"/>
                <p:cNvSpPr/>
                <p:nvPr/>
              </p:nvSpPr>
              <p:spPr>
                <a:xfrm>
                  <a:off x="4471529" y="5757705"/>
                  <a:ext cx="1513" cy="443"/>
                </a:xfrm>
                <a:custGeom>
                  <a:avLst/>
                  <a:gdLst/>
                  <a:ahLst/>
                  <a:cxnLst/>
                  <a:rect l="l" t="t" r="r" b="b"/>
                  <a:pathLst>
                    <a:path w="1513" h="443" extrusionOk="0">
                      <a:moveTo>
                        <a:pt x="627" y="0"/>
                      </a:moveTo>
                      <a:cubicBezTo>
                        <a:pt x="1070" y="0"/>
                        <a:pt x="1070" y="0"/>
                        <a:pt x="1514" y="443"/>
                      </a:cubicBezTo>
                      <a:cubicBezTo>
                        <a:pt x="1514" y="443"/>
                        <a:pt x="1514" y="443"/>
                        <a:pt x="1514" y="443"/>
                      </a:cubicBezTo>
                      <a:cubicBezTo>
                        <a:pt x="1514" y="443"/>
                        <a:pt x="1514" y="443"/>
                        <a:pt x="1514" y="443"/>
                      </a:cubicBezTo>
                      <a:cubicBezTo>
                        <a:pt x="1514" y="443"/>
                        <a:pt x="1514" y="443"/>
                        <a:pt x="1514" y="443"/>
                      </a:cubicBezTo>
                      <a:cubicBezTo>
                        <a:pt x="1514" y="443"/>
                        <a:pt x="1514" y="443"/>
                        <a:pt x="1514" y="443"/>
                      </a:cubicBezTo>
                      <a:cubicBezTo>
                        <a:pt x="1514" y="443"/>
                        <a:pt x="1514" y="443"/>
                        <a:pt x="1514" y="443"/>
                      </a:cubicBezTo>
                      <a:cubicBezTo>
                        <a:pt x="1070" y="0"/>
                        <a:pt x="627" y="0"/>
                        <a:pt x="627" y="0"/>
                      </a:cubicBezTo>
                      <a:cubicBezTo>
                        <a:pt x="627" y="0"/>
                        <a:pt x="627" y="0"/>
                        <a:pt x="627" y="0"/>
                      </a:cubicBezTo>
                      <a:cubicBezTo>
                        <a:pt x="627" y="0"/>
                        <a:pt x="627" y="0"/>
                        <a:pt x="627" y="0"/>
                      </a:cubicBezTo>
                      <a:cubicBezTo>
                        <a:pt x="627" y="0"/>
                        <a:pt x="627" y="0"/>
                        <a:pt x="627" y="0"/>
                      </a:cubicBezTo>
                      <a:cubicBezTo>
                        <a:pt x="184" y="0"/>
                        <a:pt x="184" y="0"/>
                        <a:pt x="184" y="0"/>
                      </a:cubicBezTo>
                      <a:cubicBezTo>
                        <a:pt x="184" y="0"/>
                        <a:pt x="184" y="0"/>
                        <a:pt x="184" y="0"/>
                      </a:cubicBezTo>
                      <a:cubicBezTo>
                        <a:pt x="184" y="0"/>
                        <a:pt x="184" y="0"/>
                        <a:pt x="184" y="0"/>
                      </a:cubicBezTo>
                      <a:cubicBezTo>
                        <a:pt x="184" y="0"/>
                        <a:pt x="184" y="0"/>
                        <a:pt x="184" y="0"/>
                      </a:cubicBezTo>
                      <a:cubicBezTo>
                        <a:pt x="184" y="0"/>
                        <a:pt x="184" y="0"/>
                        <a:pt x="184" y="0"/>
                      </a:cubicBezTo>
                      <a:cubicBezTo>
                        <a:pt x="-260" y="0"/>
                        <a:pt x="184" y="0"/>
                        <a:pt x="627" y="0"/>
                      </a:cubicBezTo>
                      <a:cubicBezTo>
                        <a:pt x="184" y="0"/>
                        <a:pt x="184" y="0"/>
                        <a:pt x="627"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3" name="Google Shape;323;p14"/>
                <p:cNvSpPr/>
                <p:nvPr/>
              </p:nvSpPr>
              <p:spPr>
                <a:xfrm>
                  <a:off x="4468856" y="5760365"/>
                  <a:ext cx="114744" cy="471124"/>
                </a:xfrm>
                <a:custGeom>
                  <a:avLst/>
                  <a:gdLst/>
                  <a:ahLst/>
                  <a:cxnLst/>
                  <a:rect l="l" t="t" r="r" b="b"/>
                  <a:pathLst>
                    <a:path w="114744" h="471124" extrusionOk="0">
                      <a:moveTo>
                        <a:pt x="114571" y="469465"/>
                      </a:moveTo>
                      <a:cubicBezTo>
                        <a:pt x="114571" y="468578"/>
                        <a:pt x="114571" y="467248"/>
                        <a:pt x="114128" y="466362"/>
                      </a:cubicBezTo>
                      <a:cubicBezTo>
                        <a:pt x="114128" y="466362"/>
                        <a:pt x="114128" y="466362"/>
                        <a:pt x="114128" y="466362"/>
                      </a:cubicBezTo>
                      <a:cubicBezTo>
                        <a:pt x="114128" y="464145"/>
                        <a:pt x="113684" y="462372"/>
                        <a:pt x="113684" y="460155"/>
                      </a:cubicBezTo>
                      <a:cubicBezTo>
                        <a:pt x="113241" y="457495"/>
                        <a:pt x="113241" y="454836"/>
                        <a:pt x="112798" y="452176"/>
                      </a:cubicBezTo>
                      <a:cubicBezTo>
                        <a:pt x="112354" y="446856"/>
                        <a:pt x="111911" y="441093"/>
                        <a:pt x="111024" y="435773"/>
                      </a:cubicBezTo>
                      <a:cubicBezTo>
                        <a:pt x="111024" y="434000"/>
                        <a:pt x="110581" y="432227"/>
                        <a:pt x="110138" y="430454"/>
                      </a:cubicBezTo>
                      <a:cubicBezTo>
                        <a:pt x="109251" y="424247"/>
                        <a:pt x="108808" y="418041"/>
                        <a:pt x="107921" y="411835"/>
                      </a:cubicBezTo>
                      <a:cubicBezTo>
                        <a:pt x="107478" y="409174"/>
                        <a:pt x="107034" y="406515"/>
                        <a:pt x="106591" y="404298"/>
                      </a:cubicBezTo>
                      <a:cubicBezTo>
                        <a:pt x="105705" y="398979"/>
                        <a:pt x="104818" y="393659"/>
                        <a:pt x="103932" y="388339"/>
                      </a:cubicBezTo>
                      <a:cubicBezTo>
                        <a:pt x="103488" y="384792"/>
                        <a:pt x="102601" y="381246"/>
                        <a:pt x="102158" y="377700"/>
                      </a:cubicBezTo>
                      <a:cubicBezTo>
                        <a:pt x="101272" y="373267"/>
                        <a:pt x="100828" y="369277"/>
                        <a:pt x="99942" y="364844"/>
                      </a:cubicBezTo>
                      <a:cubicBezTo>
                        <a:pt x="99942" y="364844"/>
                        <a:pt x="99942" y="364844"/>
                        <a:pt x="99942" y="364400"/>
                      </a:cubicBezTo>
                      <a:cubicBezTo>
                        <a:pt x="99055" y="360410"/>
                        <a:pt x="98168" y="355977"/>
                        <a:pt x="97282" y="351988"/>
                      </a:cubicBezTo>
                      <a:cubicBezTo>
                        <a:pt x="96395" y="348441"/>
                        <a:pt x="95952" y="344895"/>
                        <a:pt x="95065" y="341348"/>
                      </a:cubicBezTo>
                      <a:cubicBezTo>
                        <a:pt x="94179" y="337359"/>
                        <a:pt x="93292" y="333812"/>
                        <a:pt x="92405" y="329822"/>
                      </a:cubicBezTo>
                      <a:cubicBezTo>
                        <a:pt x="91519" y="325833"/>
                        <a:pt x="90632" y="321843"/>
                        <a:pt x="89746" y="317853"/>
                      </a:cubicBezTo>
                      <a:cubicBezTo>
                        <a:pt x="88859" y="314750"/>
                        <a:pt x="88416" y="311646"/>
                        <a:pt x="87529" y="308543"/>
                      </a:cubicBezTo>
                      <a:cubicBezTo>
                        <a:pt x="86642" y="304110"/>
                        <a:pt x="85312" y="299234"/>
                        <a:pt x="83983" y="294801"/>
                      </a:cubicBezTo>
                      <a:cubicBezTo>
                        <a:pt x="83539" y="292584"/>
                        <a:pt x="82652" y="290368"/>
                        <a:pt x="82209" y="288151"/>
                      </a:cubicBezTo>
                      <a:cubicBezTo>
                        <a:pt x="80879" y="282831"/>
                        <a:pt x="79550" y="277069"/>
                        <a:pt x="77776" y="271748"/>
                      </a:cubicBezTo>
                      <a:cubicBezTo>
                        <a:pt x="77333" y="270419"/>
                        <a:pt x="77333" y="269532"/>
                        <a:pt x="76889" y="268202"/>
                      </a:cubicBezTo>
                      <a:cubicBezTo>
                        <a:pt x="68910" y="238944"/>
                        <a:pt x="59601" y="209685"/>
                        <a:pt x="48961" y="181314"/>
                      </a:cubicBezTo>
                      <a:cubicBezTo>
                        <a:pt x="48961" y="181314"/>
                        <a:pt x="48961" y="181314"/>
                        <a:pt x="48961" y="181314"/>
                      </a:cubicBezTo>
                      <a:cubicBezTo>
                        <a:pt x="37878" y="151168"/>
                        <a:pt x="26352" y="121467"/>
                        <a:pt x="17486" y="90435"/>
                      </a:cubicBezTo>
                      <a:cubicBezTo>
                        <a:pt x="13053" y="75806"/>
                        <a:pt x="9506" y="60733"/>
                        <a:pt x="7290" y="45661"/>
                      </a:cubicBezTo>
                      <a:cubicBezTo>
                        <a:pt x="5960" y="38125"/>
                        <a:pt x="5073" y="30588"/>
                        <a:pt x="4630" y="23052"/>
                      </a:cubicBezTo>
                      <a:cubicBezTo>
                        <a:pt x="4187" y="19062"/>
                        <a:pt x="4187" y="15073"/>
                        <a:pt x="3743" y="11083"/>
                      </a:cubicBezTo>
                      <a:cubicBezTo>
                        <a:pt x="3743" y="8866"/>
                        <a:pt x="3743" y="7093"/>
                        <a:pt x="3743" y="4876"/>
                      </a:cubicBezTo>
                      <a:cubicBezTo>
                        <a:pt x="3743" y="3990"/>
                        <a:pt x="3743" y="2660"/>
                        <a:pt x="3743" y="1773"/>
                      </a:cubicBezTo>
                      <a:cubicBezTo>
                        <a:pt x="3300" y="0"/>
                        <a:pt x="4630" y="443"/>
                        <a:pt x="1970" y="0"/>
                      </a:cubicBezTo>
                      <a:cubicBezTo>
                        <a:pt x="1084" y="0"/>
                        <a:pt x="640" y="0"/>
                        <a:pt x="197" y="443"/>
                      </a:cubicBezTo>
                      <a:cubicBezTo>
                        <a:pt x="-246" y="886"/>
                        <a:pt x="197" y="1773"/>
                        <a:pt x="197" y="3103"/>
                      </a:cubicBezTo>
                      <a:cubicBezTo>
                        <a:pt x="197" y="3990"/>
                        <a:pt x="197" y="5319"/>
                        <a:pt x="197" y="6206"/>
                      </a:cubicBezTo>
                      <a:cubicBezTo>
                        <a:pt x="197" y="7979"/>
                        <a:pt x="197" y="9753"/>
                        <a:pt x="197" y="11526"/>
                      </a:cubicBezTo>
                      <a:cubicBezTo>
                        <a:pt x="197" y="15073"/>
                        <a:pt x="197" y="19062"/>
                        <a:pt x="197" y="22609"/>
                      </a:cubicBezTo>
                      <a:cubicBezTo>
                        <a:pt x="197" y="30145"/>
                        <a:pt x="1084" y="38125"/>
                        <a:pt x="1970" y="45661"/>
                      </a:cubicBezTo>
                      <a:cubicBezTo>
                        <a:pt x="3743" y="61620"/>
                        <a:pt x="7290" y="77136"/>
                        <a:pt x="11280" y="92652"/>
                      </a:cubicBezTo>
                      <a:cubicBezTo>
                        <a:pt x="12166" y="95312"/>
                        <a:pt x="12610" y="97971"/>
                        <a:pt x="13496" y="100631"/>
                      </a:cubicBezTo>
                      <a:cubicBezTo>
                        <a:pt x="13939" y="101961"/>
                        <a:pt x="14383" y="103291"/>
                        <a:pt x="14383" y="104621"/>
                      </a:cubicBezTo>
                      <a:cubicBezTo>
                        <a:pt x="21476" y="129446"/>
                        <a:pt x="30342" y="153828"/>
                        <a:pt x="39208" y="178653"/>
                      </a:cubicBezTo>
                      <a:cubicBezTo>
                        <a:pt x="39652" y="179540"/>
                        <a:pt x="39652" y="179984"/>
                        <a:pt x="40095" y="180870"/>
                      </a:cubicBezTo>
                      <a:cubicBezTo>
                        <a:pt x="40095" y="181314"/>
                        <a:pt x="40538" y="181757"/>
                        <a:pt x="40538" y="182643"/>
                      </a:cubicBezTo>
                      <a:cubicBezTo>
                        <a:pt x="42755" y="189293"/>
                        <a:pt x="45415" y="195943"/>
                        <a:pt x="47631" y="202592"/>
                      </a:cubicBezTo>
                      <a:cubicBezTo>
                        <a:pt x="47631" y="203035"/>
                        <a:pt x="47631" y="203035"/>
                        <a:pt x="48074" y="203479"/>
                      </a:cubicBezTo>
                      <a:cubicBezTo>
                        <a:pt x="49404" y="206582"/>
                        <a:pt x="50291" y="210129"/>
                        <a:pt x="51178" y="213675"/>
                      </a:cubicBezTo>
                      <a:cubicBezTo>
                        <a:pt x="52507" y="217665"/>
                        <a:pt x="53837" y="221655"/>
                        <a:pt x="55167" y="225645"/>
                      </a:cubicBezTo>
                      <a:cubicBezTo>
                        <a:pt x="56054" y="228748"/>
                        <a:pt x="56941" y="231851"/>
                        <a:pt x="58270" y="234954"/>
                      </a:cubicBezTo>
                      <a:cubicBezTo>
                        <a:pt x="59601" y="239387"/>
                        <a:pt x="60930" y="244264"/>
                        <a:pt x="62704" y="248697"/>
                      </a:cubicBezTo>
                      <a:cubicBezTo>
                        <a:pt x="63590" y="251356"/>
                        <a:pt x="64477" y="254460"/>
                        <a:pt x="65364" y="257120"/>
                      </a:cubicBezTo>
                      <a:cubicBezTo>
                        <a:pt x="66693" y="261996"/>
                        <a:pt x="68467" y="266872"/>
                        <a:pt x="69797" y="271748"/>
                      </a:cubicBezTo>
                      <a:cubicBezTo>
                        <a:pt x="70683" y="274409"/>
                        <a:pt x="71570" y="277512"/>
                        <a:pt x="72013" y="280171"/>
                      </a:cubicBezTo>
                      <a:cubicBezTo>
                        <a:pt x="73343" y="285048"/>
                        <a:pt x="74673" y="289925"/>
                        <a:pt x="76003" y="294801"/>
                      </a:cubicBezTo>
                      <a:cubicBezTo>
                        <a:pt x="76889" y="297904"/>
                        <a:pt x="77776" y="301007"/>
                        <a:pt x="78219" y="304110"/>
                      </a:cubicBezTo>
                      <a:cubicBezTo>
                        <a:pt x="79550" y="308543"/>
                        <a:pt x="80436" y="313420"/>
                        <a:pt x="81766" y="317853"/>
                      </a:cubicBezTo>
                      <a:cubicBezTo>
                        <a:pt x="82652" y="321399"/>
                        <a:pt x="83539" y="324946"/>
                        <a:pt x="84426" y="328936"/>
                      </a:cubicBezTo>
                      <a:cubicBezTo>
                        <a:pt x="85312" y="332925"/>
                        <a:pt x="86642" y="337359"/>
                        <a:pt x="87529" y="341348"/>
                      </a:cubicBezTo>
                      <a:cubicBezTo>
                        <a:pt x="88416" y="345338"/>
                        <a:pt x="89302" y="349771"/>
                        <a:pt x="90189" y="353761"/>
                      </a:cubicBezTo>
                      <a:cubicBezTo>
                        <a:pt x="91075" y="357307"/>
                        <a:pt x="91962" y="361297"/>
                        <a:pt x="92849" y="364844"/>
                      </a:cubicBezTo>
                      <a:cubicBezTo>
                        <a:pt x="93735" y="369277"/>
                        <a:pt x="94622" y="373267"/>
                        <a:pt x="95509" y="377700"/>
                      </a:cubicBezTo>
                      <a:cubicBezTo>
                        <a:pt x="96395" y="381246"/>
                        <a:pt x="96838" y="384792"/>
                        <a:pt x="97725" y="388339"/>
                      </a:cubicBezTo>
                      <a:cubicBezTo>
                        <a:pt x="97725" y="388339"/>
                        <a:pt x="97725" y="388339"/>
                        <a:pt x="97725" y="388339"/>
                      </a:cubicBezTo>
                      <a:cubicBezTo>
                        <a:pt x="98168" y="390556"/>
                        <a:pt x="98612" y="392329"/>
                        <a:pt x="99055" y="394546"/>
                      </a:cubicBezTo>
                      <a:cubicBezTo>
                        <a:pt x="99942" y="400308"/>
                        <a:pt x="101272" y="406072"/>
                        <a:pt x="102158" y="411391"/>
                      </a:cubicBezTo>
                      <a:cubicBezTo>
                        <a:pt x="102601" y="414495"/>
                        <a:pt x="103045" y="417597"/>
                        <a:pt x="103932" y="420701"/>
                      </a:cubicBezTo>
                      <a:cubicBezTo>
                        <a:pt x="104818" y="425577"/>
                        <a:pt x="105705" y="430010"/>
                        <a:pt x="106148" y="434887"/>
                      </a:cubicBezTo>
                      <a:cubicBezTo>
                        <a:pt x="106148" y="435330"/>
                        <a:pt x="106148" y="435330"/>
                        <a:pt x="106148" y="435773"/>
                      </a:cubicBezTo>
                      <a:cubicBezTo>
                        <a:pt x="106591" y="438877"/>
                        <a:pt x="107034" y="442423"/>
                        <a:pt x="107921" y="445526"/>
                      </a:cubicBezTo>
                      <a:cubicBezTo>
                        <a:pt x="108365" y="449072"/>
                        <a:pt x="109251" y="452619"/>
                        <a:pt x="109695" y="456166"/>
                      </a:cubicBezTo>
                      <a:cubicBezTo>
                        <a:pt x="109695" y="457052"/>
                        <a:pt x="110138" y="457495"/>
                        <a:pt x="110138" y="458382"/>
                      </a:cubicBezTo>
                      <a:cubicBezTo>
                        <a:pt x="110581" y="460599"/>
                        <a:pt x="110581" y="462372"/>
                        <a:pt x="111024" y="464588"/>
                      </a:cubicBezTo>
                      <a:cubicBezTo>
                        <a:pt x="111024" y="465475"/>
                        <a:pt x="111468" y="466805"/>
                        <a:pt x="111468" y="467692"/>
                      </a:cubicBezTo>
                      <a:cubicBezTo>
                        <a:pt x="111468" y="467692"/>
                        <a:pt x="111468" y="468135"/>
                        <a:pt x="111468" y="468135"/>
                      </a:cubicBezTo>
                      <a:cubicBezTo>
                        <a:pt x="111468" y="468578"/>
                        <a:pt x="111468" y="469021"/>
                        <a:pt x="111468" y="469021"/>
                      </a:cubicBezTo>
                      <a:cubicBezTo>
                        <a:pt x="111468" y="469021"/>
                        <a:pt x="111468" y="469021"/>
                        <a:pt x="111468" y="469021"/>
                      </a:cubicBezTo>
                      <a:cubicBezTo>
                        <a:pt x="111468" y="469465"/>
                        <a:pt x="111911" y="469908"/>
                        <a:pt x="113241" y="470351"/>
                      </a:cubicBezTo>
                      <a:cubicBezTo>
                        <a:pt x="115901" y="471682"/>
                        <a:pt x="114128" y="471238"/>
                        <a:pt x="114571" y="46946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4" name="Google Shape;324;p14"/>
                <p:cNvSpPr/>
                <p:nvPr/>
              </p:nvSpPr>
              <p:spPr>
                <a:xfrm>
                  <a:off x="4593092" y="5699631"/>
                  <a:ext cx="24539" cy="490744"/>
                </a:xfrm>
                <a:custGeom>
                  <a:avLst/>
                  <a:gdLst/>
                  <a:ahLst/>
                  <a:cxnLst/>
                  <a:rect l="l" t="t" r="r" b="b"/>
                  <a:pathLst>
                    <a:path w="24539" h="490744" extrusionOk="0">
                      <a:moveTo>
                        <a:pt x="20036" y="10640"/>
                      </a:moveTo>
                      <a:cubicBezTo>
                        <a:pt x="19593" y="12413"/>
                        <a:pt x="18706" y="14186"/>
                        <a:pt x="18263" y="15960"/>
                      </a:cubicBezTo>
                      <a:cubicBezTo>
                        <a:pt x="17376" y="18176"/>
                        <a:pt x="16933" y="20393"/>
                        <a:pt x="16046" y="22609"/>
                      </a:cubicBezTo>
                      <a:cubicBezTo>
                        <a:pt x="15603" y="24382"/>
                        <a:pt x="15160" y="26155"/>
                        <a:pt x="14716" y="27929"/>
                      </a:cubicBezTo>
                      <a:cubicBezTo>
                        <a:pt x="12943" y="35022"/>
                        <a:pt x="11170" y="42114"/>
                        <a:pt x="9840" y="49208"/>
                      </a:cubicBezTo>
                      <a:cubicBezTo>
                        <a:pt x="9840" y="50537"/>
                        <a:pt x="9396" y="51424"/>
                        <a:pt x="8953" y="52754"/>
                      </a:cubicBezTo>
                      <a:cubicBezTo>
                        <a:pt x="6293" y="69600"/>
                        <a:pt x="3633" y="86445"/>
                        <a:pt x="1860" y="103291"/>
                      </a:cubicBezTo>
                      <a:cubicBezTo>
                        <a:pt x="1860" y="103291"/>
                        <a:pt x="1860" y="103735"/>
                        <a:pt x="1860" y="103735"/>
                      </a:cubicBezTo>
                      <a:cubicBezTo>
                        <a:pt x="1860" y="104622"/>
                        <a:pt x="1860" y="105065"/>
                        <a:pt x="1860" y="105951"/>
                      </a:cubicBezTo>
                      <a:cubicBezTo>
                        <a:pt x="530" y="119250"/>
                        <a:pt x="87" y="132550"/>
                        <a:pt x="87" y="145849"/>
                      </a:cubicBezTo>
                      <a:cubicBezTo>
                        <a:pt x="87" y="148509"/>
                        <a:pt x="87" y="151169"/>
                        <a:pt x="87" y="154272"/>
                      </a:cubicBezTo>
                      <a:cubicBezTo>
                        <a:pt x="-356" y="188407"/>
                        <a:pt x="974" y="222985"/>
                        <a:pt x="2303" y="257120"/>
                      </a:cubicBezTo>
                      <a:cubicBezTo>
                        <a:pt x="2747" y="271749"/>
                        <a:pt x="3633" y="286822"/>
                        <a:pt x="4077" y="301451"/>
                      </a:cubicBezTo>
                      <a:cubicBezTo>
                        <a:pt x="4963" y="321399"/>
                        <a:pt x="5850" y="341348"/>
                        <a:pt x="6737" y="361297"/>
                      </a:cubicBezTo>
                      <a:cubicBezTo>
                        <a:pt x="7180" y="372824"/>
                        <a:pt x="8066" y="384350"/>
                        <a:pt x="8510" y="395876"/>
                      </a:cubicBezTo>
                      <a:cubicBezTo>
                        <a:pt x="8953" y="403412"/>
                        <a:pt x="9396" y="411392"/>
                        <a:pt x="9840" y="418928"/>
                      </a:cubicBezTo>
                      <a:cubicBezTo>
                        <a:pt x="10283" y="430897"/>
                        <a:pt x="11170" y="442866"/>
                        <a:pt x="12056" y="454836"/>
                      </a:cubicBezTo>
                      <a:cubicBezTo>
                        <a:pt x="12500" y="459269"/>
                        <a:pt x="12500" y="463702"/>
                        <a:pt x="12943" y="468135"/>
                      </a:cubicBezTo>
                      <a:cubicBezTo>
                        <a:pt x="12943" y="469022"/>
                        <a:pt x="12943" y="470352"/>
                        <a:pt x="12943" y="471238"/>
                      </a:cubicBezTo>
                      <a:cubicBezTo>
                        <a:pt x="12943" y="472125"/>
                        <a:pt x="12943" y="472569"/>
                        <a:pt x="12943" y="473455"/>
                      </a:cubicBezTo>
                      <a:cubicBezTo>
                        <a:pt x="12943" y="476115"/>
                        <a:pt x="13386" y="478774"/>
                        <a:pt x="13386" y="481435"/>
                      </a:cubicBezTo>
                      <a:cubicBezTo>
                        <a:pt x="13386" y="482764"/>
                        <a:pt x="12943" y="490301"/>
                        <a:pt x="13829" y="490744"/>
                      </a:cubicBezTo>
                      <a:cubicBezTo>
                        <a:pt x="14716" y="490744"/>
                        <a:pt x="16046" y="490744"/>
                        <a:pt x="16933" y="490744"/>
                      </a:cubicBezTo>
                      <a:cubicBezTo>
                        <a:pt x="16933" y="490301"/>
                        <a:pt x="16933" y="489857"/>
                        <a:pt x="16933" y="489414"/>
                      </a:cubicBezTo>
                      <a:cubicBezTo>
                        <a:pt x="16933" y="488971"/>
                        <a:pt x="16933" y="488084"/>
                        <a:pt x="16933" y="487641"/>
                      </a:cubicBezTo>
                      <a:cubicBezTo>
                        <a:pt x="16933" y="486311"/>
                        <a:pt x="16933" y="485424"/>
                        <a:pt x="16933" y="484094"/>
                      </a:cubicBezTo>
                      <a:cubicBezTo>
                        <a:pt x="16933" y="483651"/>
                        <a:pt x="16933" y="483208"/>
                        <a:pt x="16933" y="482764"/>
                      </a:cubicBezTo>
                      <a:cubicBezTo>
                        <a:pt x="16933" y="482764"/>
                        <a:pt x="16933" y="482321"/>
                        <a:pt x="16933" y="482321"/>
                      </a:cubicBezTo>
                      <a:cubicBezTo>
                        <a:pt x="16933" y="480991"/>
                        <a:pt x="16933" y="479661"/>
                        <a:pt x="16933" y="478331"/>
                      </a:cubicBezTo>
                      <a:cubicBezTo>
                        <a:pt x="16933" y="477002"/>
                        <a:pt x="16933" y="475671"/>
                        <a:pt x="16933" y="473898"/>
                      </a:cubicBezTo>
                      <a:cubicBezTo>
                        <a:pt x="16933" y="473455"/>
                        <a:pt x="16933" y="473012"/>
                        <a:pt x="16933" y="472569"/>
                      </a:cubicBezTo>
                      <a:cubicBezTo>
                        <a:pt x="16933" y="471238"/>
                        <a:pt x="16933" y="469908"/>
                        <a:pt x="16933" y="468579"/>
                      </a:cubicBezTo>
                      <a:cubicBezTo>
                        <a:pt x="16933" y="464589"/>
                        <a:pt x="16933" y="460599"/>
                        <a:pt x="16933" y="456609"/>
                      </a:cubicBezTo>
                      <a:cubicBezTo>
                        <a:pt x="16933" y="448630"/>
                        <a:pt x="16489" y="440650"/>
                        <a:pt x="16489" y="432227"/>
                      </a:cubicBezTo>
                      <a:cubicBezTo>
                        <a:pt x="16489" y="429567"/>
                        <a:pt x="16489" y="426907"/>
                        <a:pt x="16489" y="424248"/>
                      </a:cubicBezTo>
                      <a:cubicBezTo>
                        <a:pt x="16489" y="423361"/>
                        <a:pt x="16489" y="422031"/>
                        <a:pt x="16489" y="421144"/>
                      </a:cubicBezTo>
                      <a:cubicBezTo>
                        <a:pt x="16046" y="405185"/>
                        <a:pt x="15603" y="388783"/>
                        <a:pt x="15160" y="372824"/>
                      </a:cubicBezTo>
                      <a:cubicBezTo>
                        <a:pt x="14716" y="358194"/>
                        <a:pt x="14273" y="344009"/>
                        <a:pt x="13829" y="329379"/>
                      </a:cubicBezTo>
                      <a:cubicBezTo>
                        <a:pt x="13386" y="311647"/>
                        <a:pt x="12500" y="294358"/>
                        <a:pt x="12056" y="276625"/>
                      </a:cubicBezTo>
                      <a:cubicBezTo>
                        <a:pt x="11170" y="244264"/>
                        <a:pt x="9396" y="211459"/>
                        <a:pt x="8953" y="179097"/>
                      </a:cubicBezTo>
                      <a:cubicBezTo>
                        <a:pt x="8953" y="175107"/>
                        <a:pt x="8953" y="171118"/>
                        <a:pt x="8953" y="167571"/>
                      </a:cubicBezTo>
                      <a:cubicBezTo>
                        <a:pt x="8953" y="158262"/>
                        <a:pt x="8953" y="148509"/>
                        <a:pt x="8953" y="139199"/>
                      </a:cubicBezTo>
                      <a:cubicBezTo>
                        <a:pt x="8953" y="137870"/>
                        <a:pt x="8953" y="136540"/>
                        <a:pt x="8953" y="135209"/>
                      </a:cubicBezTo>
                      <a:cubicBezTo>
                        <a:pt x="8953" y="134323"/>
                        <a:pt x="8953" y="132993"/>
                        <a:pt x="8953" y="132106"/>
                      </a:cubicBezTo>
                      <a:cubicBezTo>
                        <a:pt x="8953" y="129890"/>
                        <a:pt x="8953" y="127673"/>
                        <a:pt x="8953" y="125457"/>
                      </a:cubicBezTo>
                      <a:cubicBezTo>
                        <a:pt x="8953" y="121467"/>
                        <a:pt x="9396" y="117034"/>
                        <a:pt x="9396" y="113044"/>
                      </a:cubicBezTo>
                      <a:cubicBezTo>
                        <a:pt x="9396" y="110827"/>
                        <a:pt x="9396" y="108168"/>
                        <a:pt x="9840" y="105951"/>
                      </a:cubicBezTo>
                      <a:cubicBezTo>
                        <a:pt x="10283" y="101518"/>
                        <a:pt x="10283" y="97085"/>
                        <a:pt x="10726" y="92652"/>
                      </a:cubicBezTo>
                      <a:cubicBezTo>
                        <a:pt x="10726" y="90435"/>
                        <a:pt x="11170" y="87776"/>
                        <a:pt x="11170" y="85559"/>
                      </a:cubicBezTo>
                      <a:cubicBezTo>
                        <a:pt x="11170" y="85116"/>
                        <a:pt x="11170" y="84673"/>
                        <a:pt x="11170" y="84229"/>
                      </a:cubicBezTo>
                      <a:cubicBezTo>
                        <a:pt x="11613" y="78909"/>
                        <a:pt x="12056" y="73590"/>
                        <a:pt x="12943" y="67827"/>
                      </a:cubicBezTo>
                      <a:cubicBezTo>
                        <a:pt x="14273" y="56301"/>
                        <a:pt x="16046" y="45218"/>
                        <a:pt x="18706" y="33692"/>
                      </a:cubicBezTo>
                      <a:cubicBezTo>
                        <a:pt x="20036" y="27929"/>
                        <a:pt x="21366" y="22165"/>
                        <a:pt x="22696" y="16403"/>
                      </a:cubicBezTo>
                      <a:cubicBezTo>
                        <a:pt x="23139" y="15073"/>
                        <a:pt x="23582" y="13299"/>
                        <a:pt x="24026" y="11970"/>
                      </a:cubicBezTo>
                      <a:cubicBezTo>
                        <a:pt x="24469" y="10640"/>
                        <a:pt x="24469" y="9753"/>
                        <a:pt x="24469" y="8423"/>
                      </a:cubicBezTo>
                      <a:cubicBezTo>
                        <a:pt x="24469" y="6206"/>
                        <a:pt x="24912" y="1773"/>
                        <a:pt x="23582" y="0"/>
                      </a:cubicBezTo>
                      <a:cubicBezTo>
                        <a:pt x="22696" y="3547"/>
                        <a:pt x="21366" y="7093"/>
                        <a:pt x="20036" y="1064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5" name="Google Shape;325;p14"/>
                <p:cNvSpPr/>
                <p:nvPr/>
              </p:nvSpPr>
              <p:spPr>
                <a:xfrm>
                  <a:off x="4643273" y="5779427"/>
                  <a:ext cx="111221" cy="448186"/>
                </a:xfrm>
                <a:custGeom>
                  <a:avLst/>
                  <a:gdLst/>
                  <a:ahLst/>
                  <a:cxnLst/>
                  <a:rect l="l" t="t" r="r" b="b"/>
                  <a:pathLst>
                    <a:path w="111221" h="448186" extrusionOk="0">
                      <a:moveTo>
                        <a:pt x="3546" y="445970"/>
                      </a:moveTo>
                      <a:cubicBezTo>
                        <a:pt x="3546" y="445526"/>
                        <a:pt x="3546" y="445526"/>
                        <a:pt x="3546" y="445970"/>
                      </a:cubicBezTo>
                      <a:cubicBezTo>
                        <a:pt x="3546" y="445083"/>
                        <a:pt x="3546" y="444196"/>
                        <a:pt x="3990" y="443753"/>
                      </a:cubicBezTo>
                      <a:cubicBezTo>
                        <a:pt x="3990" y="443310"/>
                        <a:pt x="3990" y="442423"/>
                        <a:pt x="3990" y="441980"/>
                      </a:cubicBezTo>
                      <a:cubicBezTo>
                        <a:pt x="3990" y="440650"/>
                        <a:pt x="4433" y="438876"/>
                        <a:pt x="4433" y="437547"/>
                      </a:cubicBezTo>
                      <a:cubicBezTo>
                        <a:pt x="4433" y="436217"/>
                        <a:pt x="4877" y="434887"/>
                        <a:pt x="4877" y="434000"/>
                      </a:cubicBezTo>
                      <a:cubicBezTo>
                        <a:pt x="6206" y="424248"/>
                        <a:pt x="7536" y="414938"/>
                        <a:pt x="8866" y="405185"/>
                      </a:cubicBezTo>
                      <a:cubicBezTo>
                        <a:pt x="9310" y="402082"/>
                        <a:pt x="9753" y="398535"/>
                        <a:pt x="10196" y="395432"/>
                      </a:cubicBezTo>
                      <a:cubicBezTo>
                        <a:pt x="14186" y="365730"/>
                        <a:pt x="18619" y="336472"/>
                        <a:pt x="23939" y="307214"/>
                      </a:cubicBezTo>
                      <a:cubicBezTo>
                        <a:pt x="23939" y="306327"/>
                        <a:pt x="24382" y="305884"/>
                        <a:pt x="24382" y="304997"/>
                      </a:cubicBezTo>
                      <a:cubicBezTo>
                        <a:pt x="25269" y="299678"/>
                        <a:pt x="26599" y="293914"/>
                        <a:pt x="27485" y="288595"/>
                      </a:cubicBezTo>
                      <a:cubicBezTo>
                        <a:pt x="27928" y="286378"/>
                        <a:pt x="28372" y="283718"/>
                        <a:pt x="28815" y="281501"/>
                      </a:cubicBezTo>
                      <a:cubicBezTo>
                        <a:pt x="29702" y="277512"/>
                        <a:pt x="30588" y="273079"/>
                        <a:pt x="31475" y="269089"/>
                      </a:cubicBezTo>
                      <a:cubicBezTo>
                        <a:pt x="32362" y="265542"/>
                        <a:pt x="33248" y="262440"/>
                        <a:pt x="33692" y="258893"/>
                      </a:cubicBezTo>
                      <a:cubicBezTo>
                        <a:pt x="34135" y="257563"/>
                        <a:pt x="34135" y="256676"/>
                        <a:pt x="34578" y="255347"/>
                      </a:cubicBezTo>
                      <a:cubicBezTo>
                        <a:pt x="35465" y="251800"/>
                        <a:pt x="36351" y="248253"/>
                        <a:pt x="37681" y="244707"/>
                      </a:cubicBezTo>
                      <a:cubicBezTo>
                        <a:pt x="38568" y="242047"/>
                        <a:pt x="39011" y="239387"/>
                        <a:pt x="39898" y="236727"/>
                      </a:cubicBezTo>
                      <a:cubicBezTo>
                        <a:pt x="41228" y="231851"/>
                        <a:pt x="43001" y="226975"/>
                        <a:pt x="44331" y="221655"/>
                      </a:cubicBezTo>
                      <a:cubicBezTo>
                        <a:pt x="45218" y="219438"/>
                        <a:pt x="45661" y="216778"/>
                        <a:pt x="46548" y="214562"/>
                      </a:cubicBezTo>
                      <a:cubicBezTo>
                        <a:pt x="47877" y="210129"/>
                        <a:pt x="49208" y="206139"/>
                        <a:pt x="50981" y="201706"/>
                      </a:cubicBezTo>
                      <a:cubicBezTo>
                        <a:pt x="52310" y="198603"/>
                        <a:pt x="53197" y="195500"/>
                        <a:pt x="54527" y="191953"/>
                      </a:cubicBezTo>
                      <a:cubicBezTo>
                        <a:pt x="55857" y="188406"/>
                        <a:pt x="57187" y="184860"/>
                        <a:pt x="58517" y="180870"/>
                      </a:cubicBezTo>
                      <a:cubicBezTo>
                        <a:pt x="59847" y="177324"/>
                        <a:pt x="61177" y="173334"/>
                        <a:pt x="62507" y="169788"/>
                      </a:cubicBezTo>
                      <a:cubicBezTo>
                        <a:pt x="62507" y="169344"/>
                        <a:pt x="62507" y="169344"/>
                        <a:pt x="62950" y="168901"/>
                      </a:cubicBezTo>
                      <a:cubicBezTo>
                        <a:pt x="63393" y="168014"/>
                        <a:pt x="63837" y="167128"/>
                        <a:pt x="63837" y="166241"/>
                      </a:cubicBezTo>
                      <a:cubicBezTo>
                        <a:pt x="65610" y="161808"/>
                        <a:pt x="67383" y="156932"/>
                        <a:pt x="69156" y="152498"/>
                      </a:cubicBezTo>
                      <a:cubicBezTo>
                        <a:pt x="78023" y="129890"/>
                        <a:pt x="87332" y="107281"/>
                        <a:pt x="94868" y="84229"/>
                      </a:cubicBezTo>
                      <a:cubicBezTo>
                        <a:pt x="94868" y="83785"/>
                        <a:pt x="95312" y="83342"/>
                        <a:pt x="95312" y="83342"/>
                      </a:cubicBezTo>
                      <a:cubicBezTo>
                        <a:pt x="95755" y="82456"/>
                        <a:pt x="95755" y="81569"/>
                        <a:pt x="96198" y="80683"/>
                      </a:cubicBezTo>
                      <a:cubicBezTo>
                        <a:pt x="96641" y="78909"/>
                        <a:pt x="97085" y="77136"/>
                        <a:pt x="97972" y="75806"/>
                      </a:cubicBezTo>
                      <a:cubicBezTo>
                        <a:pt x="98858" y="73590"/>
                        <a:pt x="99301" y="70929"/>
                        <a:pt x="100188" y="68713"/>
                      </a:cubicBezTo>
                      <a:cubicBezTo>
                        <a:pt x="100631" y="67826"/>
                        <a:pt x="100631" y="66496"/>
                        <a:pt x="101075" y="65610"/>
                      </a:cubicBezTo>
                      <a:cubicBezTo>
                        <a:pt x="101961" y="62507"/>
                        <a:pt x="102848" y="59847"/>
                        <a:pt x="103291" y="56744"/>
                      </a:cubicBezTo>
                      <a:cubicBezTo>
                        <a:pt x="103291" y="56301"/>
                        <a:pt x="103735" y="55857"/>
                        <a:pt x="103735" y="54970"/>
                      </a:cubicBezTo>
                      <a:cubicBezTo>
                        <a:pt x="104621" y="51424"/>
                        <a:pt x="105508" y="48321"/>
                        <a:pt x="105951" y="44775"/>
                      </a:cubicBezTo>
                      <a:cubicBezTo>
                        <a:pt x="105951" y="44775"/>
                        <a:pt x="105951" y="44331"/>
                        <a:pt x="105951" y="44331"/>
                      </a:cubicBezTo>
                      <a:cubicBezTo>
                        <a:pt x="106394" y="43001"/>
                        <a:pt x="106394" y="41671"/>
                        <a:pt x="106838" y="40341"/>
                      </a:cubicBezTo>
                      <a:cubicBezTo>
                        <a:pt x="107281" y="38125"/>
                        <a:pt x="107724" y="35908"/>
                        <a:pt x="108168" y="33692"/>
                      </a:cubicBezTo>
                      <a:cubicBezTo>
                        <a:pt x="108168" y="33692"/>
                        <a:pt x="108168" y="33248"/>
                        <a:pt x="108168" y="33248"/>
                      </a:cubicBezTo>
                      <a:cubicBezTo>
                        <a:pt x="108611" y="29702"/>
                        <a:pt x="109054" y="26155"/>
                        <a:pt x="109498" y="23052"/>
                      </a:cubicBezTo>
                      <a:cubicBezTo>
                        <a:pt x="109498" y="22609"/>
                        <a:pt x="109498" y="22609"/>
                        <a:pt x="109498" y="22165"/>
                      </a:cubicBezTo>
                      <a:cubicBezTo>
                        <a:pt x="109498" y="20836"/>
                        <a:pt x="109941" y="19062"/>
                        <a:pt x="109941" y="17732"/>
                      </a:cubicBezTo>
                      <a:cubicBezTo>
                        <a:pt x="109941" y="15959"/>
                        <a:pt x="110384" y="14186"/>
                        <a:pt x="110384" y="12413"/>
                      </a:cubicBezTo>
                      <a:cubicBezTo>
                        <a:pt x="110384" y="11526"/>
                        <a:pt x="110384" y="11083"/>
                        <a:pt x="110384" y="10196"/>
                      </a:cubicBezTo>
                      <a:cubicBezTo>
                        <a:pt x="110384" y="8866"/>
                        <a:pt x="110384" y="7536"/>
                        <a:pt x="110827" y="6650"/>
                      </a:cubicBezTo>
                      <a:cubicBezTo>
                        <a:pt x="110827" y="5763"/>
                        <a:pt x="111714" y="2660"/>
                        <a:pt x="110827" y="1330"/>
                      </a:cubicBezTo>
                      <a:cubicBezTo>
                        <a:pt x="110827" y="1330"/>
                        <a:pt x="110827" y="1330"/>
                        <a:pt x="110827" y="1330"/>
                      </a:cubicBezTo>
                      <a:cubicBezTo>
                        <a:pt x="108168" y="-443"/>
                        <a:pt x="106838" y="-443"/>
                        <a:pt x="106838" y="1330"/>
                      </a:cubicBezTo>
                      <a:cubicBezTo>
                        <a:pt x="106838" y="1773"/>
                        <a:pt x="106838" y="1773"/>
                        <a:pt x="106838" y="2216"/>
                      </a:cubicBezTo>
                      <a:cubicBezTo>
                        <a:pt x="106838" y="2216"/>
                        <a:pt x="106838" y="2660"/>
                        <a:pt x="106838" y="2660"/>
                      </a:cubicBezTo>
                      <a:cubicBezTo>
                        <a:pt x="106838" y="2660"/>
                        <a:pt x="106838" y="3103"/>
                        <a:pt x="106838" y="3103"/>
                      </a:cubicBezTo>
                      <a:cubicBezTo>
                        <a:pt x="106838" y="3547"/>
                        <a:pt x="106838" y="4433"/>
                        <a:pt x="106838" y="4877"/>
                      </a:cubicBezTo>
                      <a:cubicBezTo>
                        <a:pt x="106838" y="6650"/>
                        <a:pt x="106394" y="8423"/>
                        <a:pt x="105951" y="10639"/>
                      </a:cubicBezTo>
                      <a:cubicBezTo>
                        <a:pt x="105951" y="11083"/>
                        <a:pt x="105951" y="11083"/>
                        <a:pt x="105951" y="11526"/>
                      </a:cubicBezTo>
                      <a:cubicBezTo>
                        <a:pt x="102848" y="37238"/>
                        <a:pt x="95312" y="62063"/>
                        <a:pt x="86445" y="86445"/>
                      </a:cubicBezTo>
                      <a:cubicBezTo>
                        <a:pt x="76693" y="113044"/>
                        <a:pt x="65167" y="138313"/>
                        <a:pt x="54527" y="164468"/>
                      </a:cubicBezTo>
                      <a:cubicBezTo>
                        <a:pt x="52310" y="170231"/>
                        <a:pt x="50094" y="175994"/>
                        <a:pt x="47877" y="181757"/>
                      </a:cubicBezTo>
                      <a:cubicBezTo>
                        <a:pt x="46104" y="186634"/>
                        <a:pt x="44331" y="191953"/>
                        <a:pt x="42558" y="196829"/>
                      </a:cubicBezTo>
                      <a:cubicBezTo>
                        <a:pt x="42114" y="198160"/>
                        <a:pt x="41671" y="199489"/>
                        <a:pt x="41228" y="200819"/>
                      </a:cubicBezTo>
                      <a:cubicBezTo>
                        <a:pt x="35465" y="217222"/>
                        <a:pt x="30588" y="233624"/>
                        <a:pt x="26599" y="250470"/>
                      </a:cubicBezTo>
                      <a:cubicBezTo>
                        <a:pt x="24826" y="258006"/>
                        <a:pt x="23052" y="265542"/>
                        <a:pt x="21279" y="273079"/>
                      </a:cubicBezTo>
                      <a:cubicBezTo>
                        <a:pt x="18619" y="285935"/>
                        <a:pt x="16403" y="298791"/>
                        <a:pt x="14186" y="311647"/>
                      </a:cubicBezTo>
                      <a:cubicBezTo>
                        <a:pt x="13299" y="317853"/>
                        <a:pt x="12413" y="324060"/>
                        <a:pt x="11526" y="330266"/>
                      </a:cubicBezTo>
                      <a:cubicBezTo>
                        <a:pt x="11083" y="332039"/>
                        <a:pt x="11083" y="333812"/>
                        <a:pt x="10640" y="335586"/>
                      </a:cubicBezTo>
                      <a:cubicBezTo>
                        <a:pt x="10196" y="340462"/>
                        <a:pt x="9310" y="344895"/>
                        <a:pt x="8866" y="349771"/>
                      </a:cubicBezTo>
                      <a:cubicBezTo>
                        <a:pt x="8423" y="353318"/>
                        <a:pt x="7980" y="356864"/>
                        <a:pt x="7536" y="360411"/>
                      </a:cubicBezTo>
                      <a:cubicBezTo>
                        <a:pt x="7536" y="362184"/>
                        <a:pt x="7093" y="363514"/>
                        <a:pt x="7093" y="365287"/>
                      </a:cubicBezTo>
                      <a:cubicBezTo>
                        <a:pt x="6650" y="367947"/>
                        <a:pt x="6650" y="370607"/>
                        <a:pt x="6206" y="373267"/>
                      </a:cubicBezTo>
                      <a:cubicBezTo>
                        <a:pt x="5763" y="377257"/>
                        <a:pt x="5320" y="381246"/>
                        <a:pt x="4877" y="384793"/>
                      </a:cubicBezTo>
                      <a:cubicBezTo>
                        <a:pt x="4433" y="389226"/>
                        <a:pt x="3990" y="393216"/>
                        <a:pt x="3546" y="397649"/>
                      </a:cubicBezTo>
                      <a:cubicBezTo>
                        <a:pt x="3103" y="401639"/>
                        <a:pt x="2660" y="405185"/>
                        <a:pt x="2660" y="409175"/>
                      </a:cubicBezTo>
                      <a:cubicBezTo>
                        <a:pt x="2660" y="410505"/>
                        <a:pt x="2217" y="411835"/>
                        <a:pt x="2217" y="413608"/>
                      </a:cubicBezTo>
                      <a:cubicBezTo>
                        <a:pt x="1773" y="416711"/>
                        <a:pt x="1773" y="419814"/>
                        <a:pt x="1330" y="422474"/>
                      </a:cubicBezTo>
                      <a:cubicBezTo>
                        <a:pt x="887" y="426907"/>
                        <a:pt x="443" y="431340"/>
                        <a:pt x="443" y="435773"/>
                      </a:cubicBezTo>
                      <a:cubicBezTo>
                        <a:pt x="443" y="436217"/>
                        <a:pt x="443" y="436660"/>
                        <a:pt x="443" y="437104"/>
                      </a:cubicBezTo>
                      <a:cubicBezTo>
                        <a:pt x="443" y="437990"/>
                        <a:pt x="443" y="438433"/>
                        <a:pt x="443" y="439320"/>
                      </a:cubicBezTo>
                      <a:cubicBezTo>
                        <a:pt x="443" y="440650"/>
                        <a:pt x="443" y="441980"/>
                        <a:pt x="0" y="443310"/>
                      </a:cubicBezTo>
                      <a:cubicBezTo>
                        <a:pt x="0" y="443753"/>
                        <a:pt x="0" y="444640"/>
                        <a:pt x="0" y="445526"/>
                      </a:cubicBezTo>
                      <a:cubicBezTo>
                        <a:pt x="0" y="445970"/>
                        <a:pt x="0" y="445970"/>
                        <a:pt x="0" y="446413"/>
                      </a:cubicBezTo>
                      <a:cubicBezTo>
                        <a:pt x="443" y="448186"/>
                        <a:pt x="-887" y="447743"/>
                        <a:pt x="1330" y="448186"/>
                      </a:cubicBezTo>
                      <a:cubicBezTo>
                        <a:pt x="3990" y="448186"/>
                        <a:pt x="3103" y="447743"/>
                        <a:pt x="3546" y="44597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6" name="Google Shape;326;p14"/>
                <p:cNvSpPr/>
                <p:nvPr/>
              </p:nvSpPr>
              <p:spPr>
                <a:xfrm>
                  <a:off x="4716419" y="5802923"/>
                  <a:ext cx="189736" cy="417154"/>
                </a:xfrm>
                <a:custGeom>
                  <a:avLst/>
                  <a:gdLst/>
                  <a:ahLst/>
                  <a:cxnLst/>
                  <a:rect l="l" t="t" r="r" b="b"/>
                  <a:pathLst>
                    <a:path w="189736" h="417154" extrusionOk="0">
                      <a:moveTo>
                        <a:pt x="6650" y="385679"/>
                      </a:moveTo>
                      <a:cubicBezTo>
                        <a:pt x="6650" y="386123"/>
                        <a:pt x="6206" y="386566"/>
                        <a:pt x="6206" y="387010"/>
                      </a:cubicBezTo>
                      <a:cubicBezTo>
                        <a:pt x="6206" y="387453"/>
                        <a:pt x="6206" y="387896"/>
                        <a:pt x="5763" y="388339"/>
                      </a:cubicBezTo>
                      <a:cubicBezTo>
                        <a:pt x="4433" y="393215"/>
                        <a:pt x="3546" y="398092"/>
                        <a:pt x="2660" y="402969"/>
                      </a:cubicBezTo>
                      <a:cubicBezTo>
                        <a:pt x="2217" y="405628"/>
                        <a:pt x="1773" y="408288"/>
                        <a:pt x="887" y="410505"/>
                      </a:cubicBezTo>
                      <a:cubicBezTo>
                        <a:pt x="887" y="410505"/>
                        <a:pt x="887" y="410505"/>
                        <a:pt x="887" y="410505"/>
                      </a:cubicBezTo>
                      <a:cubicBezTo>
                        <a:pt x="443" y="411392"/>
                        <a:pt x="0" y="413164"/>
                        <a:pt x="0" y="414051"/>
                      </a:cubicBezTo>
                      <a:cubicBezTo>
                        <a:pt x="0" y="414495"/>
                        <a:pt x="0" y="414495"/>
                        <a:pt x="0" y="414938"/>
                      </a:cubicBezTo>
                      <a:cubicBezTo>
                        <a:pt x="0" y="414938"/>
                        <a:pt x="0" y="415381"/>
                        <a:pt x="0" y="415381"/>
                      </a:cubicBezTo>
                      <a:cubicBezTo>
                        <a:pt x="0" y="415825"/>
                        <a:pt x="0" y="416268"/>
                        <a:pt x="0" y="416268"/>
                      </a:cubicBezTo>
                      <a:cubicBezTo>
                        <a:pt x="0" y="416268"/>
                        <a:pt x="0" y="416268"/>
                        <a:pt x="443" y="416268"/>
                      </a:cubicBezTo>
                      <a:cubicBezTo>
                        <a:pt x="887" y="416268"/>
                        <a:pt x="1773" y="416711"/>
                        <a:pt x="2217" y="416711"/>
                      </a:cubicBezTo>
                      <a:cubicBezTo>
                        <a:pt x="2660" y="416711"/>
                        <a:pt x="2660" y="416711"/>
                        <a:pt x="3103" y="417154"/>
                      </a:cubicBezTo>
                      <a:cubicBezTo>
                        <a:pt x="3990" y="416711"/>
                        <a:pt x="4433" y="411835"/>
                        <a:pt x="4877" y="410505"/>
                      </a:cubicBezTo>
                      <a:cubicBezTo>
                        <a:pt x="4877" y="410505"/>
                        <a:pt x="4877" y="410505"/>
                        <a:pt x="4877" y="410061"/>
                      </a:cubicBezTo>
                      <a:cubicBezTo>
                        <a:pt x="5320" y="407845"/>
                        <a:pt x="6206" y="405628"/>
                        <a:pt x="6650" y="402969"/>
                      </a:cubicBezTo>
                      <a:cubicBezTo>
                        <a:pt x="6650" y="402525"/>
                        <a:pt x="7093" y="402082"/>
                        <a:pt x="7093" y="401638"/>
                      </a:cubicBezTo>
                      <a:cubicBezTo>
                        <a:pt x="7536" y="400309"/>
                        <a:pt x="7980" y="398535"/>
                        <a:pt x="8423" y="397205"/>
                      </a:cubicBezTo>
                      <a:cubicBezTo>
                        <a:pt x="9310" y="394102"/>
                        <a:pt x="10196" y="391443"/>
                        <a:pt x="11083" y="388339"/>
                      </a:cubicBezTo>
                      <a:cubicBezTo>
                        <a:pt x="11526" y="387010"/>
                        <a:pt x="11969" y="386123"/>
                        <a:pt x="12413" y="384793"/>
                      </a:cubicBezTo>
                      <a:cubicBezTo>
                        <a:pt x="14186" y="379030"/>
                        <a:pt x="15959" y="373710"/>
                        <a:pt x="17732" y="368390"/>
                      </a:cubicBezTo>
                      <a:cubicBezTo>
                        <a:pt x="18619" y="366617"/>
                        <a:pt x="19062" y="364400"/>
                        <a:pt x="19949" y="362628"/>
                      </a:cubicBezTo>
                      <a:cubicBezTo>
                        <a:pt x="22609" y="355091"/>
                        <a:pt x="25269" y="347998"/>
                        <a:pt x="28372" y="340905"/>
                      </a:cubicBezTo>
                      <a:cubicBezTo>
                        <a:pt x="29259" y="339132"/>
                        <a:pt x="29702" y="337802"/>
                        <a:pt x="30588" y="336029"/>
                      </a:cubicBezTo>
                      <a:cubicBezTo>
                        <a:pt x="32805" y="330266"/>
                        <a:pt x="35465" y="324502"/>
                        <a:pt x="37681" y="319183"/>
                      </a:cubicBezTo>
                      <a:cubicBezTo>
                        <a:pt x="39011" y="316523"/>
                        <a:pt x="39898" y="313863"/>
                        <a:pt x="41228" y="311203"/>
                      </a:cubicBezTo>
                      <a:cubicBezTo>
                        <a:pt x="43444" y="306327"/>
                        <a:pt x="45661" y="301451"/>
                        <a:pt x="47877" y="297017"/>
                      </a:cubicBezTo>
                      <a:cubicBezTo>
                        <a:pt x="49208" y="294358"/>
                        <a:pt x="50537" y="291698"/>
                        <a:pt x="51867" y="289038"/>
                      </a:cubicBezTo>
                      <a:cubicBezTo>
                        <a:pt x="54084" y="284161"/>
                        <a:pt x="56300" y="279728"/>
                        <a:pt x="58960" y="274852"/>
                      </a:cubicBezTo>
                      <a:cubicBezTo>
                        <a:pt x="60290" y="272192"/>
                        <a:pt x="61620" y="269976"/>
                        <a:pt x="62950" y="267316"/>
                      </a:cubicBezTo>
                      <a:cubicBezTo>
                        <a:pt x="65610" y="262439"/>
                        <a:pt x="67826" y="257563"/>
                        <a:pt x="70486" y="252686"/>
                      </a:cubicBezTo>
                      <a:cubicBezTo>
                        <a:pt x="71816" y="250470"/>
                        <a:pt x="72703" y="247810"/>
                        <a:pt x="74033" y="245594"/>
                      </a:cubicBezTo>
                      <a:cubicBezTo>
                        <a:pt x="76249" y="241161"/>
                        <a:pt x="78466" y="237171"/>
                        <a:pt x="80682" y="232738"/>
                      </a:cubicBezTo>
                      <a:cubicBezTo>
                        <a:pt x="86445" y="222098"/>
                        <a:pt x="92208" y="211902"/>
                        <a:pt x="97528" y="201263"/>
                      </a:cubicBezTo>
                      <a:cubicBezTo>
                        <a:pt x="112601" y="173777"/>
                        <a:pt x="127230" y="146735"/>
                        <a:pt x="141416" y="118807"/>
                      </a:cubicBezTo>
                      <a:cubicBezTo>
                        <a:pt x="144076" y="113930"/>
                        <a:pt x="146292" y="109054"/>
                        <a:pt x="148952" y="103735"/>
                      </a:cubicBezTo>
                      <a:cubicBezTo>
                        <a:pt x="156932" y="87332"/>
                        <a:pt x="164911" y="70486"/>
                        <a:pt x="171561" y="53197"/>
                      </a:cubicBezTo>
                      <a:cubicBezTo>
                        <a:pt x="178654" y="35908"/>
                        <a:pt x="184417" y="18176"/>
                        <a:pt x="189736" y="0"/>
                      </a:cubicBezTo>
                      <a:cubicBezTo>
                        <a:pt x="189736" y="0"/>
                        <a:pt x="189736" y="0"/>
                        <a:pt x="189736" y="0"/>
                      </a:cubicBezTo>
                      <a:cubicBezTo>
                        <a:pt x="187520" y="0"/>
                        <a:pt x="185747" y="1773"/>
                        <a:pt x="184417" y="4876"/>
                      </a:cubicBezTo>
                      <a:cubicBezTo>
                        <a:pt x="182644" y="7980"/>
                        <a:pt x="181757" y="11526"/>
                        <a:pt x="180870" y="14186"/>
                      </a:cubicBezTo>
                      <a:cubicBezTo>
                        <a:pt x="180427" y="15516"/>
                        <a:pt x="179984" y="16402"/>
                        <a:pt x="179984" y="16846"/>
                      </a:cubicBezTo>
                      <a:cubicBezTo>
                        <a:pt x="179097" y="19506"/>
                        <a:pt x="177767" y="22165"/>
                        <a:pt x="176881" y="24825"/>
                      </a:cubicBezTo>
                      <a:cubicBezTo>
                        <a:pt x="176437" y="26155"/>
                        <a:pt x="175551" y="27485"/>
                        <a:pt x="175107" y="28815"/>
                      </a:cubicBezTo>
                      <a:cubicBezTo>
                        <a:pt x="174221" y="31032"/>
                        <a:pt x="173334" y="33248"/>
                        <a:pt x="172448" y="35465"/>
                      </a:cubicBezTo>
                      <a:cubicBezTo>
                        <a:pt x="167128" y="47434"/>
                        <a:pt x="161808" y="59404"/>
                        <a:pt x="156045" y="71373"/>
                      </a:cubicBezTo>
                      <a:cubicBezTo>
                        <a:pt x="114817" y="156932"/>
                        <a:pt x="62507" y="236284"/>
                        <a:pt x="27485" y="324502"/>
                      </a:cubicBezTo>
                      <a:cubicBezTo>
                        <a:pt x="18619" y="345782"/>
                        <a:pt x="11969" y="365730"/>
                        <a:pt x="6650" y="38567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7" name="Google Shape;327;p14"/>
                <p:cNvSpPr/>
                <p:nvPr/>
              </p:nvSpPr>
              <p:spPr>
                <a:xfrm>
                  <a:off x="4706223" y="5929266"/>
                  <a:ext cx="269975" cy="367745"/>
                </a:xfrm>
                <a:custGeom>
                  <a:avLst/>
                  <a:gdLst/>
                  <a:ahLst/>
                  <a:cxnLst/>
                  <a:rect l="l" t="t" r="r" b="b"/>
                  <a:pathLst>
                    <a:path w="269975" h="367745" extrusionOk="0">
                      <a:moveTo>
                        <a:pt x="203036" y="73146"/>
                      </a:moveTo>
                      <a:cubicBezTo>
                        <a:pt x="198603" y="78466"/>
                        <a:pt x="194613" y="84229"/>
                        <a:pt x="190623" y="89992"/>
                      </a:cubicBezTo>
                      <a:cubicBezTo>
                        <a:pt x="190180" y="90435"/>
                        <a:pt x="190180" y="90878"/>
                        <a:pt x="189736" y="91322"/>
                      </a:cubicBezTo>
                      <a:cubicBezTo>
                        <a:pt x="189293" y="91765"/>
                        <a:pt x="189293" y="92209"/>
                        <a:pt x="188850" y="92652"/>
                      </a:cubicBezTo>
                      <a:cubicBezTo>
                        <a:pt x="184860" y="98415"/>
                        <a:pt x="180870" y="104178"/>
                        <a:pt x="176881" y="109941"/>
                      </a:cubicBezTo>
                      <a:cubicBezTo>
                        <a:pt x="160921" y="133436"/>
                        <a:pt x="145406" y="157818"/>
                        <a:pt x="130333" y="181757"/>
                      </a:cubicBezTo>
                      <a:cubicBezTo>
                        <a:pt x="121467" y="195499"/>
                        <a:pt x="112601" y="209242"/>
                        <a:pt x="103735" y="222541"/>
                      </a:cubicBezTo>
                      <a:cubicBezTo>
                        <a:pt x="73589" y="266872"/>
                        <a:pt x="40785" y="309430"/>
                        <a:pt x="8423" y="352431"/>
                      </a:cubicBezTo>
                      <a:cubicBezTo>
                        <a:pt x="6206" y="355534"/>
                        <a:pt x="3990" y="358194"/>
                        <a:pt x="1773" y="361297"/>
                      </a:cubicBezTo>
                      <a:cubicBezTo>
                        <a:pt x="1330" y="361741"/>
                        <a:pt x="887" y="362184"/>
                        <a:pt x="443" y="362628"/>
                      </a:cubicBezTo>
                      <a:cubicBezTo>
                        <a:pt x="0" y="363071"/>
                        <a:pt x="0" y="363071"/>
                        <a:pt x="0" y="363514"/>
                      </a:cubicBezTo>
                      <a:cubicBezTo>
                        <a:pt x="0" y="363514"/>
                        <a:pt x="0" y="363957"/>
                        <a:pt x="0" y="364400"/>
                      </a:cubicBezTo>
                      <a:cubicBezTo>
                        <a:pt x="0" y="364844"/>
                        <a:pt x="0" y="365287"/>
                        <a:pt x="443" y="366174"/>
                      </a:cubicBezTo>
                      <a:cubicBezTo>
                        <a:pt x="1773" y="368833"/>
                        <a:pt x="887" y="367504"/>
                        <a:pt x="2217" y="366617"/>
                      </a:cubicBezTo>
                      <a:cubicBezTo>
                        <a:pt x="2660" y="366174"/>
                        <a:pt x="3103" y="365287"/>
                        <a:pt x="3546" y="364844"/>
                      </a:cubicBezTo>
                      <a:cubicBezTo>
                        <a:pt x="3546" y="364844"/>
                        <a:pt x="3546" y="364844"/>
                        <a:pt x="3546" y="364844"/>
                      </a:cubicBezTo>
                      <a:cubicBezTo>
                        <a:pt x="5320" y="362628"/>
                        <a:pt x="7093" y="360854"/>
                        <a:pt x="8866" y="358638"/>
                      </a:cubicBezTo>
                      <a:cubicBezTo>
                        <a:pt x="11526" y="355534"/>
                        <a:pt x="14186" y="352431"/>
                        <a:pt x="16846" y="349328"/>
                      </a:cubicBezTo>
                      <a:cubicBezTo>
                        <a:pt x="20392" y="344895"/>
                        <a:pt x="23939" y="340462"/>
                        <a:pt x="27485" y="336472"/>
                      </a:cubicBezTo>
                      <a:cubicBezTo>
                        <a:pt x="31032" y="332039"/>
                        <a:pt x="34578" y="327606"/>
                        <a:pt x="38125" y="323173"/>
                      </a:cubicBezTo>
                      <a:cubicBezTo>
                        <a:pt x="39455" y="321843"/>
                        <a:pt x="40341" y="320513"/>
                        <a:pt x="41671" y="318740"/>
                      </a:cubicBezTo>
                      <a:cubicBezTo>
                        <a:pt x="46104" y="312977"/>
                        <a:pt x="50537" y="307657"/>
                        <a:pt x="54971" y="301894"/>
                      </a:cubicBezTo>
                      <a:cubicBezTo>
                        <a:pt x="58073" y="297904"/>
                        <a:pt x="61177" y="293915"/>
                        <a:pt x="64280" y="289925"/>
                      </a:cubicBezTo>
                      <a:cubicBezTo>
                        <a:pt x="70930" y="281058"/>
                        <a:pt x="78022" y="272192"/>
                        <a:pt x="84672" y="263326"/>
                      </a:cubicBezTo>
                      <a:cubicBezTo>
                        <a:pt x="86445" y="260666"/>
                        <a:pt x="88219" y="258450"/>
                        <a:pt x="89992" y="255789"/>
                      </a:cubicBezTo>
                      <a:cubicBezTo>
                        <a:pt x="89992" y="255346"/>
                        <a:pt x="90435" y="255346"/>
                        <a:pt x="90435" y="254903"/>
                      </a:cubicBezTo>
                      <a:cubicBezTo>
                        <a:pt x="95755" y="247810"/>
                        <a:pt x="100631" y="240717"/>
                        <a:pt x="105951" y="233624"/>
                      </a:cubicBezTo>
                      <a:cubicBezTo>
                        <a:pt x="129446" y="199933"/>
                        <a:pt x="151168" y="165355"/>
                        <a:pt x="173334" y="130776"/>
                      </a:cubicBezTo>
                      <a:cubicBezTo>
                        <a:pt x="173777" y="130333"/>
                        <a:pt x="174221" y="129446"/>
                        <a:pt x="174664" y="129003"/>
                      </a:cubicBezTo>
                      <a:cubicBezTo>
                        <a:pt x="175551" y="127673"/>
                        <a:pt x="175994" y="126786"/>
                        <a:pt x="176881" y="125457"/>
                      </a:cubicBezTo>
                      <a:cubicBezTo>
                        <a:pt x="178211" y="123240"/>
                        <a:pt x="179540" y="121024"/>
                        <a:pt x="181314" y="118807"/>
                      </a:cubicBezTo>
                      <a:cubicBezTo>
                        <a:pt x="183087" y="116147"/>
                        <a:pt x="184860" y="113487"/>
                        <a:pt x="186633" y="110827"/>
                      </a:cubicBezTo>
                      <a:cubicBezTo>
                        <a:pt x="187963" y="108611"/>
                        <a:pt x="189736" y="106394"/>
                        <a:pt x="191066" y="104178"/>
                      </a:cubicBezTo>
                      <a:cubicBezTo>
                        <a:pt x="193283" y="100631"/>
                        <a:pt x="195943" y="97085"/>
                        <a:pt x="198159" y="93538"/>
                      </a:cubicBezTo>
                      <a:cubicBezTo>
                        <a:pt x="198603" y="93095"/>
                        <a:pt x="199046" y="92209"/>
                        <a:pt x="199489" y="91765"/>
                      </a:cubicBezTo>
                      <a:cubicBezTo>
                        <a:pt x="203479" y="86002"/>
                        <a:pt x="207469" y="80239"/>
                        <a:pt x="211902" y="74476"/>
                      </a:cubicBezTo>
                      <a:cubicBezTo>
                        <a:pt x="215005" y="70486"/>
                        <a:pt x="217665" y="66496"/>
                        <a:pt x="220768" y="62507"/>
                      </a:cubicBezTo>
                      <a:cubicBezTo>
                        <a:pt x="221212" y="62063"/>
                        <a:pt x="221212" y="61620"/>
                        <a:pt x="221655" y="61177"/>
                      </a:cubicBezTo>
                      <a:cubicBezTo>
                        <a:pt x="222985" y="59404"/>
                        <a:pt x="224315" y="58073"/>
                        <a:pt x="225645" y="56300"/>
                      </a:cubicBezTo>
                      <a:cubicBezTo>
                        <a:pt x="228748" y="52311"/>
                        <a:pt x="231851" y="48321"/>
                        <a:pt x="235397" y="44331"/>
                      </a:cubicBezTo>
                      <a:cubicBezTo>
                        <a:pt x="236727" y="42558"/>
                        <a:pt x="238057" y="41228"/>
                        <a:pt x="239387" y="39455"/>
                      </a:cubicBezTo>
                      <a:cubicBezTo>
                        <a:pt x="241604" y="36795"/>
                        <a:pt x="243820" y="34135"/>
                        <a:pt x="246037" y="31918"/>
                      </a:cubicBezTo>
                      <a:cubicBezTo>
                        <a:pt x="247367" y="30588"/>
                        <a:pt x="248253" y="29258"/>
                        <a:pt x="249583" y="27929"/>
                      </a:cubicBezTo>
                      <a:cubicBezTo>
                        <a:pt x="250913" y="26155"/>
                        <a:pt x="252243" y="24825"/>
                        <a:pt x="254016" y="23052"/>
                      </a:cubicBezTo>
                      <a:cubicBezTo>
                        <a:pt x="255790" y="21279"/>
                        <a:pt x="257563" y="19063"/>
                        <a:pt x="259336" y="17289"/>
                      </a:cubicBezTo>
                      <a:cubicBezTo>
                        <a:pt x="260223" y="16402"/>
                        <a:pt x="260666" y="15959"/>
                        <a:pt x="261553" y="15073"/>
                      </a:cubicBezTo>
                      <a:cubicBezTo>
                        <a:pt x="261996" y="14186"/>
                        <a:pt x="262883" y="13742"/>
                        <a:pt x="263326" y="12856"/>
                      </a:cubicBezTo>
                      <a:cubicBezTo>
                        <a:pt x="264212" y="11969"/>
                        <a:pt x="265099" y="10640"/>
                        <a:pt x="265986" y="9753"/>
                      </a:cubicBezTo>
                      <a:cubicBezTo>
                        <a:pt x="267316" y="7536"/>
                        <a:pt x="269976" y="3103"/>
                        <a:pt x="269976" y="0"/>
                      </a:cubicBezTo>
                      <a:cubicBezTo>
                        <a:pt x="264656" y="5319"/>
                        <a:pt x="258893" y="10640"/>
                        <a:pt x="253573" y="16402"/>
                      </a:cubicBezTo>
                      <a:cubicBezTo>
                        <a:pt x="252243" y="17732"/>
                        <a:pt x="250913" y="19506"/>
                        <a:pt x="249140" y="20835"/>
                      </a:cubicBezTo>
                      <a:cubicBezTo>
                        <a:pt x="244707" y="25268"/>
                        <a:pt x="240717" y="30145"/>
                        <a:pt x="236284" y="34578"/>
                      </a:cubicBezTo>
                      <a:cubicBezTo>
                        <a:pt x="235397" y="35465"/>
                        <a:pt x="234954" y="36351"/>
                        <a:pt x="234067" y="37238"/>
                      </a:cubicBezTo>
                      <a:cubicBezTo>
                        <a:pt x="229191" y="42558"/>
                        <a:pt x="224758" y="47878"/>
                        <a:pt x="219881" y="53640"/>
                      </a:cubicBezTo>
                      <a:cubicBezTo>
                        <a:pt x="218552" y="54971"/>
                        <a:pt x="217665" y="56300"/>
                        <a:pt x="216779" y="57630"/>
                      </a:cubicBezTo>
                      <a:cubicBezTo>
                        <a:pt x="212789" y="62507"/>
                        <a:pt x="208799" y="67383"/>
                        <a:pt x="204809" y="72260"/>
                      </a:cubicBezTo>
                      <a:cubicBezTo>
                        <a:pt x="203479" y="72260"/>
                        <a:pt x="203479" y="72703"/>
                        <a:pt x="203036" y="7314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8" name="Google Shape;328;p14"/>
                <p:cNvSpPr/>
                <p:nvPr/>
              </p:nvSpPr>
              <p:spPr>
                <a:xfrm>
                  <a:off x="4727059" y="6052506"/>
                  <a:ext cx="414051" cy="263884"/>
                </a:xfrm>
                <a:custGeom>
                  <a:avLst/>
                  <a:gdLst/>
                  <a:ahLst/>
                  <a:cxnLst/>
                  <a:rect l="l" t="t" r="r" b="b"/>
                  <a:pathLst>
                    <a:path w="414051" h="263884" extrusionOk="0">
                      <a:moveTo>
                        <a:pt x="413165" y="0"/>
                      </a:moveTo>
                      <a:cubicBezTo>
                        <a:pt x="412721" y="0"/>
                        <a:pt x="410948" y="886"/>
                        <a:pt x="410505" y="886"/>
                      </a:cubicBezTo>
                      <a:cubicBezTo>
                        <a:pt x="406515" y="2217"/>
                        <a:pt x="402968" y="3546"/>
                        <a:pt x="398979" y="4876"/>
                      </a:cubicBezTo>
                      <a:cubicBezTo>
                        <a:pt x="396319" y="5763"/>
                        <a:pt x="393659" y="6650"/>
                        <a:pt x="390999" y="7979"/>
                      </a:cubicBezTo>
                      <a:cubicBezTo>
                        <a:pt x="390556" y="8422"/>
                        <a:pt x="389669" y="8422"/>
                        <a:pt x="389226" y="8866"/>
                      </a:cubicBezTo>
                      <a:cubicBezTo>
                        <a:pt x="384793" y="10639"/>
                        <a:pt x="380803" y="11969"/>
                        <a:pt x="376370" y="13742"/>
                      </a:cubicBezTo>
                      <a:cubicBezTo>
                        <a:pt x="360854" y="19505"/>
                        <a:pt x="345338" y="25712"/>
                        <a:pt x="330266" y="32361"/>
                      </a:cubicBezTo>
                      <a:cubicBezTo>
                        <a:pt x="300121" y="45217"/>
                        <a:pt x="270419" y="59403"/>
                        <a:pt x="241160" y="74919"/>
                      </a:cubicBezTo>
                      <a:cubicBezTo>
                        <a:pt x="233181" y="79352"/>
                        <a:pt x="225201" y="83785"/>
                        <a:pt x="217222" y="88218"/>
                      </a:cubicBezTo>
                      <a:cubicBezTo>
                        <a:pt x="213675" y="90435"/>
                        <a:pt x="210572" y="92208"/>
                        <a:pt x="207026" y="94425"/>
                      </a:cubicBezTo>
                      <a:cubicBezTo>
                        <a:pt x="203922" y="96198"/>
                        <a:pt x="200376" y="98415"/>
                        <a:pt x="197273" y="100188"/>
                      </a:cubicBezTo>
                      <a:cubicBezTo>
                        <a:pt x="193726" y="102404"/>
                        <a:pt x="190623" y="104178"/>
                        <a:pt x="187520" y="106394"/>
                      </a:cubicBezTo>
                      <a:cubicBezTo>
                        <a:pt x="183973" y="108611"/>
                        <a:pt x="180427" y="110827"/>
                        <a:pt x="176880" y="113044"/>
                      </a:cubicBezTo>
                      <a:cubicBezTo>
                        <a:pt x="174221" y="114817"/>
                        <a:pt x="171561" y="116590"/>
                        <a:pt x="168901" y="118363"/>
                      </a:cubicBezTo>
                      <a:cubicBezTo>
                        <a:pt x="164911" y="121023"/>
                        <a:pt x="160921" y="123683"/>
                        <a:pt x="156488" y="126786"/>
                      </a:cubicBezTo>
                      <a:cubicBezTo>
                        <a:pt x="154272" y="128116"/>
                        <a:pt x="152498" y="129446"/>
                        <a:pt x="150282" y="130776"/>
                      </a:cubicBezTo>
                      <a:cubicBezTo>
                        <a:pt x="145406" y="133879"/>
                        <a:pt x="140972" y="137426"/>
                        <a:pt x="136096" y="140529"/>
                      </a:cubicBezTo>
                      <a:cubicBezTo>
                        <a:pt x="134766" y="141415"/>
                        <a:pt x="133436" y="142745"/>
                        <a:pt x="132106" y="143632"/>
                      </a:cubicBezTo>
                      <a:cubicBezTo>
                        <a:pt x="126786" y="147179"/>
                        <a:pt x="121910" y="151168"/>
                        <a:pt x="117034" y="155158"/>
                      </a:cubicBezTo>
                      <a:cubicBezTo>
                        <a:pt x="116147" y="156045"/>
                        <a:pt x="114817" y="156931"/>
                        <a:pt x="113931" y="157818"/>
                      </a:cubicBezTo>
                      <a:cubicBezTo>
                        <a:pt x="108611" y="161808"/>
                        <a:pt x="103734" y="165797"/>
                        <a:pt x="98415" y="169787"/>
                      </a:cubicBezTo>
                      <a:cubicBezTo>
                        <a:pt x="97085" y="170674"/>
                        <a:pt x="95755" y="172004"/>
                        <a:pt x="94425" y="173334"/>
                      </a:cubicBezTo>
                      <a:cubicBezTo>
                        <a:pt x="90878" y="175994"/>
                        <a:pt x="87332" y="179097"/>
                        <a:pt x="83785" y="181757"/>
                      </a:cubicBezTo>
                      <a:cubicBezTo>
                        <a:pt x="82899" y="182643"/>
                        <a:pt x="81569" y="183530"/>
                        <a:pt x="80682" y="184417"/>
                      </a:cubicBezTo>
                      <a:cubicBezTo>
                        <a:pt x="78466" y="186633"/>
                        <a:pt x="75806" y="188407"/>
                        <a:pt x="73589" y="190623"/>
                      </a:cubicBezTo>
                      <a:cubicBezTo>
                        <a:pt x="70930" y="192840"/>
                        <a:pt x="68270" y="195056"/>
                        <a:pt x="65610" y="197273"/>
                      </a:cubicBezTo>
                      <a:cubicBezTo>
                        <a:pt x="64723" y="198159"/>
                        <a:pt x="64280" y="198602"/>
                        <a:pt x="63393" y="199489"/>
                      </a:cubicBezTo>
                      <a:cubicBezTo>
                        <a:pt x="60290" y="202592"/>
                        <a:pt x="56744" y="205252"/>
                        <a:pt x="53640" y="208356"/>
                      </a:cubicBezTo>
                      <a:cubicBezTo>
                        <a:pt x="50981" y="210572"/>
                        <a:pt x="48321" y="213232"/>
                        <a:pt x="45661" y="215448"/>
                      </a:cubicBezTo>
                      <a:cubicBezTo>
                        <a:pt x="42558" y="218551"/>
                        <a:pt x="39011" y="221655"/>
                        <a:pt x="35908" y="224758"/>
                      </a:cubicBezTo>
                      <a:cubicBezTo>
                        <a:pt x="33691" y="226974"/>
                        <a:pt x="31918" y="228748"/>
                        <a:pt x="29702" y="230964"/>
                      </a:cubicBezTo>
                      <a:cubicBezTo>
                        <a:pt x="29258" y="231407"/>
                        <a:pt x="28815" y="231851"/>
                        <a:pt x="28372" y="232294"/>
                      </a:cubicBezTo>
                      <a:cubicBezTo>
                        <a:pt x="26155" y="234510"/>
                        <a:pt x="23495" y="237171"/>
                        <a:pt x="21279" y="239387"/>
                      </a:cubicBezTo>
                      <a:cubicBezTo>
                        <a:pt x="18619" y="242047"/>
                        <a:pt x="15516" y="245150"/>
                        <a:pt x="12856" y="247810"/>
                      </a:cubicBezTo>
                      <a:cubicBezTo>
                        <a:pt x="11969" y="248697"/>
                        <a:pt x="11083" y="250026"/>
                        <a:pt x="9753" y="250913"/>
                      </a:cubicBezTo>
                      <a:cubicBezTo>
                        <a:pt x="7536" y="253130"/>
                        <a:pt x="5320" y="255346"/>
                        <a:pt x="3546" y="257563"/>
                      </a:cubicBezTo>
                      <a:cubicBezTo>
                        <a:pt x="3103" y="258449"/>
                        <a:pt x="1773" y="259336"/>
                        <a:pt x="887" y="260223"/>
                      </a:cubicBezTo>
                      <a:cubicBezTo>
                        <a:pt x="443" y="260666"/>
                        <a:pt x="0" y="261109"/>
                        <a:pt x="0" y="261553"/>
                      </a:cubicBezTo>
                      <a:cubicBezTo>
                        <a:pt x="0" y="261553"/>
                        <a:pt x="0" y="261553"/>
                        <a:pt x="0" y="261553"/>
                      </a:cubicBezTo>
                      <a:cubicBezTo>
                        <a:pt x="0" y="261553"/>
                        <a:pt x="0" y="261996"/>
                        <a:pt x="0" y="261996"/>
                      </a:cubicBezTo>
                      <a:cubicBezTo>
                        <a:pt x="0" y="263326"/>
                        <a:pt x="887" y="264212"/>
                        <a:pt x="2217" y="263769"/>
                      </a:cubicBezTo>
                      <a:cubicBezTo>
                        <a:pt x="2217" y="263769"/>
                        <a:pt x="2217" y="263769"/>
                        <a:pt x="2217" y="263769"/>
                      </a:cubicBezTo>
                      <a:cubicBezTo>
                        <a:pt x="2660" y="263326"/>
                        <a:pt x="3546" y="262882"/>
                        <a:pt x="3990" y="262439"/>
                      </a:cubicBezTo>
                      <a:cubicBezTo>
                        <a:pt x="3990" y="262439"/>
                        <a:pt x="4433" y="261996"/>
                        <a:pt x="4433" y="261996"/>
                      </a:cubicBezTo>
                      <a:cubicBezTo>
                        <a:pt x="5763" y="261109"/>
                        <a:pt x="6650" y="259779"/>
                        <a:pt x="7980" y="258892"/>
                      </a:cubicBezTo>
                      <a:cubicBezTo>
                        <a:pt x="10196" y="256676"/>
                        <a:pt x="12856" y="254459"/>
                        <a:pt x="15072" y="251800"/>
                      </a:cubicBezTo>
                      <a:cubicBezTo>
                        <a:pt x="17732" y="249140"/>
                        <a:pt x="20392" y="246480"/>
                        <a:pt x="23052" y="244264"/>
                      </a:cubicBezTo>
                      <a:cubicBezTo>
                        <a:pt x="26155" y="241604"/>
                        <a:pt x="28815" y="238943"/>
                        <a:pt x="31918" y="236284"/>
                      </a:cubicBezTo>
                      <a:cubicBezTo>
                        <a:pt x="34578" y="233624"/>
                        <a:pt x="37238" y="231407"/>
                        <a:pt x="40341" y="228748"/>
                      </a:cubicBezTo>
                      <a:cubicBezTo>
                        <a:pt x="43444" y="226088"/>
                        <a:pt x="46548" y="223428"/>
                        <a:pt x="49651" y="220768"/>
                      </a:cubicBezTo>
                      <a:cubicBezTo>
                        <a:pt x="52310" y="218108"/>
                        <a:pt x="55414" y="215892"/>
                        <a:pt x="58073" y="213232"/>
                      </a:cubicBezTo>
                      <a:cubicBezTo>
                        <a:pt x="61177" y="210572"/>
                        <a:pt x="64280" y="207912"/>
                        <a:pt x="67383" y="205252"/>
                      </a:cubicBezTo>
                      <a:cubicBezTo>
                        <a:pt x="69600" y="203479"/>
                        <a:pt x="72259" y="201262"/>
                        <a:pt x="74476" y="199489"/>
                      </a:cubicBezTo>
                      <a:cubicBezTo>
                        <a:pt x="74919" y="199046"/>
                        <a:pt x="75363" y="198602"/>
                        <a:pt x="75806" y="198159"/>
                      </a:cubicBezTo>
                      <a:cubicBezTo>
                        <a:pt x="78909" y="195499"/>
                        <a:pt x="82455" y="192840"/>
                        <a:pt x="85559" y="190179"/>
                      </a:cubicBezTo>
                      <a:cubicBezTo>
                        <a:pt x="88218" y="187963"/>
                        <a:pt x="91322" y="185746"/>
                        <a:pt x="93982" y="183530"/>
                      </a:cubicBezTo>
                      <a:cubicBezTo>
                        <a:pt x="97528" y="180870"/>
                        <a:pt x="101075" y="178210"/>
                        <a:pt x="104178" y="175551"/>
                      </a:cubicBezTo>
                      <a:cubicBezTo>
                        <a:pt x="106838" y="173334"/>
                        <a:pt x="109498" y="171561"/>
                        <a:pt x="112157" y="169344"/>
                      </a:cubicBezTo>
                      <a:cubicBezTo>
                        <a:pt x="115704" y="166684"/>
                        <a:pt x="119250" y="164025"/>
                        <a:pt x="122797" y="161364"/>
                      </a:cubicBezTo>
                      <a:cubicBezTo>
                        <a:pt x="125457" y="159148"/>
                        <a:pt x="128116" y="157375"/>
                        <a:pt x="131220" y="155158"/>
                      </a:cubicBezTo>
                      <a:cubicBezTo>
                        <a:pt x="134766" y="152498"/>
                        <a:pt x="137869" y="150282"/>
                        <a:pt x="141416" y="148065"/>
                      </a:cubicBezTo>
                      <a:cubicBezTo>
                        <a:pt x="144519" y="145848"/>
                        <a:pt x="147179" y="143632"/>
                        <a:pt x="150282" y="141859"/>
                      </a:cubicBezTo>
                      <a:cubicBezTo>
                        <a:pt x="153385" y="139643"/>
                        <a:pt x="156931" y="137426"/>
                        <a:pt x="160035" y="135209"/>
                      </a:cubicBezTo>
                      <a:cubicBezTo>
                        <a:pt x="163138" y="132993"/>
                        <a:pt x="166684" y="130776"/>
                        <a:pt x="169788" y="128560"/>
                      </a:cubicBezTo>
                      <a:cubicBezTo>
                        <a:pt x="172891" y="126786"/>
                        <a:pt x="175994" y="124570"/>
                        <a:pt x="178654" y="122797"/>
                      </a:cubicBezTo>
                      <a:cubicBezTo>
                        <a:pt x="182200" y="120580"/>
                        <a:pt x="185747" y="118363"/>
                        <a:pt x="189293" y="116147"/>
                      </a:cubicBezTo>
                      <a:cubicBezTo>
                        <a:pt x="192396" y="114374"/>
                        <a:pt x="195056" y="112600"/>
                        <a:pt x="198159" y="110827"/>
                      </a:cubicBezTo>
                      <a:cubicBezTo>
                        <a:pt x="201706" y="108611"/>
                        <a:pt x="205696" y="106394"/>
                        <a:pt x="209242" y="104178"/>
                      </a:cubicBezTo>
                      <a:cubicBezTo>
                        <a:pt x="212345" y="102404"/>
                        <a:pt x="215892" y="100188"/>
                        <a:pt x="218995" y="98415"/>
                      </a:cubicBezTo>
                      <a:cubicBezTo>
                        <a:pt x="222098" y="96641"/>
                        <a:pt x="225201" y="94868"/>
                        <a:pt x="228304" y="93095"/>
                      </a:cubicBezTo>
                      <a:cubicBezTo>
                        <a:pt x="228748" y="93095"/>
                        <a:pt x="229191" y="92651"/>
                        <a:pt x="229191" y="92651"/>
                      </a:cubicBezTo>
                      <a:cubicBezTo>
                        <a:pt x="230964" y="91765"/>
                        <a:pt x="233181" y="90435"/>
                        <a:pt x="234954" y="89548"/>
                      </a:cubicBezTo>
                      <a:cubicBezTo>
                        <a:pt x="261553" y="74476"/>
                        <a:pt x="288151" y="60733"/>
                        <a:pt x="316080" y="47877"/>
                      </a:cubicBezTo>
                      <a:cubicBezTo>
                        <a:pt x="331152" y="40784"/>
                        <a:pt x="346225" y="34135"/>
                        <a:pt x="361741" y="27485"/>
                      </a:cubicBezTo>
                      <a:cubicBezTo>
                        <a:pt x="366617" y="25268"/>
                        <a:pt x="371493" y="23495"/>
                        <a:pt x="375927" y="21722"/>
                      </a:cubicBezTo>
                      <a:cubicBezTo>
                        <a:pt x="386123" y="17289"/>
                        <a:pt x="396762" y="13299"/>
                        <a:pt x="406958" y="8422"/>
                      </a:cubicBezTo>
                      <a:cubicBezTo>
                        <a:pt x="406958" y="8422"/>
                        <a:pt x="406958" y="8422"/>
                        <a:pt x="407401" y="8422"/>
                      </a:cubicBezTo>
                      <a:cubicBezTo>
                        <a:pt x="408732" y="7979"/>
                        <a:pt x="412721" y="5763"/>
                        <a:pt x="413608" y="4433"/>
                      </a:cubicBezTo>
                      <a:cubicBezTo>
                        <a:pt x="413608" y="3103"/>
                        <a:pt x="413608" y="1773"/>
                        <a:pt x="414051" y="443"/>
                      </a:cubicBezTo>
                      <a:cubicBezTo>
                        <a:pt x="414051" y="443"/>
                        <a:pt x="414051" y="443"/>
                        <a:pt x="414051" y="443"/>
                      </a:cubicBezTo>
                      <a:cubicBezTo>
                        <a:pt x="414051" y="0"/>
                        <a:pt x="413608" y="0"/>
                        <a:pt x="413165"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9" name="Google Shape;329;p14"/>
                <p:cNvSpPr/>
                <p:nvPr/>
              </p:nvSpPr>
              <p:spPr>
                <a:xfrm>
                  <a:off x="4783185" y="6169419"/>
                  <a:ext cx="315367" cy="152176"/>
                </a:xfrm>
                <a:custGeom>
                  <a:avLst/>
                  <a:gdLst/>
                  <a:ahLst/>
                  <a:cxnLst/>
                  <a:rect l="l" t="t" r="r" b="b"/>
                  <a:pathLst>
                    <a:path w="315367" h="152176" extrusionOk="0">
                      <a:moveTo>
                        <a:pt x="2391" y="151290"/>
                      </a:moveTo>
                      <a:cubicBezTo>
                        <a:pt x="2391" y="151290"/>
                        <a:pt x="3278" y="151290"/>
                        <a:pt x="3721" y="150846"/>
                      </a:cubicBezTo>
                      <a:cubicBezTo>
                        <a:pt x="5051" y="149960"/>
                        <a:pt x="7268" y="148629"/>
                        <a:pt x="7711" y="148629"/>
                      </a:cubicBezTo>
                      <a:cubicBezTo>
                        <a:pt x="8154" y="148186"/>
                        <a:pt x="9041" y="147743"/>
                        <a:pt x="9484" y="147743"/>
                      </a:cubicBezTo>
                      <a:cubicBezTo>
                        <a:pt x="16134" y="144196"/>
                        <a:pt x="22783" y="140650"/>
                        <a:pt x="29433" y="137104"/>
                      </a:cubicBezTo>
                      <a:cubicBezTo>
                        <a:pt x="44949" y="128681"/>
                        <a:pt x="60908" y="120258"/>
                        <a:pt x="76424" y="112278"/>
                      </a:cubicBezTo>
                      <a:cubicBezTo>
                        <a:pt x="78197" y="111392"/>
                        <a:pt x="79971" y="110505"/>
                        <a:pt x="81744" y="109619"/>
                      </a:cubicBezTo>
                      <a:cubicBezTo>
                        <a:pt x="100363" y="99865"/>
                        <a:pt x="118982" y="90556"/>
                        <a:pt x="137601" y="81247"/>
                      </a:cubicBezTo>
                      <a:cubicBezTo>
                        <a:pt x="138931" y="80360"/>
                        <a:pt x="140261" y="79916"/>
                        <a:pt x="141590" y="79473"/>
                      </a:cubicBezTo>
                      <a:cubicBezTo>
                        <a:pt x="147797" y="76370"/>
                        <a:pt x="154446" y="73267"/>
                        <a:pt x="160653" y="70164"/>
                      </a:cubicBezTo>
                      <a:cubicBezTo>
                        <a:pt x="172179" y="64401"/>
                        <a:pt x="183705" y="59081"/>
                        <a:pt x="195231" y="53762"/>
                      </a:cubicBezTo>
                      <a:cubicBezTo>
                        <a:pt x="196561" y="53318"/>
                        <a:pt x="197891" y="52431"/>
                        <a:pt x="199221" y="51988"/>
                      </a:cubicBezTo>
                      <a:cubicBezTo>
                        <a:pt x="216066" y="44009"/>
                        <a:pt x="232912" y="36472"/>
                        <a:pt x="249758" y="28936"/>
                      </a:cubicBezTo>
                      <a:cubicBezTo>
                        <a:pt x="255078" y="26719"/>
                        <a:pt x="260397" y="24060"/>
                        <a:pt x="265274" y="21843"/>
                      </a:cubicBezTo>
                      <a:cubicBezTo>
                        <a:pt x="282120" y="14307"/>
                        <a:pt x="298522" y="7214"/>
                        <a:pt x="315368" y="121"/>
                      </a:cubicBezTo>
                      <a:cubicBezTo>
                        <a:pt x="312708" y="-322"/>
                        <a:pt x="308718" y="564"/>
                        <a:pt x="306502" y="1008"/>
                      </a:cubicBezTo>
                      <a:cubicBezTo>
                        <a:pt x="303842" y="1451"/>
                        <a:pt x="301182" y="1894"/>
                        <a:pt x="298965" y="2781"/>
                      </a:cubicBezTo>
                      <a:cubicBezTo>
                        <a:pt x="294532" y="3667"/>
                        <a:pt x="289656" y="4554"/>
                        <a:pt x="285223" y="5884"/>
                      </a:cubicBezTo>
                      <a:cubicBezTo>
                        <a:pt x="283006" y="6327"/>
                        <a:pt x="280790" y="7214"/>
                        <a:pt x="278573" y="7657"/>
                      </a:cubicBezTo>
                      <a:cubicBezTo>
                        <a:pt x="271924" y="9874"/>
                        <a:pt x="265274" y="12977"/>
                        <a:pt x="258624" y="15637"/>
                      </a:cubicBezTo>
                      <a:cubicBezTo>
                        <a:pt x="256851" y="16524"/>
                        <a:pt x="254634" y="17410"/>
                        <a:pt x="252861" y="18297"/>
                      </a:cubicBezTo>
                      <a:cubicBezTo>
                        <a:pt x="241779" y="23173"/>
                        <a:pt x="230696" y="27606"/>
                        <a:pt x="219613" y="32926"/>
                      </a:cubicBezTo>
                      <a:cubicBezTo>
                        <a:pt x="213407" y="35586"/>
                        <a:pt x="207644" y="38246"/>
                        <a:pt x="201881" y="40906"/>
                      </a:cubicBezTo>
                      <a:cubicBezTo>
                        <a:pt x="192571" y="45339"/>
                        <a:pt x="182818" y="49772"/>
                        <a:pt x="173509" y="54205"/>
                      </a:cubicBezTo>
                      <a:cubicBezTo>
                        <a:pt x="167746" y="56865"/>
                        <a:pt x="162426" y="59524"/>
                        <a:pt x="156663" y="62184"/>
                      </a:cubicBezTo>
                      <a:cubicBezTo>
                        <a:pt x="146023" y="67504"/>
                        <a:pt x="135827" y="72380"/>
                        <a:pt x="125631" y="77700"/>
                      </a:cubicBezTo>
                      <a:cubicBezTo>
                        <a:pt x="123415" y="79030"/>
                        <a:pt x="121198" y="79916"/>
                        <a:pt x="118982" y="81247"/>
                      </a:cubicBezTo>
                      <a:cubicBezTo>
                        <a:pt x="105682" y="88339"/>
                        <a:pt x="92383" y="95432"/>
                        <a:pt x="79527" y="102526"/>
                      </a:cubicBezTo>
                      <a:cubicBezTo>
                        <a:pt x="78197" y="103412"/>
                        <a:pt x="76867" y="103855"/>
                        <a:pt x="75981" y="104742"/>
                      </a:cubicBezTo>
                      <a:cubicBezTo>
                        <a:pt x="73321" y="106515"/>
                        <a:pt x="70218" y="107845"/>
                        <a:pt x="67558" y="109619"/>
                      </a:cubicBezTo>
                      <a:cubicBezTo>
                        <a:pt x="64455" y="111392"/>
                        <a:pt x="60908" y="113165"/>
                        <a:pt x="57805" y="115381"/>
                      </a:cubicBezTo>
                      <a:cubicBezTo>
                        <a:pt x="49825" y="119814"/>
                        <a:pt x="41846" y="124691"/>
                        <a:pt x="33866" y="129567"/>
                      </a:cubicBezTo>
                      <a:cubicBezTo>
                        <a:pt x="33866" y="129567"/>
                        <a:pt x="33866" y="129567"/>
                        <a:pt x="33423" y="129567"/>
                      </a:cubicBezTo>
                      <a:cubicBezTo>
                        <a:pt x="32980" y="130011"/>
                        <a:pt x="32536" y="130011"/>
                        <a:pt x="32093" y="130454"/>
                      </a:cubicBezTo>
                      <a:cubicBezTo>
                        <a:pt x="25887" y="134001"/>
                        <a:pt x="19680" y="137990"/>
                        <a:pt x="13474" y="141980"/>
                      </a:cubicBezTo>
                      <a:cubicBezTo>
                        <a:pt x="11258" y="143310"/>
                        <a:pt x="9041" y="144640"/>
                        <a:pt x="7268" y="145970"/>
                      </a:cubicBezTo>
                      <a:cubicBezTo>
                        <a:pt x="5938" y="146857"/>
                        <a:pt x="4608" y="147743"/>
                        <a:pt x="3278" y="148629"/>
                      </a:cubicBezTo>
                      <a:cubicBezTo>
                        <a:pt x="2835" y="148629"/>
                        <a:pt x="2391" y="149073"/>
                        <a:pt x="1948" y="149516"/>
                      </a:cubicBezTo>
                      <a:cubicBezTo>
                        <a:pt x="1505" y="149516"/>
                        <a:pt x="1061" y="149960"/>
                        <a:pt x="1061" y="149960"/>
                      </a:cubicBezTo>
                      <a:cubicBezTo>
                        <a:pt x="1061" y="149960"/>
                        <a:pt x="1061" y="149960"/>
                        <a:pt x="618" y="150403"/>
                      </a:cubicBezTo>
                      <a:cubicBezTo>
                        <a:pt x="618" y="150403"/>
                        <a:pt x="618" y="150403"/>
                        <a:pt x="618" y="150403"/>
                      </a:cubicBezTo>
                      <a:cubicBezTo>
                        <a:pt x="-269" y="150846"/>
                        <a:pt x="-269" y="151290"/>
                        <a:pt x="1061" y="152176"/>
                      </a:cubicBezTo>
                      <a:cubicBezTo>
                        <a:pt x="1948" y="150403"/>
                        <a:pt x="1948" y="150846"/>
                        <a:pt x="2391" y="15129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0" name="Google Shape;330;p14"/>
                <p:cNvSpPr/>
                <p:nvPr/>
              </p:nvSpPr>
              <p:spPr>
                <a:xfrm>
                  <a:off x="4727946" y="6330793"/>
                  <a:ext cx="402081" cy="37348"/>
                </a:xfrm>
                <a:custGeom>
                  <a:avLst/>
                  <a:gdLst/>
                  <a:ahLst/>
                  <a:cxnLst/>
                  <a:rect l="l" t="t" r="r" b="b"/>
                  <a:pathLst>
                    <a:path w="402081" h="37348" extrusionOk="0">
                      <a:moveTo>
                        <a:pt x="370607" y="111"/>
                      </a:moveTo>
                      <a:cubicBezTo>
                        <a:pt x="363957" y="111"/>
                        <a:pt x="356864" y="-332"/>
                        <a:pt x="350215" y="554"/>
                      </a:cubicBezTo>
                      <a:cubicBezTo>
                        <a:pt x="344451" y="1441"/>
                        <a:pt x="338688" y="2327"/>
                        <a:pt x="333369" y="3214"/>
                      </a:cubicBezTo>
                      <a:cubicBezTo>
                        <a:pt x="322286" y="4987"/>
                        <a:pt x="311203" y="6317"/>
                        <a:pt x="300120" y="8091"/>
                      </a:cubicBezTo>
                      <a:cubicBezTo>
                        <a:pt x="299234" y="8091"/>
                        <a:pt x="298791" y="8534"/>
                        <a:pt x="297904" y="8534"/>
                      </a:cubicBezTo>
                      <a:cubicBezTo>
                        <a:pt x="281058" y="10750"/>
                        <a:pt x="264212" y="12967"/>
                        <a:pt x="247367" y="15183"/>
                      </a:cubicBezTo>
                      <a:cubicBezTo>
                        <a:pt x="242490" y="15627"/>
                        <a:pt x="237171" y="16514"/>
                        <a:pt x="232294" y="16957"/>
                      </a:cubicBezTo>
                      <a:cubicBezTo>
                        <a:pt x="221655" y="18286"/>
                        <a:pt x="211015" y="19173"/>
                        <a:pt x="200376" y="20503"/>
                      </a:cubicBezTo>
                      <a:cubicBezTo>
                        <a:pt x="195056" y="20947"/>
                        <a:pt x="189736" y="21390"/>
                        <a:pt x="183973" y="22276"/>
                      </a:cubicBezTo>
                      <a:cubicBezTo>
                        <a:pt x="179097" y="22719"/>
                        <a:pt x="174664" y="23163"/>
                        <a:pt x="169788" y="23606"/>
                      </a:cubicBezTo>
                      <a:cubicBezTo>
                        <a:pt x="163138" y="24050"/>
                        <a:pt x="156488" y="24493"/>
                        <a:pt x="149839" y="25380"/>
                      </a:cubicBezTo>
                      <a:cubicBezTo>
                        <a:pt x="146292" y="25823"/>
                        <a:pt x="142302" y="25823"/>
                        <a:pt x="138756" y="26266"/>
                      </a:cubicBezTo>
                      <a:cubicBezTo>
                        <a:pt x="123683" y="27596"/>
                        <a:pt x="109054" y="28483"/>
                        <a:pt x="93981" y="29369"/>
                      </a:cubicBezTo>
                      <a:cubicBezTo>
                        <a:pt x="90878" y="29369"/>
                        <a:pt x="88218" y="29813"/>
                        <a:pt x="85115" y="29813"/>
                      </a:cubicBezTo>
                      <a:cubicBezTo>
                        <a:pt x="72703" y="30699"/>
                        <a:pt x="60290" y="31142"/>
                        <a:pt x="47877" y="32029"/>
                      </a:cubicBezTo>
                      <a:cubicBezTo>
                        <a:pt x="41671" y="32473"/>
                        <a:pt x="35465" y="32473"/>
                        <a:pt x="29258" y="32916"/>
                      </a:cubicBezTo>
                      <a:cubicBezTo>
                        <a:pt x="27485" y="32916"/>
                        <a:pt x="25712" y="32916"/>
                        <a:pt x="23939" y="33359"/>
                      </a:cubicBezTo>
                      <a:cubicBezTo>
                        <a:pt x="22165" y="33359"/>
                        <a:pt x="19949" y="33359"/>
                        <a:pt x="18176" y="33802"/>
                      </a:cubicBezTo>
                      <a:cubicBezTo>
                        <a:pt x="14186" y="33802"/>
                        <a:pt x="10196" y="34246"/>
                        <a:pt x="6650" y="34246"/>
                      </a:cubicBezTo>
                      <a:cubicBezTo>
                        <a:pt x="6206" y="34246"/>
                        <a:pt x="6206" y="34246"/>
                        <a:pt x="5763" y="34246"/>
                      </a:cubicBezTo>
                      <a:cubicBezTo>
                        <a:pt x="5319" y="34246"/>
                        <a:pt x="5319" y="34246"/>
                        <a:pt x="4876" y="34246"/>
                      </a:cubicBezTo>
                      <a:cubicBezTo>
                        <a:pt x="4876" y="34246"/>
                        <a:pt x="4876" y="34246"/>
                        <a:pt x="4876" y="34246"/>
                      </a:cubicBezTo>
                      <a:cubicBezTo>
                        <a:pt x="3990" y="34246"/>
                        <a:pt x="3103" y="34246"/>
                        <a:pt x="2217" y="34246"/>
                      </a:cubicBezTo>
                      <a:cubicBezTo>
                        <a:pt x="1773" y="34246"/>
                        <a:pt x="1330" y="34246"/>
                        <a:pt x="886" y="34246"/>
                      </a:cubicBezTo>
                      <a:cubicBezTo>
                        <a:pt x="443" y="34246"/>
                        <a:pt x="0" y="34246"/>
                        <a:pt x="0" y="34246"/>
                      </a:cubicBezTo>
                      <a:cubicBezTo>
                        <a:pt x="0" y="34246"/>
                        <a:pt x="0" y="34689"/>
                        <a:pt x="0" y="34689"/>
                      </a:cubicBezTo>
                      <a:cubicBezTo>
                        <a:pt x="0" y="35132"/>
                        <a:pt x="0" y="35576"/>
                        <a:pt x="0" y="36463"/>
                      </a:cubicBezTo>
                      <a:cubicBezTo>
                        <a:pt x="0" y="36906"/>
                        <a:pt x="0" y="37349"/>
                        <a:pt x="0" y="37349"/>
                      </a:cubicBezTo>
                      <a:cubicBezTo>
                        <a:pt x="0" y="37349"/>
                        <a:pt x="443" y="37349"/>
                        <a:pt x="1330" y="37349"/>
                      </a:cubicBezTo>
                      <a:cubicBezTo>
                        <a:pt x="2660" y="37349"/>
                        <a:pt x="4433" y="37349"/>
                        <a:pt x="4876" y="37349"/>
                      </a:cubicBezTo>
                      <a:cubicBezTo>
                        <a:pt x="5763" y="37349"/>
                        <a:pt x="6650" y="37349"/>
                        <a:pt x="7980" y="37349"/>
                      </a:cubicBezTo>
                      <a:cubicBezTo>
                        <a:pt x="8423" y="37349"/>
                        <a:pt x="9309" y="37349"/>
                        <a:pt x="9753" y="37349"/>
                      </a:cubicBezTo>
                      <a:cubicBezTo>
                        <a:pt x="10639" y="37349"/>
                        <a:pt x="11526" y="37349"/>
                        <a:pt x="12856" y="37349"/>
                      </a:cubicBezTo>
                      <a:cubicBezTo>
                        <a:pt x="22609" y="37349"/>
                        <a:pt x="31918" y="37349"/>
                        <a:pt x="41671" y="37349"/>
                      </a:cubicBezTo>
                      <a:cubicBezTo>
                        <a:pt x="43001" y="37349"/>
                        <a:pt x="44774" y="37349"/>
                        <a:pt x="46104" y="37349"/>
                      </a:cubicBezTo>
                      <a:cubicBezTo>
                        <a:pt x="47434" y="37349"/>
                        <a:pt x="48764" y="37349"/>
                        <a:pt x="50094" y="37349"/>
                      </a:cubicBezTo>
                      <a:cubicBezTo>
                        <a:pt x="60733" y="37349"/>
                        <a:pt x="71373" y="36906"/>
                        <a:pt x="82012" y="36906"/>
                      </a:cubicBezTo>
                      <a:cubicBezTo>
                        <a:pt x="82455" y="36906"/>
                        <a:pt x="83342" y="36906"/>
                        <a:pt x="83785" y="36906"/>
                      </a:cubicBezTo>
                      <a:cubicBezTo>
                        <a:pt x="93981" y="36463"/>
                        <a:pt x="104621" y="36019"/>
                        <a:pt x="114817" y="35576"/>
                      </a:cubicBezTo>
                      <a:cubicBezTo>
                        <a:pt x="116590" y="35576"/>
                        <a:pt x="117920" y="35576"/>
                        <a:pt x="119694" y="35576"/>
                      </a:cubicBezTo>
                      <a:cubicBezTo>
                        <a:pt x="121467" y="35576"/>
                        <a:pt x="123240" y="35132"/>
                        <a:pt x="125457" y="35132"/>
                      </a:cubicBezTo>
                      <a:cubicBezTo>
                        <a:pt x="134323" y="34689"/>
                        <a:pt x="143632" y="34246"/>
                        <a:pt x="152498" y="33359"/>
                      </a:cubicBezTo>
                      <a:cubicBezTo>
                        <a:pt x="154272" y="33359"/>
                        <a:pt x="156045" y="33359"/>
                        <a:pt x="157375" y="32916"/>
                      </a:cubicBezTo>
                      <a:cubicBezTo>
                        <a:pt x="160035" y="32916"/>
                        <a:pt x="163138" y="32473"/>
                        <a:pt x="165798" y="32473"/>
                      </a:cubicBezTo>
                      <a:cubicBezTo>
                        <a:pt x="176437" y="31586"/>
                        <a:pt x="187076" y="30699"/>
                        <a:pt x="198159" y="29813"/>
                      </a:cubicBezTo>
                      <a:cubicBezTo>
                        <a:pt x="203922" y="29369"/>
                        <a:pt x="209685" y="28483"/>
                        <a:pt x="215448" y="28040"/>
                      </a:cubicBezTo>
                      <a:cubicBezTo>
                        <a:pt x="222098" y="27153"/>
                        <a:pt x="229191" y="26709"/>
                        <a:pt x="235841" y="25823"/>
                      </a:cubicBezTo>
                      <a:cubicBezTo>
                        <a:pt x="244263" y="24936"/>
                        <a:pt x="252686" y="24050"/>
                        <a:pt x="260666" y="22719"/>
                      </a:cubicBezTo>
                      <a:cubicBezTo>
                        <a:pt x="264212" y="22276"/>
                        <a:pt x="267316" y="21833"/>
                        <a:pt x="270862" y="21390"/>
                      </a:cubicBezTo>
                      <a:cubicBezTo>
                        <a:pt x="305884" y="16957"/>
                        <a:pt x="340905" y="11637"/>
                        <a:pt x="375927" y="4987"/>
                      </a:cubicBezTo>
                      <a:cubicBezTo>
                        <a:pt x="384793" y="3214"/>
                        <a:pt x="393215" y="1884"/>
                        <a:pt x="402082" y="111"/>
                      </a:cubicBezTo>
                      <a:cubicBezTo>
                        <a:pt x="401195" y="111"/>
                        <a:pt x="400752" y="111"/>
                        <a:pt x="399865" y="111"/>
                      </a:cubicBezTo>
                      <a:cubicBezTo>
                        <a:pt x="389669" y="111"/>
                        <a:pt x="379916" y="111"/>
                        <a:pt x="370607" y="11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1" name="Google Shape;331;p14"/>
                <p:cNvSpPr/>
                <p:nvPr/>
              </p:nvSpPr>
              <p:spPr>
                <a:xfrm>
                  <a:off x="4667655" y="6393657"/>
                  <a:ext cx="326719" cy="130529"/>
                </a:xfrm>
                <a:custGeom>
                  <a:avLst/>
                  <a:gdLst/>
                  <a:ahLst/>
                  <a:cxnLst/>
                  <a:rect l="l" t="t" r="r" b="b"/>
                  <a:pathLst>
                    <a:path w="326719" h="130529" extrusionOk="0">
                      <a:moveTo>
                        <a:pt x="304554" y="120334"/>
                      </a:moveTo>
                      <a:cubicBezTo>
                        <a:pt x="297904" y="117231"/>
                        <a:pt x="291698" y="114128"/>
                        <a:pt x="285048" y="111025"/>
                      </a:cubicBezTo>
                      <a:cubicBezTo>
                        <a:pt x="278398" y="107921"/>
                        <a:pt x="271306" y="104818"/>
                        <a:pt x="264656" y="101715"/>
                      </a:cubicBezTo>
                      <a:cubicBezTo>
                        <a:pt x="264656" y="101715"/>
                        <a:pt x="264656" y="101715"/>
                        <a:pt x="264656" y="101715"/>
                      </a:cubicBezTo>
                      <a:cubicBezTo>
                        <a:pt x="233624" y="87972"/>
                        <a:pt x="202593" y="74673"/>
                        <a:pt x="171118" y="61817"/>
                      </a:cubicBezTo>
                      <a:cubicBezTo>
                        <a:pt x="168458" y="60930"/>
                        <a:pt x="165798" y="59600"/>
                        <a:pt x="163138" y="58714"/>
                      </a:cubicBezTo>
                      <a:cubicBezTo>
                        <a:pt x="151612" y="53838"/>
                        <a:pt x="139643" y="49404"/>
                        <a:pt x="127673" y="44971"/>
                      </a:cubicBezTo>
                      <a:cubicBezTo>
                        <a:pt x="121910" y="42755"/>
                        <a:pt x="116590" y="40538"/>
                        <a:pt x="110827" y="38322"/>
                      </a:cubicBezTo>
                      <a:cubicBezTo>
                        <a:pt x="109941" y="37879"/>
                        <a:pt x="109054" y="37435"/>
                        <a:pt x="108168" y="37435"/>
                      </a:cubicBezTo>
                      <a:cubicBezTo>
                        <a:pt x="107281" y="36992"/>
                        <a:pt x="105951" y="36548"/>
                        <a:pt x="105064" y="36105"/>
                      </a:cubicBezTo>
                      <a:cubicBezTo>
                        <a:pt x="90878" y="30785"/>
                        <a:pt x="76249" y="25466"/>
                        <a:pt x="62063" y="20146"/>
                      </a:cubicBezTo>
                      <a:cubicBezTo>
                        <a:pt x="60290" y="19702"/>
                        <a:pt x="58960" y="18816"/>
                        <a:pt x="57187" y="18373"/>
                      </a:cubicBezTo>
                      <a:cubicBezTo>
                        <a:pt x="42114" y="13053"/>
                        <a:pt x="26599" y="7733"/>
                        <a:pt x="11526" y="2857"/>
                      </a:cubicBezTo>
                      <a:cubicBezTo>
                        <a:pt x="9753" y="2414"/>
                        <a:pt x="7536" y="1527"/>
                        <a:pt x="5763" y="1084"/>
                      </a:cubicBezTo>
                      <a:cubicBezTo>
                        <a:pt x="5320" y="1084"/>
                        <a:pt x="4433" y="640"/>
                        <a:pt x="3546" y="197"/>
                      </a:cubicBezTo>
                      <a:cubicBezTo>
                        <a:pt x="3103" y="197"/>
                        <a:pt x="2660" y="-247"/>
                        <a:pt x="2660" y="197"/>
                      </a:cubicBezTo>
                      <a:cubicBezTo>
                        <a:pt x="1773" y="1084"/>
                        <a:pt x="887" y="1970"/>
                        <a:pt x="0" y="2857"/>
                      </a:cubicBezTo>
                      <a:cubicBezTo>
                        <a:pt x="443" y="2857"/>
                        <a:pt x="443" y="2857"/>
                        <a:pt x="887" y="3300"/>
                      </a:cubicBezTo>
                      <a:cubicBezTo>
                        <a:pt x="1330" y="3743"/>
                        <a:pt x="3103" y="4630"/>
                        <a:pt x="4433" y="4630"/>
                      </a:cubicBezTo>
                      <a:cubicBezTo>
                        <a:pt x="4877" y="4630"/>
                        <a:pt x="5763" y="5074"/>
                        <a:pt x="6206" y="5074"/>
                      </a:cubicBezTo>
                      <a:cubicBezTo>
                        <a:pt x="6206" y="5074"/>
                        <a:pt x="6206" y="5074"/>
                        <a:pt x="6650" y="5074"/>
                      </a:cubicBezTo>
                      <a:cubicBezTo>
                        <a:pt x="7536" y="5517"/>
                        <a:pt x="8423" y="5960"/>
                        <a:pt x="9310" y="5960"/>
                      </a:cubicBezTo>
                      <a:cubicBezTo>
                        <a:pt x="10196" y="6403"/>
                        <a:pt x="10640" y="6403"/>
                        <a:pt x="11526" y="6847"/>
                      </a:cubicBezTo>
                      <a:cubicBezTo>
                        <a:pt x="16846" y="9063"/>
                        <a:pt x="21722" y="10836"/>
                        <a:pt x="27042" y="13053"/>
                      </a:cubicBezTo>
                      <a:cubicBezTo>
                        <a:pt x="29259" y="13940"/>
                        <a:pt x="31475" y="14826"/>
                        <a:pt x="33248" y="15713"/>
                      </a:cubicBezTo>
                      <a:cubicBezTo>
                        <a:pt x="33692" y="15713"/>
                        <a:pt x="34135" y="16156"/>
                        <a:pt x="34578" y="16156"/>
                      </a:cubicBezTo>
                      <a:cubicBezTo>
                        <a:pt x="48321" y="21476"/>
                        <a:pt x="62063" y="27239"/>
                        <a:pt x="75806" y="32558"/>
                      </a:cubicBezTo>
                      <a:cubicBezTo>
                        <a:pt x="76249" y="32558"/>
                        <a:pt x="76249" y="33002"/>
                        <a:pt x="76693" y="33002"/>
                      </a:cubicBezTo>
                      <a:cubicBezTo>
                        <a:pt x="85116" y="36548"/>
                        <a:pt x="93982" y="40095"/>
                        <a:pt x="102405" y="43641"/>
                      </a:cubicBezTo>
                      <a:cubicBezTo>
                        <a:pt x="122354" y="51621"/>
                        <a:pt x="141859" y="59600"/>
                        <a:pt x="161808" y="67580"/>
                      </a:cubicBezTo>
                      <a:cubicBezTo>
                        <a:pt x="168014" y="70240"/>
                        <a:pt x="173777" y="72900"/>
                        <a:pt x="179984" y="75116"/>
                      </a:cubicBezTo>
                      <a:cubicBezTo>
                        <a:pt x="185747" y="77776"/>
                        <a:pt x="191953" y="79993"/>
                        <a:pt x="197716" y="82653"/>
                      </a:cubicBezTo>
                      <a:cubicBezTo>
                        <a:pt x="214118" y="89302"/>
                        <a:pt x="230521" y="96395"/>
                        <a:pt x="246924" y="103045"/>
                      </a:cubicBezTo>
                      <a:cubicBezTo>
                        <a:pt x="254016" y="106148"/>
                        <a:pt x="261109" y="109251"/>
                        <a:pt x="268202" y="112354"/>
                      </a:cubicBezTo>
                      <a:cubicBezTo>
                        <a:pt x="270862" y="113241"/>
                        <a:pt x="273079" y="114571"/>
                        <a:pt x="275739" y="115901"/>
                      </a:cubicBezTo>
                      <a:cubicBezTo>
                        <a:pt x="277512" y="116787"/>
                        <a:pt x="278842" y="117231"/>
                        <a:pt x="280615" y="118117"/>
                      </a:cubicBezTo>
                      <a:cubicBezTo>
                        <a:pt x="283718" y="119447"/>
                        <a:pt x="286821" y="120334"/>
                        <a:pt x="289925" y="121220"/>
                      </a:cubicBezTo>
                      <a:cubicBezTo>
                        <a:pt x="301894" y="124324"/>
                        <a:pt x="313420" y="127427"/>
                        <a:pt x="325389" y="130087"/>
                      </a:cubicBezTo>
                      <a:cubicBezTo>
                        <a:pt x="325833" y="130087"/>
                        <a:pt x="326276" y="130530"/>
                        <a:pt x="326719" y="130530"/>
                      </a:cubicBezTo>
                      <a:cubicBezTo>
                        <a:pt x="323616" y="128757"/>
                        <a:pt x="320070" y="127427"/>
                        <a:pt x="316966" y="125654"/>
                      </a:cubicBezTo>
                      <a:cubicBezTo>
                        <a:pt x="312533" y="123880"/>
                        <a:pt x="308544" y="122107"/>
                        <a:pt x="304554" y="12033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2" name="Google Shape;332;p14"/>
                <p:cNvSpPr/>
                <p:nvPr/>
              </p:nvSpPr>
              <p:spPr>
                <a:xfrm>
                  <a:off x="4651696" y="6413440"/>
                  <a:ext cx="268540" cy="226450"/>
                </a:xfrm>
                <a:custGeom>
                  <a:avLst/>
                  <a:gdLst/>
                  <a:ahLst/>
                  <a:cxnLst/>
                  <a:rect l="l" t="t" r="r" b="b"/>
                  <a:pathLst>
                    <a:path w="268540" h="226450" extrusionOk="0">
                      <a:moveTo>
                        <a:pt x="258449" y="214481"/>
                      </a:moveTo>
                      <a:cubicBezTo>
                        <a:pt x="254903" y="212265"/>
                        <a:pt x="251357" y="209605"/>
                        <a:pt x="247810" y="207388"/>
                      </a:cubicBezTo>
                      <a:cubicBezTo>
                        <a:pt x="231851" y="196749"/>
                        <a:pt x="216335" y="186109"/>
                        <a:pt x="200819" y="174583"/>
                      </a:cubicBezTo>
                      <a:cubicBezTo>
                        <a:pt x="185303" y="163501"/>
                        <a:pt x="169788" y="151975"/>
                        <a:pt x="154715" y="140006"/>
                      </a:cubicBezTo>
                      <a:cubicBezTo>
                        <a:pt x="150725" y="136902"/>
                        <a:pt x="147179" y="134242"/>
                        <a:pt x="143189" y="131139"/>
                      </a:cubicBezTo>
                      <a:cubicBezTo>
                        <a:pt x="138756" y="127593"/>
                        <a:pt x="133880" y="123603"/>
                        <a:pt x="129446" y="120057"/>
                      </a:cubicBezTo>
                      <a:cubicBezTo>
                        <a:pt x="125013" y="116067"/>
                        <a:pt x="120137" y="112520"/>
                        <a:pt x="115704" y="108530"/>
                      </a:cubicBezTo>
                      <a:cubicBezTo>
                        <a:pt x="112157" y="105427"/>
                        <a:pt x="108611" y="102324"/>
                        <a:pt x="105508" y="99664"/>
                      </a:cubicBezTo>
                      <a:cubicBezTo>
                        <a:pt x="101961" y="96561"/>
                        <a:pt x="97971" y="93458"/>
                        <a:pt x="94425" y="89911"/>
                      </a:cubicBezTo>
                      <a:cubicBezTo>
                        <a:pt x="92652" y="88581"/>
                        <a:pt x="91322" y="87252"/>
                        <a:pt x="89992" y="85478"/>
                      </a:cubicBezTo>
                      <a:cubicBezTo>
                        <a:pt x="84672" y="80602"/>
                        <a:pt x="79352" y="75726"/>
                        <a:pt x="74033" y="70849"/>
                      </a:cubicBezTo>
                      <a:cubicBezTo>
                        <a:pt x="70486" y="67746"/>
                        <a:pt x="66940" y="64199"/>
                        <a:pt x="63393" y="61096"/>
                      </a:cubicBezTo>
                      <a:cubicBezTo>
                        <a:pt x="55414" y="53560"/>
                        <a:pt x="47877" y="46467"/>
                        <a:pt x="40341" y="38931"/>
                      </a:cubicBezTo>
                      <a:cubicBezTo>
                        <a:pt x="39454" y="38044"/>
                        <a:pt x="38125" y="36714"/>
                        <a:pt x="37238" y="35828"/>
                      </a:cubicBezTo>
                      <a:cubicBezTo>
                        <a:pt x="37238" y="35828"/>
                        <a:pt x="37238" y="35828"/>
                        <a:pt x="36795" y="35384"/>
                      </a:cubicBezTo>
                      <a:cubicBezTo>
                        <a:pt x="28372" y="26962"/>
                        <a:pt x="19949" y="18095"/>
                        <a:pt x="11526" y="9672"/>
                      </a:cubicBezTo>
                      <a:cubicBezTo>
                        <a:pt x="11083" y="8785"/>
                        <a:pt x="10196" y="8342"/>
                        <a:pt x="9309" y="7456"/>
                      </a:cubicBezTo>
                      <a:cubicBezTo>
                        <a:pt x="7980" y="6126"/>
                        <a:pt x="6650" y="4352"/>
                        <a:pt x="5320" y="3023"/>
                      </a:cubicBezTo>
                      <a:cubicBezTo>
                        <a:pt x="5320" y="3023"/>
                        <a:pt x="5320" y="3023"/>
                        <a:pt x="5320" y="3023"/>
                      </a:cubicBezTo>
                      <a:cubicBezTo>
                        <a:pt x="4876" y="2136"/>
                        <a:pt x="0" y="-2741"/>
                        <a:pt x="0" y="2136"/>
                      </a:cubicBezTo>
                      <a:cubicBezTo>
                        <a:pt x="0" y="2136"/>
                        <a:pt x="0" y="2136"/>
                        <a:pt x="0" y="2580"/>
                      </a:cubicBezTo>
                      <a:cubicBezTo>
                        <a:pt x="443" y="3466"/>
                        <a:pt x="2660" y="6126"/>
                        <a:pt x="3546" y="7013"/>
                      </a:cubicBezTo>
                      <a:cubicBezTo>
                        <a:pt x="6206" y="10116"/>
                        <a:pt x="8866" y="13219"/>
                        <a:pt x="11526" y="16322"/>
                      </a:cubicBezTo>
                      <a:cubicBezTo>
                        <a:pt x="12856" y="18095"/>
                        <a:pt x="14186" y="19425"/>
                        <a:pt x="15516" y="21198"/>
                      </a:cubicBezTo>
                      <a:cubicBezTo>
                        <a:pt x="18176" y="24301"/>
                        <a:pt x="20836" y="26962"/>
                        <a:pt x="23052" y="30065"/>
                      </a:cubicBezTo>
                      <a:cubicBezTo>
                        <a:pt x="26599" y="34498"/>
                        <a:pt x="30588" y="38488"/>
                        <a:pt x="34135" y="42921"/>
                      </a:cubicBezTo>
                      <a:cubicBezTo>
                        <a:pt x="38125" y="46910"/>
                        <a:pt x="41671" y="50900"/>
                        <a:pt x="45661" y="55333"/>
                      </a:cubicBezTo>
                      <a:cubicBezTo>
                        <a:pt x="49207" y="59323"/>
                        <a:pt x="53197" y="63313"/>
                        <a:pt x="56744" y="66859"/>
                      </a:cubicBezTo>
                      <a:cubicBezTo>
                        <a:pt x="60290" y="70849"/>
                        <a:pt x="64280" y="74395"/>
                        <a:pt x="68270" y="77942"/>
                      </a:cubicBezTo>
                      <a:cubicBezTo>
                        <a:pt x="73146" y="82375"/>
                        <a:pt x="77579" y="87252"/>
                        <a:pt x="82455" y="91685"/>
                      </a:cubicBezTo>
                      <a:cubicBezTo>
                        <a:pt x="84229" y="93458"/>
                        <a:pt x="86445" y="95231"/>
                        <a:pt x="88218" y="97004"/>
                      </a:cubicBezTo>
                      <a:cubicBezTo>
                        <a:pt x="128116" y="133799"/>
                        <a:pt x="171117" y="167491"/>
                        <a:pt x="216335" y="197192"/>
                      </a:cubicBezTo>
                      <a:cubicBezTo>
                        <a:pt x="225201" y="202955"/>
                        <a:pt x="233624" y="208275"/>
                        <a:pt x="242934" y="214038"/>
                      </a:cubicBezTo>
                      <a:cubicBezTo>
                        <a:pt x="243820" y="214481"/>
                        <a:pt x="244707" y="214924"/>
                        <a:pt x="245593" y="215368"/>
                      </a:cubicBezTo>
                      <a:cubicBezTo>
                        <a:pt x="250470" y="218471"/>
                        <a:pt x="255790" y="221574"/>
                        <a:pt x="261109" y="224234"/>
                      </a:cubicBezTo>
                      <a:cubicBezTo>
                        <a:pt x="261996" y="224678"/>
                        <a:pt x="264212" y="226451"/>
                        <a:pt x="265099" y="226451"/>
                      </a:cubicBezTo>
                      <a:cubicBezTo>
                        <a:pt x="265099" y="226451"/>
                        <a:pt x="265099" y="226451"/>
                        <a:pt x="265099" y="226451"/>
                      </a:cubicBezTo>
                      <a:cubicBezTo>
                        <a:pt x="271749" y="226007"/>
                        <a:pt x="266872" y="221574"/>
                        <a:pt x="265986" y="220244"/>
                      </a:cubicBezTo>
                      <a:cubicBezTo>
                        <a:pt x="262883" y="217585"/>
                        <a:pt x="260666" y="216255"/>
                        <a:pt x="258449" y="21448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3" name="Google Shape;333;p14"/>
                <p:cNvSpPr/>
                <p:nvPr/>
              </p:nvSpPr>
              <p:spPr>
                <a:xfrm>
                  <a:off x="4270450" y="6434639"/>
                  <a:ext cx="292916" cy="264655"/>
                </a:xfrm>
                <a:custGeom>
                  <a:avLst/>
                  <a:gdLst/>
                  <a:ahLst/>
                  <a:cxnLst/>
                  <a:rect l="l" t="t" r="r" b="b"/>
                  <a:pathLst>
                    <a:path w="292916" h="264655" extrusionOk="0">
                      <a:moveTo>
                        <a:pt x="289481" y="443"/>
                      </a:moveTo>
                      <a:cubicBezTo>
                        <a:pt x="289481" y="443"/>
                        <a:pt x="289481" y="443"/>
                        <a:pt x="289481" y="443"/>
                      </a:cubicBezTo>
                      <a:cubicBezTo>
                        <a:pt x="287265" y="1330"/>
                        <a:pt x="285491" y="3103"/>
                        <a:pt x="283718" y="4876"/>
                      </a:cubicBezTo>
                      <a:cubicBezTo>
                        <a:pt x="283275" y="5319"/>
                        <a:pt x="282831" y="5763"/>
                        <a:pt x="282388" y="6206"/>
                      </a:cubicBezTo>
                      <a:cubicBezTo>
                        <a:pt x="281502" y="6650"/>
                        <a:pt x="280615" y="7536"/>
                        <a:pt x="280172" y="7980"/>
                      </a:cubicBezTo>
                      <a:cubicBezTo>
                        <a:pt x="278398" y="9309"/>
                        <a:pt x="277069" y="10640"/>
                        <a:pt x="275295" y="11526"/>
                      </a:cubicBezTo>
                      <a:cubicBezTo>
                        <a:pt x="270862" y="15073"/>
                        <a:pt x="266872" y="18176"/>
                        <a:pt x="262439" y="21722"/>
                      </a:cubicBezTo>
                      <a:cubicBezTo>
                        <a:pt x="257563" y="25712"/>
                        <a:pt x="252686" y="29702"/>
                        <a:pt x="247367" y="33248"/>
                      </a:cubicBezTo>
                      <a:cubicBezTo>
                        <a:pt x="242490" y="37238"/>
                        <a:pt x="237614" y="41228"/>
                        <a:pt x="232738" y="45217"/>
                      </a:cubicBezTo>
                      <a:cubicBezTo>
                        <a:pt x="227418" y="49207"/>
                        <a:pt x="222541" y="53640"/>
                        <a:pt x="217222" y="57630"/>
                      </a:cubicBezTo>
                      <a:cubicBezTo>
                        <a:pt x="214118" y="60290"/>
                        <a:pt x="211015" y="62507"/>
                        <a:pt x="208356" y="65166"/>
                      </a:cubicBezTo>
                      <a:cubicBezTo>
                        <a:pt x="191066" y="79796"/>
                        <a:pt x="174221" y="94425"/>
                        <a:pt x="157375" y="109054"/>
                      </a:cubicBezTo>
                      <a:cubicBezTo>
                        <a:pt x="138756" y="125457"/>
                        <a:pt x="120580" y="141859"/>
                        <a:pt x="102404" y="158705"/>
                      </a:cubicBezTo>
                      <a:cubicBezTo>
                        <a:pt x="97085" y="163581"/>
                        <a:pt x="92208" y="168458"/>
                        <a:pt x="86889" y="173334"/>
                      </a:cubicBezTo>
                      <a:cubicBezTo>
                        <a:pt x="84229" y="175994"/>
                        <a:pt x="81126" y="178654"/>
                        <a:pt x="78466" y="181314"/>
                      </a:cubicBezTo>
                      <a:cubicBezTo>
                        <a:pt x="67826" y="191510"/>
                        <a:pt x="57187" y="201706"/>
                        <a:pt x="46548" y="212345"/>
                      </a:cubicBezTo>
                      <a:cubicBezTo>
                        <a:pt x="39898" y="218995"/>
                        <a:pt x="33691" y="225202"/>
                        <a:pt x="27485" y="231851"/>
                      </a:cubicBezTo>
                      <a:cubicBezTo>
                        <a:pt x="26599" y="232738"/>
                        <a:pt x="25712" y="233624"/>
                        <a:pt x="24825" y="234511"/>
                      </a:cubicBezTo>
                      <a:cubicBezTo>
                        <a:pt x="23052" y="236284"/>
                        <a:pt x="21279" y="238057"/>
                        <a:pt x="19505" y="239830"/>
                      </a:cubicBezTo>
                      <a:cubicBezTo>
                        <a:pt x="14629" y="244707"/>
                        <a:pt x="10196" y="249584"/>
                        <a:pt x="5320" y="254460"/>
                      </a:cubicBezTo>
                      <a:cubicBezTo>
                        <a:pt x="4433" y="255789"/>
                        <a:pt x="3103" y="256676"/>
                        <a:pt x="2217" y="258006"/>
                      </a:cubicBezTo>
                      <a:cubicBezTo>
                        <a:pt x="1330" y="258893"/>
                        <a:pt x="887" y="259336"/>
                        <a:pt x="0" y="260223"/>
                      </a:cubicBezTo>
                      <a:cubicBezTo>
                        <a:pt x="0" y="260223"/>
                        <a:pt x="0" y="260223"/>
                        <a:pt x="0" y="260223"/>
                      </a:cubicBezTo>
                      <a:cubicBezTo>
                        <a:pt x="887" y="261553"/>
                        <a:pt x="1330" y="263326"/>
                        <a:pt x="2217" y="264656"/>
                      </a:cubicBezTo>
                      <a:cubicBezTo>
                        <a:pt x="3103" y="264656"/>
                        <a:pt x="3990" y="264212"/>
                        <a:pt x="4876" y="263326"/>
                      </a:cubicBezTo>
                      <a:cubicBezTo>
                        <a:pt x="4876" y="263326"/>
                        <a:pt x="5320" y="262883"/>
                        <a:pt x="5320" y="262883"/>
                      </a:cubicBezTo>
                      <a:cubicBezTo>
                        <a:pt x="5763" y="262439"/>
                        <a:pt x="6206" y="261996"/>
                        <a:pt x="6206" y="261996"/>
                      </a:cubicBezTo>
                      <a:cubicBezTo>
                        <a:pt x="7093" y="260666"/>
                        <a:pt x="8423" y="259779"/>
                        <a:pt x="9309" y="258893"/>
                      </a:cubicBezTo>
                      <a:cubicBezTo>
                        <a:pt x="9309" y="258893"/>
                        <a:pt x="9309" y="258893"/>
                        <a:pt x="9309" y="258893"/>
                      </a:cubicBezTo>
                      <a:cubicBezTo>
                        <a:pt x="27928" y="241161"/>
                        <a:pt x="46991" y="223428"/>
                        <a:pt x="65610" y="205696"/>
                      </a:cubicBezTo>
                      <a:cubicBezTo>
                        <a:pt x="87332" y="185747"/>
                        <a:pt x="109054" y="165355"/>
                        <a:pt x="130776" y="145849"/>
                      </a:cubicBezTo>
                      <a:cubicBezTo>
                        <a:pt x="140086" y="136983"/>
                        <a:pt x="149839" y="128560"/>
                        <a:pt x="159591" y="120137"/>
                      </a:cubicBezTo>
                      <a:cubicBezTo>
                        <a:pt x="172891" y="108168"/>
                        <a:pt x="186190" y="95755"/>
                        <a:pt x="199933" y="84229"/>
                      </a:cubicBezTo>
                      <a:cubicBezTo>
                        <a:pt x="213675" y="72260"/>
                        <a:pt x="226975" y="60290"/>
                        <a:pt x="240717" y="48321"/>
                      </a:cubicBezTo>
                      <a:cubicBezTo>
                        <a:pt x="245150" y="44331"/>
                        <a:pt x="249583" y="40784"/>
                        <a:pt x="254016" y="36795"/>
                      </a:cubicBezTo>
                      <a:cubicBezTo>
                        <a:pt x="254016" y="36795"/>
                        <a:pt x="254016" y="36795"/>
                        <a:pt x="254016" y="36795"/>
                      </a:cubicBezTo>
                      <a:cubicBezTo>
                        <a:pt x="263326" y="28815"/>
                        <a:pt x="272635" y="20835"/>
                        <a:pt x="281502" y="12856"/>
                      </a:cubicBezTo>
                      <a:cubicBezTo>
                        <a:pt x="284161" y="10640"/>
                        <a:pt x="286821" y="7980"/>
                        <a:pt x="289481" y="5763"/>
                      </a:cubicBezTo>
                      <a:cubicBezTo>
                        <a:pt x="289481" y="5763"/>
                        <a:pt x="289481" y="5763"/>
                        <a:pt x="289924" y="5319"/>
                      </a:cubicBezTo>
                      <a:cubicBezTo>
                        <a:pt x="290811" y="4433"/>
                        <a:pt x="292584" y="3547"/>
                        <a:pt x="292584" y="2660"/>
                      </a:cubicBezTo>
                      <a:cubicBezTo>
                        <a:pt x="293028" y="1773"/>
                        <a:pt x="293028" y="1330"/>
                        <a:pt x="292584" y="886"/>
                      </a:cubicBezTo>
                      <a:cubicBezTo>
                        <a:pt x="292141" y="-443"/>
                        <a:pt x="290811" y="0"/>
                        <a:pt x="289481" y="44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4" name="Google Shape;334;p14"/>
                <p:cNvSpPr/>
                <p:nvPr/>
              </p:nvSpPr>
              <p:spPr>
                <a:xfrm>
                  <a:off x="4222573" y="6410496"/>
                  <a:ext cx="326275" cy="161126"/>
                </a:xfrm>
                <a:custGeom>
                  <a:avLst/>
                  <a:gdLst/>
                  <a:ahLst/>
                  <a:cxnLst/>
                  <a:rect l="l" t="t" r="r" b="b"/>
                  <a:pathLst>
                    <a:path w="326275" h="161126" extrusionOk="0">
                      <a:moveTo>
                        <a:pt x="191066" y="68474"/>
                      </a:moveTo>
                      <a:cubicBezTo>
                        <a:pt x="195943" y="66258"/>
                        <a:pt x="201262" y="63598"/>
                        <a:pt x="206139" y="61381"/>
                      </a:cubicBezTo>
                      <a:cubicBezTo>
                        <a:pt x="225644" y="52072"/>
                        <a:pt x="244707" y="42762"/>
                        <a:pt x="264212" y="33453"/>
                      </a:cubicBezTo>
                      <a:cubicBezTo>
                        <a:pt x="278842" y="26360"/>
                        <a:pt x="293471" y="19710"/>
                        <a:pt x="307657" y="12617"/>
                      </a:cubicBezTo>
                      <a:cubicBezTo>
                        <a:pt x="308543" y="12174"/>
                        <a:pt x="309430" y="11730"/>
                        <a:pt x="310317" y="11287"/>
                      </a:cubicBezTo>
                      <a:cubicBezTo>
                        <a:pt x="311203" y="10844"/>
                        <a:pt x="312090" y="10401"/>
                        <a:pt x="312976" y="9958"/>
                      </a:cubicBezTo>
                      <a:cubicBezTo>
                        <a:pt x="314750" y="9071"/>
                        <a:pt x="316523" y="8184"/>
                        <a:pt x="318739" y="7297"/>
                      </a:cubicBezTo>
                      <a:cubicBezTo>
                        <a:pt x="320069" y="6854"/>
                        <a:pt x="320956" y="5968"/>
                        <a:pt x="322286" y="5524"/>
                      </a:cubicBezTo>
                      <a:cubicBezTo>
                        <a:pt x="322729" y="5524"/>
                        <a:pt x="323616" y="5081"/>
                        <a:pt x="324059" y="4638"/>
                      </a:cubicBezTo>
                      <a:cubicBezTo>
                        <a:pt x="324946" y="4194"/>
                        <a:pt x="325833" y="3751"/>
                        <a:pt x="325833" y="3308"/>
                      </a:cubicBezTo>
                      <a:cubicBezTo>
                        <a:pt x="325833" y="3308"/>
                        <a:pt x="325833" y="2864"/>
                        <a:pt x="325833" y="2421"/>
                      </a:cubicBezTo>
                      <a:cubicBezTo>
                        <a:pt x="325833" y="1978"/>
                        <a:pt x="326276" y="1091"/>
                        <a:pt x="326276" y="1091"/>
                      </a:cubicBezTo>
                      <a:cubicBezTo>
                        <a:pt x="325389" y="-1125"/>
                        <a:pt x="322729" y="648"/>
                        <a:pt x="321399" y="1091"/>
                      </a:cubicBezTo>
                      <a:cubicBezTo>
                        <a:pt x="320956" y="1091"/>
                        <a:pt x="320956" y="1091"/>
                        <a:pt x="320513" y="1535"/>
                      </a:cubicBezTo>
                      <a:cubicBezTo>
                        <a:pt x="318296" y="2421"/>
                        <a:pt x="316080" y="3308"/>
                        <a:pt x="314306" y="4194"/>
                      </a:cubicBezTo>
                      <a:cubicBezTo>
                        <a:pt x="305440" y="7741"/>
                        <a:pt x="296131" y="11730"/>
                        <a:pt x="287265" y="15277"/>
                      </a:cubicBezTo>
                      <a:cubicBezTo>
                        <a:pt x="286378" y="15720"/>
                        <a:pt x="285491" y="16163"/>
                        <a:pt x="284605" y="16607"/>
                      </a:cubicBezTo>
                      <a:cubicBezTo>
                        <a:pt x="271749" y="21927"/>
                        <a:pt x="258893" y="27690"/>
                        <a:pt x="246037" y="33453"/>
                      </a:cubicBezTo>
                      <a:cubicBezTo>
                        <a:pt x="242490" y="35226"/>
                        <a:pt x="238944" y="36556"/>
                        <a:pt x="235397" y="38329"/>
                      </a:cubicBezTo>
                      <a:cubicBezTo>
                        <a:pt x="231407" y="40102"/>
                        <a:pt x="227861" y="41876"/>
                        <a:pt x="223871" y="43206"/>
                      </a:cubicBezTo>
                      <a:cubicBezTo>
                        <a:pt x="215892" y="46752"/>
                        <a:pt x="207912" y="50299"/>
                        <a:pt x="200376" y="53845"/>
                      </a:cubicBezTo>
                      <a:cubicBezTo>
                        <a:pt x="197273" y="55175"/>
                        <a:pt x="194613" y="56505"/>
                        <a:pt x="191510" y="57835"/>
                      </a:cubicBezTo>
                      <a:cubicBezTo>
                        <a:pt x="180427" y="63155"/>
                        <a:pt x="168901" y="68474"/>
                        <a:pt x="157818" y="73351"/>
                      </a:cubicBezTo>
                      <a:cubicBezTo>
                        <a:pt x="140086" y="81773"/>
                        <a:pt x="121910" y="90640"/>
                        <a:pt x="104178" y="99506"/>
                      </a:cubicBezTo>
                      <a:cubicBezTo>
                        <a:pt x="93981" y="104382"/>
                        <a:pt x="83785" y="109702"/>
                        <a:pt x="74032" y="115022"/>
                      </a:cubicBezTo>
                      <a:cubicBezTo>
                        <a:pt x="68713" y="117681"/>
                        <a:pt x="63393" y="120341"/>
                        <a:pt x="58517" y="123002"/>
                      </a:cubicBezTo>
                      <a:cubicBezTo>
                        <a:pt x="54527" y="125218"/>
                        <a:pt x="50537" y="127435"/>
                        <a:pt x="46548" y="130094"/>
                      </a:cubicBezTo>
                      <a:cubicBezTo>
                        <a:pt x="31475" y="139847"/>
                        <a:pt x="16846" y="149600"/>
                        <a:pt x="2217" y="159796"/>
                      </a:cubicBezTo>
                      <a:cubicBezTo>
                        <a:pt x="1330" y="160239"/>
                        <a:pt x="886" y="160683"/>
                        <a:pt x="0" y="161126"/>
                      </a:cubicBezTo>
                      <a:cubicBezTo>
                        <a:pt x="4433" y="158909"/>
                        <a:pt x="8866" y="156693"/>
                        <a:pt x="12856" y="154920"/>
                      </a:cubicBezTo>
                      <a:cubicBezTo>
                        <a:pt x="27042" y="148270"/>
                        <a:pt x="40784" y="141177"/>
                        <a:pt x="54970" y="134527"/>
                      </a:cubicBezTo>
                      <a:cubicBezTo>
                        <a:pt x="100188" y="112805"/>
                        <a:pt x="145406" y="90640"/>
                        <a:pt x="191066" y="6847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5" name="Google Shape;335;p14"/>
                <p:cNvSpPr/>
                <p:nvPr/>
              </p:nvSpPr>
              <p:spPr>
                <a:xfrm>
                  <a:off x="4054558" y="6385992"/>
                  <a:ext cx="454724" cy="42883"/>
                </a:xfrm>
                <a:custGeom>
                  <a:avLst/>
                  <a:gdLst/>
                  <a:ahLst/>
                  <a:cxnLst/>
                  <a:rect l="l" t="t" r="r" b="b"/>
                  <a:pathLst>
                    <a:path w="454724" h="42883" extrusionOk="0">
                      <a:moveTo>
                        <a:pt x="202593" y="33131"/>
                      </a:moveTo>
                      <a:cubicBezTo>
                        <a:pt x="209685" y="32688"/>
                        <a:pt x="216779" y="31801"/>
                        <a:pt x="223871" y="31357"/>
                      </a:cubicBezTo>
                      <a:cubicBezTo>
                        <a:pt x="230964" y="30914"/>
                        <a:pt x="237614" y="30028"/>
                        <a:pt x="244707" y="29584"/>
                      </a:cubicBezTo>
                      <a:cubicBezTo>
                        <a:pt x="252686" y="28698"/>
                        <a:pt x="260223" y="28254"/>
                        <a:pt x="268202" y="27368"/>
                      </a:cubicBezTo>
                      <a:cubicBezTo>
                        <a:pt x="274409" y="26924"/>
                        <a:pt x="280615" y="26038"/>
                        <a:pt x="287265" y="25595"/>
                      </a:cubicBezTo>
                      <a:cubicBezTo>
                        <a:pt x="291254" y="25151"/>
                        <a:pt x="295244" y="24708"/>
                        <a:pt x="299234" y="24265"/>
                      </a:cubicBezTo>
                      <a:cubicBezTo>
                        <a:pt x="304110" y="23821"/>
                        <a:pt x="308543" y="23378"/>
                        <a:pt x="313420" y="22491"/>
                      </a:cubicBezTo>
                      <a:cubicBezTo>
                        <a:pt x="318296" y="22048"/>
                        <a:pt x="323173" y="21605"/>
                        <a:pt x="328049" y="20718"/>
                      </a:cubicBezTo>
                      <a:cubicBezTo>
                        <a:pt x="336915" y="19831"/>
                        <a:pt x="345782" y="18501"/>
                        <a:pt x="354648" y="17615"/>
                      </a:cubicBezTo>
                      <a:cubicBezTo>
                        <a:pt x="359524" y="17172"/>
                        <a:pt x="364844" y="16285"/>
                        <a:pt x="369720" y="15842"/>
                      </a:cubicBezTo>
                      <a:cubicBezTo>
                        <a:pt x="371937" y="15398"/>
                        <a:pt x="373710" y="15398"/>
                        <a:pt x="375927" y="14955"/>
                      </a:cubicBezTo>
                      <a:cubicBezTo>
                        <a:pt x="383020" y="14068"/>
                        <a:pt x="389669" y="13182"/>
                        <a:pt x="396762" y="12295"/>
                      </a:cubicBezTo>
                      <a:cubicBezTo>
                        <a:pt x="401638" y="11409"/>
                        <a:pt x="406515" y="10965"/>
                        <a:pt x="411391" y="10079"/>
                      </a:cubicBezTo>
                      <a:cubicBezTo>
                        <a:pt x="412278" y="10079"/>
                        <a:pt x="412721" y="10079"/>
                        <a:pt x="413608" y="9635"/>
                      </a:cubicBezTo>
                      <a:cubicBezTo>
                        <a:pt x="417154" y="9192"/>
                        <a:pt x="420701" y="8749"/>
                        <a:pt x="424247" y="7862"/>
                      </a:cubicBezTo>
                      <a:cubicBezTo>
                        <a:pt x="427351" y="7419"/>
                        <a:pt x="430010" y="6975"/>
                        <a:pt x="433114" y="6532"/>
                      </a:cubicBezTo>
                      <a:cubicBezTo>
                        <a:pt x="433557" y="6532"/>
                        <a:pt x="433557" y="6532"/>
                        <a:pt x="434000" y="6532"/>
                      </a:cubicBezTo>
                      <a:cubicBezTo>
                        <a:pt x="435330" y="6532"/>
                        <a:pt x="436660" y="6089"/>
                        <a:pt x="437547" y="6089"/>
                      </a:cubicBezTo>
                      <a:cubicBezTo>
                        <a:pt x="439320" y="5646"/>
                        <a:pt x="441093" y="5646"/>
                        <a:pt x="443310" y="5202"/>
                      </a:cubicBezTo>
                      <a:cubicBezTo>
                        <a:pt x="445083" y="4759"/>
                        <a:pt x="446413" y="4759"/>
                        <a:pt x="448186" y="4316"/>
                      </a:cubicBezTo>
                      <a:cubicBezTo>
                        <a:pt x="449073" y="4316"/>
                        <a:pt x="450402" y="4316"/>
                        <a:pt x="451733" y="3872"/>
                      </a:cubicBezTo>
                      <a:cubicBezTo>
                        <a:pt x="452176" y="3872"/>
                        <a:pt x="452619" y="3872"/>
                        <a:pt x="453062" y="3429"/>
                      </a:cubicBezTo>
                      <a:cubicBezTo>
                        <a:pt x="455279" y="326"/>
                        <a:pt x="455279" y="-561"/>
                        <a:pt x="453062" y="326"/>
                      </a:cubicBezTo>
                      <a:cubicBezTo>
                        <a:pt x="452619" y="326"/>
                        <a:pt x="452619" y="326"/>
                        <a:pt x="452176" y="326"/>
                      </a:cubicBezTo>
                      <a:cubicBezTo>
                        <a:pt x="451733" y="326"/>
                        <a:pt x="451289" y="326"/>
                        <a:pt x="450846" y="326"/>
                      </a:cubicBezTo>
                      <a:cubicBezTo>
                        <a:pt x="450402" y="326"/>
                        <a:pt x="450402" y="326"/>
                        <a:pt x="449959" y="326"/>
                      </a:cubicBezTo>
                      <a:cubicBezTo>
                        <a:pt x="448186" y="326"/>
                        <a:pt x="446856" y="769"/>
                        <a:pt x="445083" y="769"/>
                      </a:cubicBezTo>
                      <a:cubicBezTo>
                        <a:pt x="443753" y="769"/>
                        <a:pt x="442423" y="1213"/>
                        <a:pt x="441093" y="1213"/>
                      </a:cubicBezTo>
                      <a:cubicBezTo>
                        <a:pt x="439763" y="1213"/>
                        <a:pt x="438433" y="1656"/>
                        <a:pt x="437103" y="1656"/>
                      </a:cubicBezTo>
                      <a:cubicBezTo>
                        <a:pt x="437103" y="1656"/>
                        <a:pt x="436660" y="1656"/>
                        <a:pt x="436660" y="1656"/>
                      </a:cubicBezTo>
                      <a:cubicBezTo>
                        <a:pt x="433114" y="2099"/>
                        <a:pt x="429124" y="2542"/>
                        <a:pt x="425577" y="2986"/>
                      </a:cubicBezTo>
                      <a:cubicBezTo>
                        <a:pt x="423361" y="3429"/>
                        <a:pt x="421144" y="3429"/>
                        <a:pt x="418928" y="3872"/>
                      </a:cubicBezTo>
                      <a:cubicBezTo>
                        <a:pt x="418484" y="3872"/>
                        <a:pt x="418041" y="3872"/>
                        <a:pt x="417598" y="3872"/>
                      </a:cubicBezTo>
                      <a:cubicBezTo>
                        <a:pt x="412721" y="4316"/>
                        <a:pt x="407402" y="4759"/>
                        <a:pt x="402525" y="5202"/>
                      </a:cubicBezTo>
                      <a:cubicBezTo>
                        <a:pt x="395432" y="6089"/>
                        <a:pt x="388339" y="6532"/>
                        <a:pt x="381246" y="7419"/>
                      </a:cubicBezTo>
                      <a:cubicBezTo>
                        <a:pt x="380360" y="7419"/>
                        <a:pt x="379473" y="7419"/>
                        <a:pt x="378143" y="7862"/>
                      </a:cubicBezTo>
                      <a:cubicBezTo>
                        <a:pt x="371937" y="8306"/>
                        <a:pt x="365287" y="9192"/>
                        <a:pt x="359081" y="9635"/>
                      </a:cubicBezTo>
                      <a:cubicBezTo>
                        <a:pt x="340905" y="11409"/>
                        <a:pt x="322729" y="13182"/>
                        <a:pt x="304554" y="14955"/>
                      </a:cubicBezTo>
                      <a:cubicBezTo>
                        <a:pt x="254016" y="19831"/>
                        <a:pt x="203036" y="23378"/>
                        <a:pt x="152499" y="26924"/>
                      </a:cubicBezTo>
                      <a:cubicBezTo>
                        <a:pt x="143189" y="27368"/>
                        <a:pt x="133436" y="28254"/>
                        <a:pt x="124127" y="28698"/>
                      </a:cubicBezTo>
                      <a:cubicBezTo>
                        <a:pt x="114374" y="29141"/>
                        <a:pt x="104178" y="30028"/>
                        <a:pt x="94425" y="30471"/>
                      </a:cubicBezTo>
                      <a:cubicBezTo>
                        <a:pt x="88219" y="30914"/>
                        <a:pt x="81569" y="31357"/>
                        <a:pt x="75363" y="31801"/>
                      </a:cubicBezTo>
                      <a:cubicBezTo>
                        <a:pt x="62950" y="32688"/>
                        <a:pt x="50094" y="33131"/>
                        <a:pt x="37681" y="34017"/>
                      </a:cubicBezTo>
                      <a:cubicBezTo>
                        <a:pt x="30588" y="34461"/>
                        <a:pt x="23495" y="34904"/>
                        <a:pt x="16846" y="37121"/>
                      </a:cubicBezTo>
                      <a:cubicBezTo>
                        <a:pt x="14186" y="38007"/>
                        <a:pt x="11083" y="38894"/>
                        <a:pt x="8423" y="39780"/>
                      </a:cubicBezTo>
                      <a:cubicBezTo>
                        <a:pt x="6650" y="40667"/>
                        <a:pt x="2660" y="41111"/>
                        <a:pt x="0" y="42883"/>
                      </a:cubicBezTo>
                      <a:cubicBezTo>
                        <a:pt x="19062" y="42440"/>
                        <a:pt x="37681" y="41997"/>
                        <a:pt x="56744" y="41111"/>
                      </a:cubicBezTo>
                      <a:cubicBezTo>
                        <a:pt x="62950" y="40667"/>
                        <a:pt x="69600" y="40667"/>
                        <a:pt x="75806" y="40224"/>
                      </a:cubicBezTo>
                      <a:cubicBezTo>
                        <a:pt x="89992" y="39780"/>
                        <a:pt x="104178" y="38894"/>
                        <a:pt x="118807" y="38007"/>
                      </a:cubicBezTo>
                      <a:cubicBezTo>
                        <a:pt x="122797" y="38007"/>
                        <a:pt x="126343" y="37564"/>
                        <a:pt x="130333" y="37564"/>
                      </a:cubicBezTo>
                      <a:cubicBezTo>
                        <a:pt x="132993" y="37564"/>
                        <a:pt x="136096" y="37121"/>
                        <a:pt x="138756" y="37121"/>
                      </a:cubicBezTo>
                      <a:cubicBezTo>
                        <a:pt x="144962" y="36677"/>
                        <a:pt x="151168" y="36234"/>
                        <a:pt x="157375" y="35791"/>
                      </a:cubicBezTo>
                      <a:cubicBezTo>
                        <a:pt x="166241" y="35347"/>
                        <a:pt x="175107" y="34461"/>
                        <a:pt x="183973" y="34017"/>
                      </a:cubicBezTo>
                      <a:cubicBezTo>
                        <a:pt x="188407" y="34017"/>
                        <a:pt x="195499" y="33574"/>
                        <a:pt x="202593" y="3313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6" name="Google Shape;336;p14"/>
                <p:cNvSpPr/>
                <p:nvPr/>
              </p:nvSpPr>
              <p:spPr>
                <a:xfrm>
                  <a:off x="4106780" y="6298543"/>
                  <a:ext cx="409263" cy="66052"/>
                </a:xfrm>
                <a:custGeom>
                  <a:avLst/>
                  <a:gdLst/>
                  <a:ahLst/>
                  <a:cxnLst/>
                  <a:rect l="l" t="t" r="r" b="b"/>
                  <a:pathLst>
                    <a:path w="409263" h="66052" extrusionOk="0">
                      <a:moveTo>
                        <a:pt x="1419" y="6206"/>
                      </a:moveTo>
                      <a:cubicBezTo>
                        <a:pt x="3636" y="7979"/>
                        <a:pt x="6739" y="8422"/>
                        <a:pt x="9399" y="8866"/>
                      </a:cubicBezTo>
                      <a:cubicBezTo>
                        <a:pt x="9842" y="8866"/>
                        <a:pt x="10285" y="8866"/>
                        <a:pt x="10729" y="8866"/>
                      </a:cubicBezTo>
                      <a:cubicBezTo>
                        <a:pt x="21811" y="10639"/>
                        <a:pt x="32894" y="12412"/>
                        <a:pt x="43977" y="14186"/>
                      </a:cubicBezTo>
                      <a:cubicBezTo>
                        <a:pt x="84318" y="20835"/>
                        <a:pt x="124659" y="27042"/>
                        <a:pt x="165000" y="33248"/>
                      </a:cubicBezTo>
                      <a:cubicBezTo>
                        <a:pt x="166774" y="33691"/>
                        <a:pt x="168547" y="33691"/>
                        <a:pt x="170320" y="34135"/>
                      </a:cubicBezTo>
                      <a:cubicBezTo>
                        <a:pt x="170763" y="34135"/>
                        <a:pt x="171207" y="34135"/>
                        <a:pt x="171650" y="34135"/>
                      </a:cubicBezTo>
                      <a:cubicBezTo>
                        <a:pt x="178300" y="35021"/>
                        <a:pt x="184949" y="36351"/>
                        <a:pt x="192042" y="37238"/>
                      </a:cubicBezTo>
                      <a:cubicBezTo>
                        <a:pt x="212878" y="40341"/>
                        <a:pt x="234157" y="43444"/>
                        <a:pt x="254992" y="46548"/>
                      </a:cubicBezTo>
                      <a:cubicBezTo>
                        <a:pt x="263858" y="47877"/>
                        <a:pt x="272725" y="49207"/>
                        <a:pt x="282034" y="50094"/>
                      </a:cubicBezTo>
                      <a:cubicBezTo>
                        <a:pt x="298437" y="52310"/>
                        <a:pt x="314396" y="54527"/>
                        <a:pt x="330798" y="56743"/>
                      </a:cubicBezTo>
                      <a:cubicBezTo>
                        <a:pt x="333458" y="57187"/>
                        <a:pt x="336118" y="57630"/>
                        <a:pt x="338778" y="57630"/>
                      </a:cubicBezTo>
                      <a:cubicBezTo>
                        <a:pt x="340551" y="57630"/>
                        <a:pt x="342324" y="58073"/>
                        <a:pt x="343654" y="58073"/>
                      </a:cubicBezTo>
                      <a:cubicBezTo>
                        <a:pt x="346314" y="58517"/>
                        <a:pt x="348531" y="58517"/>
                        <a:pt x="351190" y="58960"/>
                      </a:cubicBezTo>
                      <a:cubicBezTo>
                        <a:pt x="355624" y="59403"/>
                        <a:pt x="360500" y="60290"/>
                        <a:pt x="364933" y="60733"/>
                      </a:cubicBezTo>
                      <a:cubicBezTo>
                        <a:pt x="372469" y="61620"/>
                        <a:pt x="380449" y="62507"/>
                        <a:pt x="387985" y="63836"/>
                      </a:cubicBezTo>
                      <a:cubicBezTo>
                        <a:pt x="388872" y="63836"/>
                        <a:pt x="389758" y="64280"/>
                        <a:pt x="390645" y="64280"/>
                      </a:cubicBezTo>
                      <a:cubicBezTo>
                        <a:pt x="394192" y="64723"/>
                        <a:pt x="397295" y="65166"/>
                        <a:pt x="400841" y="65610"/>
                      </a:cubicBezTo>
                      <a:cubicBezTo>
                        <a:pt x="401728" y="65610"/>
                        <a:pt x="402614" y="66053"/>
                        <a:pt x="403501" y="66053"/>
                      </a:cubicBezTo>
                      <a:cubicBezTo>
                        <a:pt x="403944" y="66053"/>
                        <a:pt x="404831" y="66053"/>
                        <a:pt x="405274" y="66053"/>
                      </a:cubicBezTo>
                      <a:cubicBezTo>
                        <a:pt x="405718" y="66053"/>
                        <a:pt x="405718" y="66053"/>
                        <a:pt x="406161" y="66053"/>
                      </a:cubicBezTo>
                      <a:cubicBezTo>
                        <a:pt x="406604" y="66053"/>
                        <a:pt x="406604" y="66053"/>
                        <a:pt x="407047" y="66053"/>
                      </a:cubicBezTo>
                      <a:cubicBezTo>
                        <a:pt x="407934" y="65166"/>
                        <a:pt x="408378" y="64280"/>
                        <a:pt x="409264" y="62950"/>
                      </a:cubicBezTo>
                      <a:cubicBezTo>
                        <a:pt x="409264" y="62507"/>
                        <a:pt x="407491" y="62507"/>
                        <a:pt x="407047" y="62507"/>
                      </a:cubicBezTo>
                      <a:cubicBezTo>
                        <a:pt x="406161" y="62507"/>
                        <a:pt x="405718" y="62063"/>
                        <a:pt x="404831" y="62063"/>
                      </a:cubicBezTo>
                      <a:cubicBezTo>
                        <a:pt x="400841" y="61176"/>
                        <a:pt x="396408" y="60733"/>
                        <a:pt x="392418" y="59847"/>
                      </a:cubicBezTo>
                      <a:cubicBezTo>
                        <a:pt x="390645" y="59403"/>
                        <a:pt x="389315" y="59403"/>
                        <a:pt x="387542" y="58960"/>
                      </a:cubicBezTo>
                      <a:cubicBezTo>
                        <a:pt x="381779" y="58073"/>
                        <a:pt x="376016" y="57187"/>
                        <a:pt x="370253" y="55857"/>
                      </a:cubicBezTo>
                      <a:cubicBezTo>
                        <a:pt x="363603" y="54527"/>
                        <a:pt x="357397" y="53640"/>
                        <a:pt x="350747" y="52310"/>
                      </a:cubicBezTo>
                      <a:cubicBezTo>
                        <a:pt x="343211" y="50981"/>
                        <a:pt x="335675" y="49650"/>
                        <a:pt x="328138" y="48764"/>
                      </a:cubicBezTo>
                      <a:cubicBezTo>
                        <a:pt x="323705" y="47877"/>
                        <a:pt x="318829" y="47434"/>
                        <a:pt x="314396" y="46548"/>
                      </a:cubicBezTo>
                      <a:cubicBezTo>
                        <a:pt x="312179" y="46104"/>
                        <a:pt x="310406" y="45661"/>
                        <a:pt x="308189" y="45661"/>
                      </a:cubicBezTo>
                      <a:cubicBezTo>
                        <a:pt x="291344" y="43001"/>
                        <a:pt x="274498" y="40341"/>
                        <a:pt x="257652" y="37681"/>
                      </a:cubicBezTo>
                      <a:cubicBezTo>
                        <a:pt x="250559" y="36351"/>
                        <a:pt x="243466" y="35465"/>
                        <a:pt x="235930" y="34135"/>
                      </a:cubicBezTo>
                      <a:cubicBezTo>
                        <a:pt x="219971" y="31475"/>
                        <a:pt x="203568" y="29258"/>
                        <a:pt x="187609" y="26599"/>
                      </a:cubicBezTo>
                      <a:cubicBezTo>
                        <a:pt x="176083" y="24825"/>
                        <a:pt x="164557" y="23052"/>
                        <a:pt x="153474" y="21279"/>
                      </a:cubicBezTo>
                      <a:cubicBezTo>
                        <a:pt x="152144" y="20835"/>
                        <a:pt x="150371" y="20835"/>
                        <a:pt x="149041" y="20392"/>
                      </a:cubicBezTo>
                      <a:cubicBezTo>
                        <a:pt x="139732" y="19062"/>
                        <a:pt x="130422" y="17732"/>
                        <a:pt x="121113" y="16402"/>
                      </a:cubicBezTo>
                      <a:cubicBezTo>
                        <a:pt x="105597" y="14186"/>
                        <a:pt x="89638" y="11969"/>
                        <a:pt x="74122" y="9753"/>
                      </a:cubicBezTo>
                      <a:cubicBezTo>
                        <a:pt x="72349" y="9309"/>
                        <a:pt x="70576" y="9309"/>
                        <a:pt x="68802" y="8866"/>
                      </a:cubicBezTo>
                      <a:cubicBezTo>
                        <a:pt x="55503" y="7093"/>
                        <a:pt x="42204" y="5319"/>
                        <a:pt x="28904" y="3546"/>
                      </a:cubicBezTo>
                      <a:cubicBezTo>
                        <a:pt x="22255" y="2660"/>
                        <a:pt x="15605" y="1773"/>
                        <a:pt x="8512" y="886"/>
                      </a:cubicBezTo>
                      <a:cubicBezTo>
                        <a:pt x="6739" y="886"/>
                        <a:pt x="4522" y="0"/>
                        <a:pt x="3192" y="0"/>
                      </a:cubicBezTo>
                      <a:cubicBezTo>
                        <a:pt x="3192" y="0"/>
                        <a:pt x="3192" y="0"/>
                        <a:pt x="3192" y="0"/>
                      </a:cubicBezTo>
                      <a:cubicBezTo>
                        <a:pt x="2306" y="0"/>
                        <a:pt x="89" y="443"/>
                        <a:pt x="89" y="1330"/>
                      </a:cubicBezTo>
                      <a:cubicBezTo>
                        <a:pt x="-354" y="4433"/>
                        <a:pt x="976" y="5763"/>
                        <a:pt x="1419" y="620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7" name="Google Shape;337;p14"/>
                <p:cNvSpPr/>
                <p:nvPr/>
              </p:nvSpPr>
              <p:spPr>
                <a:xfrm>
                  <a:off x="4121055" y="6111466"/>
                  <a:ext cx="385236" cy="210249"/>
                </a:xfrm>
                <a:custGeom>
                  <a:avLst/>
                  <a:gdLst/>
                  <a:ahLst/>
                  <a:cxnLst/>
                  <a:rect l="l" t="t" r="r" b="b"/>
                  <a:pathLst>
                    <a:path w="385236" h="210249" extrusionOk="0">
                      <a:moveTo>
                        <a:pt x="132550" y="87776"/>
                      </a:moveTo>
                      <a:cubicBezTo>
                        <a:pt x="132993" y="88219"/>
                        <a:pt x="133880" y="88662"/>
                        <a:pt x="134323" y="88662"/>
                      </a:cubicBezTo>
                      <a:cubicBezTo>
                        <a:pt x="155602" y="101518"/>
                        <a:pt x="177324" y="114374"/>
                        <a:pt x="199489" y="126343"/>
                      </a:cubicBezTo>
                      <a:cubicBezTo>
                        <a:pt x="207912" y="130776"/>
                        <a:pt x="216335" y="135653"/>
                        <a:pt x="225201" y="140086"/>
                      </a:cubicBezTo>
                      <a:cubicBezTo>
                        <a:pt x="226531" y="140529"/>
                        <a:pt x="227861" y="141416"/>
                        <a:pt x="228748" y="141859"/>
                      </a:cubicBezTo>
                      <a:cubicBezTo>
                        <a:pt x="241604" y="148509"/>
                        <a:pt x="254016" y="154715"/>
                        <a:pt x="267316" y="160922"/>
                      </a:cubicBezTo>
                      <a:cubicBezTo>
                        <a:pt x="277955" y="165798"/>
                        <a:pt x="288594" y="170674"/>
                        <a:pt x="299677" y="175551"/>
                      </a:cubicBezTo>
                      <a:cubicBezTo>
                        <a:pt x="302780" y="176881"/>
                        <a:pt x="305884" y="178211"/>
                        <a:pt x="308987" y="179540"/>
                      </a:cubicBezTo>
                      <a:cubicBezTo>
                        <a:pt x="314307" y="181757"/>
                        <a:pt x="320070" y="184417"/>
                        <a:pt x="325389" y="186633"/>
                      </a:cubicBezTo>
                      <a:cubicBezTo>
                        <a:pt x="328936" y="187963"/>
                        <a:pt x="332039" y="189294"/>
                        <a:pt x="335585" y="191066"/>
                      </a:cubicBezTo>
                      <a:cubicBezTo>
                        <a:pt x="340462" y="193283"/>
                        <a:pt x="345338" y="195056"/>
                        <a:pt x="350215" y="197273"/>
                      </a:cubicBezTo>
                      <a:cubicBezTo>
                        <a:pt x="351544" y="197716"/>
                        <a:pt x="352431" y="198160"/>
                        <a:pt x="353761" y="198603"/>
                      </a:cubicBezTo>
                      <a:cubicBezTo>
                        <a:pt x="355091" y="199046"/>
                        <a:pt x="356421" y="199489"/>
                        <a:pt x="357751" y="200376"/>
                      </a:cubicBezTo>
                      <a:cubicBezTo>
                        <a:pt x="360854" y="201706"/>
                        <a:pt x="363514" y="202593"/>
                        <a:pt x="366617" y="203922"/>
                      </a:cubicBezTo>
                      <a:cubicBezTo>
                        <a:pt x="367060" y="203922"/>
                        <a:pt x="367504" y="204366"/>
                        <a:pt x="367947" y="204366"/>
                      </a:cubicBezTo>
                      <a:cubicBezTo>
                        <a:pt x="368390" y="204366"/>
                        <a:pt x="368390" y="204366"/>
                        <a:pt x="368834" y="204809"/>
                      </a:cubicBezTo>
                      <a:cubicBezTo>
                        <a:pt x="371050" y="205696"/>
                        <a:pt x="373267" y="206582"/>
                        <a:pt x="375040" y="207469"/>
                      </a:cubicBezTo>
                      <a:cubicBezTo>
                        <a:pt x="376370" y="207912"/>
                        <a:pt x="377700" y="208799"/>
                        <a:pt x="379473" y="209242"/>
                      </a:cubicBezTo>
                      <a:cubicBezTo>
                        <a:pt x="379473" y="209242"/>
                        <a:pt x="379473" y="209242"/>
                        <a:pt x="379473" y="209242"/>
                      </a:cubicBezTo>
                      <a:cubicBezTo>
                        <a:pt x="380360" y="209686"/>
                        <a:pt x="381689" y="210572"/>
                        <a:pt x="382133" y="210129"/>
                      </a:cubicBezTo>
                      <a:cubicBezTo>
                        <a:pt x="383020" y="209242"/>
                        <a:pt x="383906" y="208799"/>
                        <a:pt x="385236" y="207912"/>
                      </a:cubicBezTo>
                      <a:cubicBezTo>
                        <a:pt x="384350" y="207469"/>
                        <a:pt x="383906" y="207026"/>
                        <a:pt x="383020" y="207026"/>
                      </a:cubicBezTo>
                      <a:cubicBezTo>
                        <a:pt x="383020" y="207026"/>
                        <a:pt x="382576" y="207026"/>
                        <a:pt x="382576" y="206582"/>
                      </a:cubicBezTo>
                      <a:cubicBezTo>
                        <a:pt x="381689" y="206139"/>
                        <a:pt x="380803" y="205696"/>
                        <a:pt x="379916" y="205253"/>
                      </a:cubicBezTo>
                      <a:cubicBezTo>
                        <a:pt x="379030" y="204809"/>
                        <a:pt x="378143" y="204366"/>
                        <a:pt x="377256" y="203922"/>
                      </a:cubicBezTo>
                      <a:cubicBezTo>
                        <a:pt x="376370" y="203479"/>
                        <a:pt x="375483" y="203036"/>
                        <a:pt x="374597" y="202593"/>
                      </a:cubicBezTo>
                      <a:cubicBezTo>
                        <a:pt x="374597" y="202593"/>
                        <a:pt x="374597" y="202593"/>
                        <a:pt x="374153" y="202593"/>
                      </a:cubicBezTo>
                      <a:cubicBezTo>
                        <a:pt x="371937" y="201706"/>
                        <a:pt x="369720" y="200376"/>
                        <a:pt x="367504" y="199489"/>
                      </a:cubicBezTo>
                      <a:cubicBezTo>
                        <a:pt x="365287" y="198603"/>
                        <a:pt x="363514" y="197716"/>
                        <a:pt x="361297" y="196830"/>
                      </a:cubicBezTo>
                      <a:cubicBezTo>
                        <a:pt x="360411" y="196386"/>
                        <a:pt x="359524" y="195943"/>
                        <a:pt x="359081" y="195499"/>
                      </a:cubicBezTo>
                      <a:cubicBezTo>
                        <a:pt x="351544" y="191953"/>
                        <a:pt x="343565" y="188407"/>
                        <a:pt x="336029" y="184860"/>
                      </a:cubicBezTo>
                      <a:cubicBezTo>
                        <a:pt x="334699" y="183974"/>
                        <a:pt x="332925" y="183530"/>
                        <a:pt x="331596" y="182644"/>
                      </a:cubicBezTo>
                      <a:cubicBezTo>
                        <a:pt x="320956" y="177767"/>
                        <a:pt x="310760" y="172891"/>
                        <a:pt x="300121" y="167571"/>
                      </a:cubicBezTo>
                      <a:cubicBezTo>
                        <a:pt x="295688" y="165355"/>
                        <a:pt x="291254" y="163581"/>
                        <a:pt x="287265" y="161365"/>
                      </a:cubicBezTo>
                      <a:cubicBezTo>
                        <a:pt x="254460" y="145406"/>
                        <a:pt x="222098" y="128560"/>
                        <a:pt x="190623" y="110827"/>
                      </a:cubicBezTo>
                      <a:cubicBezTo>
                        <a:pt x="185747" y="108168"/>
                        <a:pt x="181314" y="105508"/>
                        <a:pt x="176437" y="102848"/>
                      </a:cubicBezTo>
                      <a:cubicBezTo>
                        <a:pt x="166684" y="97528"/>
                        <a:pt x="157375" y="91765"/>
                        <a:pt x="147622" y="86002"/>
                      </a:cubicBezTo>
                      <a:cubicBezTo>
                        <a:pt x="144519" y="84229"/>
                        <a:pt x="141859" y="82455"/>
                        <a:pt x="138756" y="80683"/>
                      </a:cubicBezTo>
                      <a:cubicBezTo>
                        <a:pt x="124127" y="71816"/>
                        <a:pt x="109498" y="62950"/>
                        <a:pt x="94868" y="54084"/>
                      </a:cubicBezTo>
                      <a:cubicBezTo>
                        <a:pt x="79353" y="44331"/>
                        <a:pt x="63837" y="34578"/>
                        <a:pt x="47877" y="24825"/>
                      </a:cubicBezTo>
                      <a:cubicBezTo>
                        <a:pt x="41228" y="20836"/>
                        <a:pt x="34578" y="16403"/>
                        <a:pt x="27928" y="12413"/>
                      </a:cubicBezTo>
                      <a:cubicBezTo>
                        <a:pt x="27042" y="11526"/>
                        <a:pt x="25712" y="11083"/>
                        <a:pt x="24825" y="10196"/>
                      </a:cubicBezTo>
                      <a:cubicBezTo>
                        <a:pt x="20392" y="7537"/>
                        <a:pt x="16403" y="5763"/>
                        <a:pt x="11526" y="3990"/>
                      </a:cubicBezTo>
                      <a:cubicBezTo>
                        <a:pt x="9309" y="3103"/>
                        <a:pt x="7093" y="2217"/>
                        <a:pt x="5320" y="1773"/>
                      </a:cubicBezTo>
                      <a:cubicBezTo>
                        <a:pt x="3990" y="1330"/>
                        <a:pt x="1773" y="0"/>
                        <a:pt x="0" y="0"/>
                      </a:cubicBezTo>
                      <a:cubicBezTo>
                        <a:pt x="19062" y="13299"/>
                        <a:pt x="38125" y="26155"/>
                        <a:pt x="57187" y="39011"/>
                      </a:cubicBezTo>
                      <a:cubicBezTo>
                        <a:pt x="81569" y="55857"/>
                        <a:pt x="106838" y="72260"/>
                        <a:pt x="132550" y="8777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8" name="Google Shape;338;p14"/>
                <p:cNvSpPr/>
                <p:nvPr/>
              </p:nvSpPr>
              <p:spPr>
                <a:xfrm>
                  <a:off x="4170052" y="6022303"/>
                  <a:ext cx="299457" cy="220382"/>
                </a:xfrm>
                <a:custGeom>
                  <a:avLst/>
                  <a:gdLst/>
                  <a:ahLst/>
                  <a:cxnLst/>
                  <a:rect l="l" t="t" r="r" b="b"/>
                  <a:pathLst>
                    <a:path w="299457" h="220382" extrusionOk="0">
                      <a:moveTo>
                        <a:pt x="2426" y="4491"/>
                      </a:moveTo>
                      <a:cubicBezTo>
                        <a:pt x="2426" y="4491"/>
                        <a:pt x="2870" y="4935"/>
                        <a:pt x="2870" y="4935"/>
                      </a:cubicBezTo>
                      <a:cubicBezTo>
                        <a:pt x="4200" y="5822"/>
                        <a:pt x="5529" y="6708"/>
                        <a:pt x="6859" y="7594"/>
                      </a:cubicBezTo>
                      <a:cubicBezTo>
                        <a:pt x="11736" y="10698"/>
                        <a:pt x="16169" y="13801"/>
                        <a:pt x="21045" y="16904"/>
                      </a:cubicBezTo>
                      <a:cubicBezTo>
                        <a:pt x="24148" y="19121"/>
                        <a:pt x="27252" y="20894"/>
                        <a:pt x="30355" y="23110"/>
                      </a:cubicBezTo>
                      <a:cubicBezTo>
                        <a:pt x="32128" y="24440"/>
                        <a:pt x="34345" y="25770"/>
                        <a:pt x="36118" y="27100"/>
                      </a:cubicBezTo>
                      <a:cubicBezTo>
                        <a:pt x="41881" y="30647"/>
                        <a:pt x="47201" y="34193"/>
                        <a:pt x="52964" y="38183"/>
                      </a:cubicBezTo>
                      <a:cubicBezTo>
                        <a:pt x="57397" y="40843"/>
                        <a:pt x="61387" y="43946"/>
                        <a:pt x="65376" y="47049"/>
                      </a:cubicBezTo>
                      <a:cubicBezTo>
                        <a:pt x="66706" y="47936"/>
                        <a:pt x="67593" y="48822"/>
                        <a:pt x="68923" y="49266"/>
                      </a:cubicBezTo>
                      <a:cubicBezTo>
                        <a:pt x="77346" y="55029"/>
                        <a:pt x="85769" y="61235"/>
                        <a:pt x="94191" y="66998"/>
                      </a:cubicBezTo>
                      <a:cubicBezTo>
                        <a:pt x="98181" y="69658"/>
                        <a:pt x="102171" y="72761"/>
                        <a:pt x="106161" y="75421"/>
                      </a:cubicBezTo>
                      <a:cubicBezTo>
                        <a:pt x="111481" y="79411"/>
                        <a:pt x="116800" y="83401"/>
                        <a:pt x="122120" y="87390"/>
                      </a:cubicBezTo>
                      <a:cubicBezTo>
                        <a:pt x="127883" y="91380"/>
                        <a:pt x="133203" y="95813"/>
                        <a:pt x="138966" y="100246"/>
                      </a:cubicBezTo>
                      <a:cubicBezTo>
                        <a:pt x="142512" y="102906"/>
                        <a:pt x="146059" y="106009"/>
                        <a:pt x="149605" y="108669"/>
                      </a:cubicBezTo>
                      <a:cubicBezTo>
                        <a:pt x="154925" y="113102"/>
                        <a:pt x="160245" y="117092"/>
                        <a:pt x="165564" y="121525"/>
                      </a:cubicBezTo>
                      <a:cubicBezTo>
                        <a:pt x="166894" y="122855"/>
                        <a:pt x="168667" y="124185"/>
                        <a:pt x="170441" y="125071"/>
                      </a:cubicBezTo>
                      <a:cubicBezTo>
                        <a:pt x="173100" y="127288"/>
                        <a:pt x="175760" y="129504"/>
                        <a:pt x="178420" y="132165"/>
                      </a:cubicBezTo>
                      <a:cubicBezTo>
                        <a:pt x="186843" y="139258"/>
                        <a:pt x="195266" y="146350"/>
                        <a:pt x="203689" y="153443"/>
                      </a:cubicBezTo>
                      <a:cubicBezTo>
                        <a:pt x="213885" y="162309"/>
                        <a:pt x="223638" y="170732"/>
                        <a:pt x="233834" y="179155"/>
                      </a:cubicBezTo>
                      <a:cubicBezTo>
                        <a:pt x="237824" y="182702"/>
                        <a:pt x="242257" y="185805"/>
                        <a:pt x="246247" y="189351"/>
                      </a:cubicBezTo>
                      <a:cubicBezTo>
                        <a:pt x="248020" y="190681"/>
                        <a:pt x="250236" y="192455"/>
                        <a:pt x="252010" y="193784"/>
                      </a:cubicBezTo>
                      <a:cubicBezTo>
                        <a:pt x="255113" y="196001"/>
                        <a:pt x="257773" y="198217"/>
                        <a:pt x="260876" y="200434"/>
                      </a:cubicBezTo>
                      <a:cubicBezTo>
                        <a:pt x="261762" y="201321"/>
                        <a:pt x="263092" y="202207"/>
                        <a:pt x="263979" y="202651"/>
                      </a:cubicBezTo>
                      <a:cubicBezTo>
                        <a:pt x="266639" y="204424"/>
                        <a:pt x="268855" y="205754"/>
                        <a:pt x="271515" y="207527"/>
                      </a:cubicBezTo>
                      <a:cubicBezTo>
                        <a:pt x="273289" y="208414"/>
                        <a:pt x="274618" y="209300"/>
                        <a:pt x="276392" y="210187"/>
                      </a:cubicBezTo>
                      <a:cubicBezTo>
                        <a:pt x="277278" y="210630"/>
                        <a:pt x="278165" y="211517"/>
                        <a:pt x="279495" y="211960"/>
                      </a:cubicBezTo>
                      <a:cubicBezTo>
                        <a:pt x="279938" y="211960"/>
                        <a:pt x="279938" y="212404"/>
                        <a:pt x="280381" y="212404"/>
                      </a:cubicBezTo>
                      <a:cubicBezTo>
                        <a:pt x="283041" y="213733"/>
                        <a:pt x="285258" y="215063"/>
                        <a:pt x="287918" y="216394"/>
                      </a:cubicBezTo>
                      <a:cubicBezTo>
                        <a:pt x="287918" y="216394"/>
                        <a:pt x="287918" y="216394"/>
                        <a:pt x="288361" y="216394"/>
                      </a:cubicBezTo>
                      <a:cubicBezTo>
                        <a:pt x="290134" y="217280"/>
                        <a:pt x="291464" y="218166"/>
                        <a:pt x="293237" y="218610"/>
                      </a:cubicBezTo>
                      <a:cubicBezTo>
                        <a:pt x="293681" y="219053"/>
                        <a:pt x="296341" y="220383"/>
                        <a:pt x="297227" y="220383"/>
                      </a:cubicBezTo>
                      <a:cubicBezTo>
                        <a:pt x="300774" y="219497"/>
                        <a:pt x="299444" y="218166"/>
                        <a:pt x="297671" y="216837"/>
                      </a:cubicBezTo>
                      <a:cubicBezTo>
                        <a:pt x="297227" y="216394"/>
                        <a:pt x="296341" y="215950"/>
                        <a:pt x="295897" y="215950"/>
                      </a:cubicBezTo>
                      <a:cubicBezTo>
                        <a:pt x="295897" y="215950"/>
                        <a:pt x="295454" y="215950"/>
                        <a:pt x="295454" y="215507"/>
                      </a:cubicBezTo>
                      <a:cubicBezTo>
                        <a:pt x="295454" y="215507"/>
                        <a:pt x="295454" y="215507"/>
                        <a:pt x="295011" y="215507"/>
                      </a:cubicBezTo>
                      <a:cubicBezTo>
                        <a:pt x="293681" y="215063"/>
                        <a:pt x="292794" y="214177"/>
                        <a:pt x="291464" y="213290"/>
                      </a:cubicBezTo>
                      <a:cubicBezTo>
                        <a:pt x="289248" y="211960"/>
                        <a:pt x="286588" y="210630"/>
                        <a:pt x="284371" y="208857"/>
                      </a:cubicBezTo>
                      <a:cubicBezTo>
                        <a:pt x="283928" y="208414"/>
                        <a:pt x="283485" y="207971"/>
                        <a:pt x="282598" y="207527"/>
                      </a:cubicBezTo>
                      <a:cubicBezTo>
                        <a:pt x="280825" y="206197"/>
                        <a:pt x="279052" y="204867"/>
                        <a:pt x="277278" y="203981"/>
                      </a:cubicBezTo>
                      <a:cubicBezTo>
                        <a:pt x="275505" y="202651"/>
                        <a:pt x="273732" y="201764"/>
                        <a:pt x="271959" y="200434"/>
                      </a:cubicBezTo>
                      <a:cubicBezTo>
                        <a:pt x="271072" y="199991"/>
                        <a:pt x="270629" y="199548"/>
                        <a:pt x="269742" y="198661"/>
                      </a:cubicBezTo>
                      <a:cubicBezTo>
                        <a:pt x="267526" y="196888"/>
                        <a:pt x="265752" y="195558"/>
                        <a:pt x="263536" y="193784"/>
                      </a:cubicBezTo>
                      <a:cubicBezTo>
                        <a:pt x="261319" y="192012"/>
                        <a:pt x="259103" y="190238"/>
                        <a:pt x="256886" y="188465"/>
                      </a:cubicBezTo>
                      <a:cubicBezTo>
                        <a:pt x="254669" y="186692"/>
                        <a:pt x="252896" y="184918"/>
                        <a:pt x="250680" y="183589"/>
                      </a:cubicBezTo>
                      <a:cubicBezTo>
                        <a:pt x="249350" y="182258"/>
                        <a:pt x="248020" y="181372"/>
                        <a:pt x="246690" y="180042"/>
                      </a:cubicBezTo>
                      <a:cubicBezTo>
                        <a:pt x="245803" y="179155"/>
                        <a:pt x="245360" y="178712"/>
                        <a:pt x="244473" y="177825"/>
                      </a:cubicBezTo>
                      <a:cubicBezTo>
                        <a:pt x="226741" y="162309"/>
                        <a:pt x="209452" y="145907"/>
                        <a:pt x="191719" y="130391"/>
                      </a:cubicBezTo>
                      <a:cubicBezTo>
                        <a:pt x="155368" y="98473"/>
                        <a:pt x="116357" y="69658"/>
                        <a:pt x="76016" y="42616"/>
                      </a:cubicBezTo>
                      <a:cubicBezTo>
                        <a:pt x="65820" y="35966"/>
                        <a:pt x="56067" y="29317"/>
                        <a:pt x="45427" y="23110"/>
                      </a:cubicBezTo>
                      <a:cubicBezTo>
                        <a:pt x="36118" y="17347"/>
                        <a:pt x="26365" y="10698"/>
                        <a:pt x="16169" y="5822"/>
                      </a:cubicBezTo>
                      <a:cubicBezTo>
                        <a:pt x="15282" y="5378"/>
                        <a:pt x="14396" y="4935"/>
                        <a:pt x="13509" y="4491"/>
                      </a:cubicBezTo>
                      <a:cubicBezTo>
                        <a:pt x="11736" y="3605"/>
                        <a:pt x="9963" y="3161"/>
                        <a:pt x="7746" y="2275"/>
                      </a:cubicBezTo>
                      <a:cubicBezTo>
                        <a:pt x="6416" y="1832"/>
                        <a:pt x="3313" y="-385"/>
                        <a:pt x="2426" y="58"/>
                      </a:cubicBezTo>
                      <a:cubicBezTo>
                        <a:pt x="-677" y="1388"/>
                        <a:pt x="-234" y="2275"/>
                        <a:pt x="653" y="3161"/>
                      </a:cubicBezTo>
                      <a:cubicBezTo>
                        <a:pt x="1096" y="4048"/>
                        <a:pt x="1983" y="4048"/>
                        <a:pt x="2426" y="449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9" name="Google Shape;339;p14"/>
                <p:cNvSpPr/>
                <p:nvPr/>
              </p:nvSpPr>
              <p:spPr>
                <a:xfrm>
                  <a:off x="4194201" y="5888038"/>
                  <a:ext cx="221654" cy="235015"/>
                </a:xfrm>
                <a:custGeom>
                  <a:avLst/>
                  <a:gdLst/>
                  <a:ahLst/>
                  <a:cxnLst/>
                  <a:rect l="l" t="t" r="r" b="b"/>
                  <a:pathLst>
                    <a:path w="221654" h="235015" extrusionOk="0">
                      <a:moveTo>
                        <a:pt x="1330" y="6206"/>
                      </a:moveTo>
                      <a:cubicBezTo>
                        <a:pt x="1330" y="6206"/>
                        <a:pt x="1773" y="6650"/>
                        <a:pt x="1773" y="6650"/>
                      </a:cubicBezTo>
                      <a:cubicBezTo>
                        <a:pt x="2660" y="7093"/>
                        <a:pt x="3546" y="7980"/>
                        <a:pt x="3990" y="8423"/>
                      </a:cubicBezTo>
                      <a:cubicBezTo>
                        <a:pt x="4433" y="8866"/>
                        <a:pt x="4876" y="9310"/>
                        <a:pt x="5320" y="9753"/>
                      </a:cubicBezTo>
                      <a:cubicBezTo>
                        <a:pt x="8866" y="12856"/>
                        <a:pt x="11969" y="15960"/>
                        <a:pt x="15073" y="19063"/>
                      </a:cubicBezTo>
                      <a:cubicBezTo>
                        <a:pt x="18176" y="22165"/>
                        <a:pt x="21279" y="24826"/>
                        <a:pt x="24382" y="27929"/>
                      </a:cubicBezTo>
                      <a:cubicBezTo>
                        <a:pt x="25269" y="28815"/>
                        <a:pt x="26599" y="29702"/>
                        <a:pt x="27485" y="30588"/>
                      </a:cubicBezTo>
                      <a:cubicBezTo>
                        <a:pt x="31032" y="34135"/>
                        <a:pt x="34135" y="37681"/>
                        <a:pt x="37681" y="41228"/>
                      </a:cubicBezTo>
                      <a:cubicBezTo>
                        <a:pt x="40341" y="43888"/>
                        <a:pt x="42558" y="46548"/>
                        <a:pt x="45218" y="49208"/>
                      </a:cubicBezTo>
                      <a:cubicBezTo>
                        <a:pt x="49651" y="53641"/>
                        <a:pt x="53640" y="58517"/>
                        <a:pt x="58073" y="62950"/>
                      </a:cubicBezTo>
                      <a:cubicBezTo>
                        <a:pt x="60733" y="66053"/>
                        <a:pt x="63393" y="68713"/>
                        <a:pt x="66053" y="71816"/>
                      </a:cubicBezTo>
                      <a:cubicBezTo>
                        <a:pt x="70043" y="76250"/>
                        <a:pt x="74033" y="80683"/>
                        <a:pt x="77579" y="85559"/>
                      </a:cubicBezTo>
                      <a:cubicBezTo>
                        <a:pt x="80682" y="89106"/>
                        <a:pt x="83786" y="92652"/>
                        <a:pt x="86889" y="96642"/>
                      </a:cubicBezTo>
                      <a:cubicBezTo>
                        <a:pt x="89992" y="100188"/>
                        <a:pt x="92652" y="103735"/>
                        <a:pt x="95755" y="107281"/>
                      </a:cubicBezTo>
                      <a:cubicBezTo>
                        <a:pt x="100188" y="112158"/>
                        <a:pt x="104178" y="117477"/>
                        <a:pt x="108611" y="122354"/>
                      </a:cubicBezTo>
                      <a:cubicBezTo>
                        <a:pt x="132550" y="150725"/>
                        <a:pt x="156488" y="179097"/>
                        <a:pt x="183530" y="204809"/>
                      </a:cubicBezTo>
                      <a:cubicBezTo>
                        <a:pt x="186190" y="207469"/>
                        <a:pt x="188850" y="210129"/>
                        <a:pt x="191510" y="212345"/>
                      </a:cubicBezTo>
                      <a:cubicBezTo>
                        <a:pt x="191510" y="212345"/>
                        <a:pt x="191510" y="212345"/>
                        <a:pt x="191953" y="212789"/>
                      </a:cubicBezTo>
                      <a:cubicBezTo>
                        <a:pt x="195943" y="216335"/>
                        <a:pt x="199489" y="219438"/>
                        <a:pt x="203479" y="222542"/>
                      </a:cubicBezTo>
                      <a:cubicBezTo>
                        <a:pt x="203922" y="222985"/>
                        <a:pt x="204366" y="223428"/>
                        <a:pt x="204809" y="223871"/>
                      </a:cubicBezTo>
                      <a:cubicBezTo>
                        <a:pt x="206582" y="225202"/>
                        <a:pt x="207912" y="226532"/>
                        <a:pt x="209685" y="227861"/>
                      </a:cubicBezTo>
                      <a:cubicBezTo>
                        <a:pt x="210572" y="228304"/>
                        <a:pt x="211015" y="228748"/>
                        <a:pt x="211902" y="229635"/>
                      </a:cubicBezTo>
                      <a:cubicBezTo>
                        <a:pt x="212789" y="230078"/>
                        <a:pt x="213675" y="230965"/>
                        <a:pt x="214562" y="231851"/>
                      </a:cubicBezTo>
                      <a:cubicBezTo>
                        <a:pt x="215448" y="232738"/>
                        <a:pt x="216779" y="233625"/>
                        <a:pt x="218108" y="234068"/>
                      </a:cubicBezTo>
                      <a:cubicBezTo>
                        <a:pt x="218995" y="235398"/>
                        <a:pt x="219881" y="235398"/>
                        <a:pt x="220325" y="233625"/>
                      </a:cubicBezTo>
                      <a:cubicBezTo>
                        <a:pt x="220768" y="233181"/>
                        <a:pt x="221212" y="232738"/>
                        <a:pt x="221655" y="232294"/>
                      </a:cubicBezTo>
                      <a:cubicBezTo>
                        <a:pt x="221655" y="231851"/>
                        <a:pt x="220325" y="230965"/>
                        <a:pt x="219438" y="230078"/>
                      </a:cubicBezTo>
                      <a:cubicBezTo>
                        <a:pt x="218995" y="229635"/>
                        <a:pt x="218552" y="229191"/>
                        <a:pt x="218552" y="229191"/>
                      </a:cubicBezTo>
                      <a:cubicBezTo>
                        <a:pt x="216779" y="227418"/>
                        <a:pt x="215005" y="225645"/>
                        <a:pt x="212789" y="223871"/>
                      </a:cubicBezTo>
                      <a:cubicBezTo>
                        <a:pt x="212345" y="223428"/>
                        <a:pt x="211459" y="222542"/>
                        <a:pt x="211015" y="222099"/>
                      </a:cubicBezTo>
                      <a:cubicBezTo>
                        <a:pt x="209242" y="220768"/>
                        <a:pt x="207912" y="218995"/>
                        <a:pt x="206582" y="217665"/>
                      </a:cubicBezTo>
                      <a:cubicBezTo>
                        <a:pt x="200819" y="212345"/>
                        <a:pt x="195499" y="207026"/>
                        <a:pt x="190180" y="201263"/>
                      </a:cubicBezTo>
                      <a:cubicBezTo>
                        <a:pt x="175551" y="186634"/>
                        <a:pt x="162251" y="170674"/>
                        <a:pt x="148509" y="155158"/>
                      </a:cubicBezTo>
                      <a:cubicBezTo>
                        <a:pt x="134766" y="139199"/>
                        <a:pt x="121467" y="122797"/>
                        <a:pt x="108168" y="106394"/>
                      </a:cubicBezTo>
                      <a:cubicBezTo>
                        <a:pt x="105064" y="102848"/>
                        <a:pt x="101961" y="99301"/>
                        <a:pt x="99301" y="95312"/>
                      </a:cubicBezTo>
                      <a:cubicBezTo>
                        <a:pt x="89105" y="82899"/>
                        <a:pt x="78466" y="70043"/>
                        <a:pt x="66940" y="58517"/>
                      </a:cubicBezTo>
                      <a:cubicBezTo>
                        <a:pt x="51424" y="43445"/>
                        <a:pt x="35022" y="28815"/>
                        <a:pt x="19062" y="14186"/>
                      </a:cubicBezTo>
                      <a:cubicBezTo>
                        <a:pt x="18176" y="13743"/>
                        <a:pt x="17732" y="12856"/>
                        <a:pt x="16846" y="12413"/>
                      </a:cubicBezTo>
                      <a:cubicBezTo>
                        <a:pt x="13742" y="9753"/>
                        <a:pt x="11083" y="7093"/>
                        <a:pt x="7536" y="4433"/>
                      </a:cubicBezTo>
                      <a:cubicBezTo>
                        <a:pt x="7093" y="3990"/>
                        <a:pt x="7093" y="3990"/>
                        <a:pt x="6650" y="3547"/>
                      </a:cubicBezTo>
                      <a:cubicBezTo>
                        <a:pt x="5763" y="2660"/>
                        <a:pt x="3990" y="1330"/>
                        <a:pt x="3103" y="887"/>
                      </a:cubicBezTo>
                      <a:cubicBezTo>
                        <a:pt x="2660" y="444"/>
                        <a:pt x="2217" y="0"/>
                        <a:pt x="1773" y="0"/>
                      </a:cubicBezTo>
                      <a:cubicBezTo>
                        <a:pt x="1330" y="0"/>
                        <a:pt x="887" y="444"/>
                        <a:pt x="887" y="1773"/>
                      </a:cubicBezTo>
                      <a:cubicBezTo>
                        <a:pt x="443" y="2217"/>
                        <a:pt x="443" y="3103"/>
                        <a:pt x="0" y="3547"/>
                      </a:cubicBezTo>
                      <a:cubicBezTo>
                        <a:pt x="0" y="4877"/>
                        <a:pt x="443" y="5320"/>
                        <a:pt x="1330" y="6206"/>
                      </a:cubicBezTo>
                      <a:cubicBezTo>
                        <a:pt x="887" y="6206"/>
                        <a:pt x="1330" y="6206"/>
                        <a:pt x="1330" y="620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0" name="Google Shape;340;p14"/>
                <p:cNvSpPr/>
                <p:nvPr/>
              </p:nvSpPr>
              <p:spPr>
                <a:xfrm>
                  <a:off x="4340050" y="5812232"/>
                  <a:ext cx="174553" cy="386122"/>
                </a:xfrm>
                <a:custGeom>
                  <a:avLst/>
                  <a:gdLst/>
                  <a:ahLst/>
                  <a:cxnLst/>
                  <a:rect l="l" t="t" r="r" b="b"/>
                  <a:pathLst>
                    <a:path w="174553" h="386122" extrusionOk="0">
                      <a:moveTo>
                        <a:pt x="19062" y="46548"/>
                      </a:moveTo>
                      <a:cubicBezTo>
                        <a:pt x="22165" y="54084"/>
                        <a:pt x="25268" y="61620"/>
                        <a:pt x="28815" y="69156"/>
                      </a:cubicBezTo>
                      <a:cubicBezTo>
                        <a:pt x="29702" y="71373"/>
                        <a:pt x="30588" y="73589"/>
                        <a:pt x="31475" y="75806"/>
                      </a:cubicBezTo>
                      <a:cubicBezTo>
                        <a:pt x="38125" y="90878"/>
                        <a:pt x="44331" y="105951"/>
                        <a:pt x="50981" y="121024"/>
                      </a:cubicBezTo>
                      <a:cubicBezTo>
                        <a:pt x="54084" y="128560"/>
                        <a:pt x="57630" y="136096"/>
                        <a:pt x="60733" y="143632"/>
                      </a:cubicBezTo>
                      <a:cubicBezTo>
                        <a:pt x="66496" y="156489"/>
                        <a:pt x="71816" y="169345"/>
                        <a:pt x="77579" y="182200"/>
                      </a:cubicBezTo>
                      <a:cubicBezTo>
                        <a:pt x="80682" y="189294"/>
                        <a:pt x="83785" y="195943"/>
                        <a:pt x="86889" y="203036"/>
                      </a:cubicBezTo>
                      <a:cubicBezTo>
                        <a:pt x="94425" y="220325"/>
                        <a:pt x="102404" y="237614"/>
                        <a:pt x="110384" y="254903"/>
                      </a:cubicBezTo>
                      <a:cubicBezTo>
                        <a:pt x="112157" y="258450"/>
                        <a:pt x="113930" y="262440"/>
                        <a:pt x="115704" y="265986"/>
                      </a:cubicBezTo>
                      <a:cubicBezTo>
                        <a:pt x="123240" y="282389"/>
                        <a:pt x="130776" y="298791"/>
                        <a:pt x="138312" y="315193"/>
                      </a:cubicBezTo>
                      <a:cubicBezTo>
                        <a:pt x="138756" y="316523"/>
                        <a:pt x="139643" y="317853"/>
                        <a:pt x="140086" y="319183"/>
                      </a:cubicBezTo>
                      <a:cubicBezTo>
                        <a:pt x="140529" y="320513"/>
                        <a:pt x="141416" y="321843"/>
                        <a:pt x="141859" y="323173"/>
                      </a:cubicBezTo>
                      <a:cubicBezTo>
                        <a:pt x="147622" y="335142"/>
                        <a:pt x="152942" y="347112"/>
                        <a:pt x="158705" y="359081"/>
                      </a:cubicBezTo>
                      <a:cubicBezTo>
                        <a:pt x="160035" y="362184"/>
                        <a:pt x="161808" y="365730"/>
                        <a:pt x="163138" y="368834"/>
                      </a:cubicBezTo>
                      <a:cubicBezTo>
                        <a:pt x="164025" y="371051"/>
                        <a:pt x="164911" y="372823"/>
                        <a:pt x="166241" y="375040"/>
                      </a:cubicBezTo>
                      <a:cubicBezTo>
                        <a:pt x="167128" y="376813"/>
                        <a:pt x="168014" y="379030"/>
                        <a:pt x="168901" y="380803"/>
                      </a:cubicBezTo>
                      <a:cubicBezTo>
                        <a:pt x="169344" y="381246"/>
                        <a:pt x="169344" y="381690"/>
                        <a:pt x="169788" y="382576"/>
                      </a:cubicBezTo>
                      <a:cubicBezTo>
                        <a:pt x="170231" y="383020"/>
                        <a:pt x="170231" y="383906"/>
                        <a:pt x="170674" y="384350"/>
                      </a:cubicBezTo>
                      <a:cubicBezTo>
                        <a:pt x="171561" y="386123"/>
                        <a:pt x="171117" y="386566"/>
                        <a:pt x="173334" y="385679"/>
                      </a:cubicBezTo>
                      <a:cubicBezTo>
                        <a:pt x="175107" y="384793"/>
                        <a:pt x="174664" y="383906"/>
                        <a:pt x="173777" y="383020"/>
                      </a:cubicBezTo>
                      <a:cubicBezTo>
                        <a:pt x="173777" y="382576"/>
                        <a:pt x="173334" y="382576"/>
                        <a:pt x="173334" y="382133"/>
                      </a:cubicBezTo>
                      <a:cubicBezTo>
                        <a:pt x="172891" y="381246"/>
                        <a:pt x="172447" y="380360"/>
                        <a:pt x="172004" y="379030"/>
                      </a:cubicBezTo>
                      <a:cubicBezTo>
                        <a:pt x="168901" y="371494"/>
                        <a:pt x="165798" y="363514"/>
                        <a:pt x="162694" y="355978"/>
                      </a:cubicBezTo>
                      <a:cubicBezTo>
                        <a:pt x="162251" y="355091"/>
                        <a:pt x="162251" y="354648"/>
                        <a:pt x="161808" y="353761"/>
                      </a:cubicBezTo>
                      <a:cubicBezTo>
                        <a:pt x="136983" y="293915"/>
                        <a:pt x="111271" y="234511"/>
                        <a:pt x="85115" y="175551"/>
                      </a:cubicBezTo>
                      <a:cubicBezTo>
                        <a:pt x="83785" y="172448"/>
                        <a:pt x="82012" y="168901"/>
                        <a:pt x="80682" y="165798"/>
                      </a:cubicBezTo>
                      <a:cubicBezTo>
                        <a:pt x="69599" y="141416"/>
                        <a:pt x="58960" y="117477"/>
                        <a:pt x="47877" y="93095"/>
                      </a:cubicBezTo>
                      <a:cubicBezTo>
                        <a:pt x="46548" y="90435"/>
                        <a:pt x="45661" y="88219"/>
                        <a:pt x="44331" y="85559"/>
                      </a:cubicBezTo>
                      <a:cubicBezTo>
                        <a:pt x="37681" y="70930"/>
                        <a:pt x="31032" y="56744"/>
                        <a:pt x="24382" y="42114"/>
                      </a:cubicBezTo>
                      <a:cubicBezTo>
                        <a:pt x="24382" y="41671"/>
                        <a:pt x="23939" y="41228"/>
                        <a:pt x="23939" y="40785"/>
                      </a:cubicBezTo>
                      <a:cubicBezTo>
                        <a:pt x="20835" y="34135"/>
                        <a:pt x="17289" y="27486"/>
                        <a:pt x="13299" y="20836"/>
                      </a:cubicBezTo>
                      <a:cubicBezTo>
                        <a:pt x="11083" y="16846"/>
                        <a:pt x="9309" y="13299"/>
                        <a:pt x="7093" y="9309"/>
                      </a:cubicBezTo>
                      <a:cubicBezTo>
                        <a:pt x="5763" y="7093"/>
                        <a:pt x="3103" y="0"/>
                        <a:pt x="0" y="0"/>
                      </a:cubicBezTo>
                      <a:cubicBezTo>
                        <a:pt x="0" y="0"/>
                        <a:pt x="0" y="0"/>
                        <a:pt x="0" y="0"/>
                      </a:cubicBezTo>
                      <a:cubicBezTo>
                        <a:pt x="5319" y="12856"/>
                        <a:pt x="10639" y="25712"/>
                        <a:pt x="15959" y="38125"/>
                      </a:cubicBezTo>
                      <a:cubicBezTo>
                        <a:pt x="16402" y="40785"/>
                        <a:pt x="17732" y="43888"/>
                        <a:pt x="19062" y="4654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41" name="Google Shape;341;p14"/>
              <p:cNvSpPr/>
              <p:nvPr/>
            </p:nvSpPr>
            <p:spPr>
              <a:xfrm rot="-1263626">
                <a:off x="-12573" y="3957859"/>
                <a:ext cx="993563" cy="1040696"/>
              </a:xfrm>
              <a:custGeom>
                <a:avLst/>
                <a:gdLst/>
                <a:ahLst/>
                <a:cxnLst/>
                <a:rect l="l" t="t" r="r" b="b"/>
                <a:pathLst>
                  <a:path w="1107098" h="1159617" extrusionOk="0">
                    <a:moveTo>
                      <a:pt x="1102222" y="631994"/>
                    </a:moveTo>
                    <a:cubicBezTo>
                      <a:pt x="1100892" y="631550"/>
                      <a:pt x="1099119" y="631550"/>
                      <a:pt x="1097346" y="631550"/>
                    </a:cubicBezTo>
                    <a:cubicBezTo>
                      <a:pt x="1094243" y="631550"/>
                      <a:pt x="1090696" y="631107"/>
                      <a:pt x="1087593" y="631550"/>
                    </a:cubicBezTo>
                    <a:lnTo>
                      <a:pt x="1086706" y="631107"/>
                    </a:lnTo>
                    <a:cubicBezTo>
                      <a:pt x="1078284" y="627561"/>
                      <a:pt x="1068531" y="627561"/>
                      <a:pt x="1059664" y="630221"/>
                    </a:cubicBezTo>
                    <a:cubicBezTo>
                      <a:pt x="1051685" y="632437"/>
                      <a:pt x="1041045" y="630664"/>
                      <a:pt x="1031736" y="631550"/>
                    </a:cubicBezTo>
                    <a:cubicBezTo>
                      <a:pt x="1031736" y="631550"/>
                      <a:pt x="1031736" y="631550"/>
                      <a:pt x="1031293" y="631550"/>
                    </a:cubicBezTo>
                    <a:cubicBezTo>
                      <a:pt x="941301" y="631550"/>
                      <a:pt x="850866" y="633324"/>
                      <a:pt x="760874" y="643077"/>
                    </a:cubicBezTo>
                    <a:cubicBezTo>
                      <a:pt x="738708" y="645293"/>
                      <a:pt x="716100" y="648396"/>
                      <a:pt x="693934" y="651943"/>
                    </a:cubicBezTo>
                    <a:cubicBezTo>
                      <a:pt x="795452" y="616035"/>
                      <a:pt x="891207" y="565941"/>
                      <a:pt x="985188" y="513187"/>
                    </a:cubicBezTo>
                    <a:cubicBezTo>
                      <a:pt x="999374" y="505207"/>
                      <a:pt x="1013560" y="497228"/>
                      <a:pt x="1027746" y="488805"/>
                    </a:cubicBezTo>
                    <a:cubicBezTo>
                      <a:pt x="1034839" y="484815"/>
                      <a:pt x="1041932" y="480825"/>
                      <a:pt x="1049025" y="476836"/>
                    </a:cubicBezTo>
                    <a:cubicBezTo>
                      <a:pt x="1052128" y="475062"/>
                      <a:pt x="1053902" y="473289"/>
                      <a:pt x="1052128" y="470186"/>
                    </a:cubicBezTo>
                    <a:cubicBezTo>
                      <a:pt x="1052128" y="470186"/>
                      <a:pt x="1052128" y="470186"/>
                      <a:pt x="1052128" y="470186"/>
                    </a:cubicBezTo>
                    <a:cubicBezTo>
                      <a:pt x="1052128" y="470186"/>
                      <a:pt x="1052128" y="470186"/>
                      <a:pt x="1052128" y="470186"/>
                    </a:cubicBezTo>
                    <a:cubicBezTo>
                      <a:pt x="1050355" y="468413"/>
                      <a:pt x="1048582" y="468856"/>
                      <a:pt x="1045478" y="469299"/>
                    </a:cubicBezTo>
                    <a:cubicBezTo>
                      <a:pt x="1041932" y="469742"/>
                      <a:pt x="1038829" y="470629"/>
                      <a:pt x="1035282" y="471516"/>
                    </a:cubicBezTo>
                    <a:cubicBezTo>
                      <a:pt x="1028190" y="472846"/>
                      <a:pt x="1021540" y="474175"/>
                      <a:pt x="1014890" y="476392"/>
                    </a:cubicBezTo>
                    <a:cubicBezTo>
                      <a:pt x="1014890" y="476392"/>
                      <a:pt x="1014447" y="475949"/>
                      <a:pt x="1014004" y="476392"/>
                    </a:cubicBezTo>
                    <a:cubicBezTo>
                      <a:pt x="974549" y="485702"/>
                      <a:pt x="935538" y="497671"/>
                      <a:pt x="897413" y="512744"/>
                    </a:cubicBezTo>
                    <a:cubicBezTo>
                      <a:pt x="859732" y="527816"/>
                      <a:pt x="823824" y="545992"/>
                      <a:pt x="787916" y="565054"/>
                    </a:cubicBezTo>
                    <a:cubicBezTo>
                      <a:pt x="771956" y="573477"/>
                      <a:pt x="755554" y="582343"/>
                      <a:pt x="739595" y="591209"/>
                    </a:cubicBezTo>
                    <a:cubicBezTo>
                      <a:pt x="758657" y="578353"/>
                      <a:pt x="777720" y="565054"/>
                      <a:pt x="797225" y="552642"/>
                    </a:cubicBezTo>
                    <a:cubicBezTo>
                      <a:pt x="818504" y="538455"/>
                      <a:pt x="840669" y="525600"/>
                      <a:pt x="862392" y="512744"/>
                    </a:cubicBezTo>
                    <a:cubicBezTo>
                      <a:pt x="911599" y="483042"/>
                      <a:pt x="959920" y="452010"/>
                      <a:pt x="1007354" y="419649"/>
                    </a:cubicBezTo>
                    <a:cubicBezTo>
                      <a:pt x="1033953" y="401473"/>
                      <a:pt x="1060551" y="382854"/>
                      <a:pt x="1087150" y="363792"/>
                    </a:cubicBezTo>
                    <a:cubicBezTo>
                      <a:pt x="1087150" y="363792"/>
                      <a:pt x="1087150" y="363792"/>
                      <a:pt x="1087150" y="363348"/>
                    </a:cubicBezTo>
                    <a:cubicBezTo>
                      <a:pt x="1092026" y="360688"/>
                      <a:pt x="1096903" y="357142"/>
                      <a:pt x="1092470" y="353152"/>
                    </a:cubicBezTo>
                    <a:cubicBezTo>
                      <a:pt x="1092470" y="353152"/>
                      <a:pt x="1092470" y="353152"/>
                      <a:pt x="1092470" y="353152"/>
                    </a:cubicBezTo>
                    <a:cubicBezTo>
                      <a:pt x="1092470" y="353152"/>
                      <a:pt x="1092470" y="353152"/>
                      <a:pt x="1092470" y="353152"/>
                    </a:cubicBezTo>
                    <a:cubicBezTo>
                      <a:pt x="1090696" y="352265"/>
                      <a:pt x="1089366" y="352709"/>
                      <a:pt x="1087150" y="352709"/>
                    </a:cubicBezTo>
                    <a:cubicBezTo>
                      <a:pt x="1082717" y="353595"/>
                      <a:pt x="1077840" y="354482"/>
                      <a:pt x="1073407" y="355369"/>
                    </a:cubicBezTo>
                    <a:cubicBezTo>
                      <a:pt x="1064541" y="357142"/>
                      <a:pt x="1056118" y="358915"/>
                      <a:pt x="1047252" y="361131"/>
                    </a:cubicBezTo>
                    <a:cubicBezTo>
                      <a:pt x="1029963" y="365565"/>
                      <a:pt x="1013117" y="370441"/>
                      <a:pt x="996271" y="376204"/>
                    </a:cubicBezTo>
                    <a:cubicBezTo>
                      <a:pt x="963466" y="387287"/>
                      <a:pt x="931548" y="401473"/>
                      <a:pt x="901403" y="417432"/>
                    </a:cubicBezTo>
                    <a:cubicBezTo>
                      <a:pt x="840226" y="449793"/>
                      <a:pt x="783926" y="491465"/>
                      <a:pt x="733832" y="539342"/>
                    </a:cubicBezTo>
                    <a:cubicBezTo>
                      <a:pt x="719203" y="553085"/>
                      <a:pt x="705460" y="567270"/>
                      <a:pt x="691274" y="581900"/>
                    </a:cubicBezTo>
                    <a:cubicBezTo>
                      <a:pt x="684181" y="588993"/>
                      <a:pt x="677088" y="596086"/>
                      <a:pt x="669995" y="603179"/>
                    </a:cubicBezTo>
                    <a:cubicBezTo>
                      <a:pt x="663789" y="609385"/>
                      <a:pt x="612365" y="659922"/>
                      <a:pt x="619901" y="645293"/>
                    </a:cubicBezTo>
                    <a:cubicBezTo>
                      <a:pt x="706790" y="561951"/>
                      <a:pt x="813184" y="441371"/>
                      <a:pt x="873474" y="336749"/>
                    </a:cubicBezTo>
                    <a:cubicBezTo>
                      <a:pt x="891207" y="306162"/>
                      <a:pt x="907166" y="274686"/>
                      <a:pt x="922238" y="242768"/>
                    </a:cubicBezTo>
                    <a:cubicBezTo>
                      <a:pt x="922238" y="242768"/>
                      <a:pt x="922238" y="242768"/>
                      <a:pt x="922238" y="242768"/>
                    </a:cubicBezTo>
                    <a:cubicBezTo>
                      <a:pt x="923568" y="240551"/>
                      <a:pt x="924455" y="237892"/>
                      <a:pt x="925785" y="235232"/>
                    </a:cubicBezTo>
                    <a:cubicBezTo>
                      <a:pt x="926672" y="233459"/>
                      <a:pt x="927115" y="232128"/>
                      <a:pt x="926228" y="230355"/>
                    </a:cubicBezTo>
                    <a:cubicBezTo>
                      <a:pt x="926228" y="230355"/>
                      <a:pt x="926228" y="230355"/>
                      <a:pt x="926228" y="230355"/>
                    </a:cubicBezTo>
                    <a:cubicBezTo>
                      <a:pt x="926228" y="230355"/>
                      <a:pt x="926228" y="230355"/>
                      <a:pt x="926228" y="229912"/>
                    </a:cubicBezTo>
                    <a:cubicBezTo>
                      <a:pt x="923125" y="226809"/>
                      <a:pt x="920909" y="229026"/>
                      <a:pt x="917805" y="231242"/>
                    </a:cubicBezTo>
                    <a:cubicBezTo>
                      <a:pt x="912486" y="235232"/>
                      <a:pt x="907609" y="239221"/>
                      <a:pt x="902290" y="243211"/>
                    </a:cubicBezTo>
                    <a:cubicBezTo>
                      <a:pt x="892537" y="251191"/>
                      <a:pt x="883227" y="259170"/>
                      <a:pt x="874361" y="267593"/>
                    </a:cubicBezTo>
                    <a:cubicBezTo>
                      <a:pt x="855299" y="285326"/>
                      <a:pt x="838010" y="303945"/>
                      <a:pt x="821164" y="323450"/>
                    </a:cubicBezTo>
                    <a:cubicBezTo>
                      <a:pt x="787916" y="362462"/>
                      <a:pt x="758657" y="404133"/>
                      <a:pt x="730729" y="446690"/>
                    </a:cubicBezTo>
                    <a:cubicBezTo>
                      <a:pt x="716543" y="468413"/>
                      <a:pt x="702357" y="490578"/>
                      <a:pt x="688171" y="512744"/>
                    </a:cubicBezTo>
                    <a:cubicBezTo>
                      <a:pt x="712553" y="460433"/>
                      <a:pt x="734275" y="406793"/>
                      <a:pt x="759101" y="354482"/>
                    </a:cubicBezTo>
                    <a:cubicBezTo>
                      <a:pt x="784812" y="299955"/>
                      <a:pt x="817618" y="248531"/>
                      <a:pt x="839340" y="192231"/>
                    </a:cubicBezTo>
                    <a:cubicBezTo>
                      <a:pt x="845102" y="177158"/>
                      <a:pt x="849979" y="162086"/>
                      <a:pt x="853525" y="146570"/>
                    </a:cubicBezTo>
                    <a:cubicBezTo>
                      <a:pt x="855299" y="138590"/>
                      <a:pt x="857072" y="130167"/>
                      <a:pt x="857959" y="121744"/>
                    </a:cubicBezTo>
                    <a:cubicBezTo>
                      <a:pt x="858402" y="117311"/>
                      <a:pt x="861505" y="109332"/>
                      <a:pt x="857515" y="105785"/>
                    </a:cubicBezTo>
                    <a:cubicBezTo>
                      <a:pt x="857515" y="105785"/>
                      <a:pt x="857515" y="105785"/>
                      <a:pt x="857515" y="105785"/>
                    </a:cubicBezTo>
                    <a:cubicBezTo>
                      <a:pt x="857515" y="105785"/>
                      <a:pt x="857515" y="105785"/>
                      <a:pt x="857515" y="105785"/>
                    </a:cubicBezTo>
                    <a:cubicBezTo>
                      <a:pt x="853525" y="104456"/>
                      <a:pt x="851309" y="107559"/>
                      <a:pt x="849536" y="111105"/>
                    </a:cubicBezTo>
                    <a:cubicBezTo>
                      <a:pt x="806978" y="167849"/>
                      <a:pt x="772400" y="230355"/>
                      <a:pt x="742255" y="294635"/>
                    </a:cubicBezTo>
                    <a:cubicBezTo>
                      <a:pt x="709450" y="364235"/>
                      <a:pt x="681078" y="435608"/>
                      <a:pt x="650490" y="506094"/>
                    </a:cubicBezTo>
                    <a:cubicBezTo>
                      <a:pt x="635861" y="539785"/>
                      <a:pt x="620345" y="573034"/>
                      <a:pt x="603942" y="605839"/>
                    </a:cubicBezTo>
                    <a:cubicBezTo>
                      <a:pt x="603056" y="607168"/>
                      <a:pt x="601282" y="606282"/>
                      <a:pt x="601282" y="604952"/>
                    </a:cubicBezTo>
                    <a:cubicBezTo>
                      <a:pt x="634974" y="469299"/>
                      <a:pt x="666449" y="333203"/>
                      <a:pt x="695264" y="196664"/>
                    </a:cubicBezTo>
                    <a:cubicBezTo>
                      <a:pt x="699254" y="177602"/>
                      <a:pt x="703243" y="158096"/>
                      <a:pt x="705460" y="138590"/>
                    </a:cubicBezTo>
                    <a:cubicBezTo>
                      <a:pt x="706790" y="129281"/>
                      <a:pt x="707233" y="119528"/>
                      <a:pt x="707677" y="110218"/>
                    </a:cubicBezTo>
                    <a:cubicBezTo>
                      <a:pt x="707677" y="105342"/>
                      <a:pt x="708120" y="100023"/>
                      <a:pt x="707677" y="95146"/>
                    </a:cubicBezTo>
                    <a:cubicBezTo>
                      <a:pt x="707677" y="91156"/>
                      <a:pt x="708120" y="86723"/>
                      <a:pt x="706790" y="82733"/>
                    </a:cubicBezTo>
                    <a:cubicBezTo>
                      <a:pt x="706790" y="82290"/>
                      <a:pt x="706347" y="82290"/>
                      <a:pt x="706347" y="82290"/>
                    </a:cubicBezTo>
                    <a:cubicBezTo>
                      <a:pt x="705903" y="81403"/>
                      <a:pt x="705017" y="80517"/>
                      <a:pt x="703687" y="80517"/>
                    </a:cubicBezTo>
                    <a:cubicBezTo>
                      <a:pt x="702357" y="80517"/>
                      <a:pt x="701027" y="80960"/>
                      <a:pt x="700140" y="81846"/>
                    </a:cubicBezTo>
                    <a:cubicBezTo>
                      <a:pt x="700140" y="81846"/>
                      <a:pt x="700140" y="81846"/>
                      <a:pt x="700140" y="81846"/>
                    </a:cubicBezTo>
                    <a:cubicBezTo>
                      <a:pt x="700140" y="81846"/>
                      <a:pt x="700140" y="81846"/>
                      <a:pt x="700140" y="81846"/>
                    </a:cubicBezTo>
                    <a:cubicBezTo>
                      <a:pt x="696594" y="87610"/>
                      <a:pt x="694377" y="96033"/>
                      <a:pt x="691717" y="102682"/>
                    </a:cubicBezTo>
                    <a:cubicBezTo>
                      <a:pt x="689058" y="109332"/>
                      <a:pt x="686398" y="116425"/>
                      <a:pt x="683738" y="123518"/>
                    </a:cubicBezTo>
                    <a:cubicBezTo>
                      <a:pt x="677975" y="138590"/>
                      <a:pt x="672655" y="153663"/>
                      <a:pt x="667335" y="168736"/>
                    </a:cubicBezTo>
                    <a:cubicBezTo>
                      <a:pt x="656696" y="198880"/>
                      <a:pt x="646943" y="229469"/>
                      <a:pt x="637634" y="260500"/>
                    </a:cubicBezTo>
                    <a:cubicBezTo>
                      <a:pt x="619458" y="323007"/>
                      <a:pt x="603942" y="386400"/>
                      <a:pt x="591973" y="450680"/>
                    </a:cubicBezTo>
                    <a:cubicBezTo>
                      <a:pt x="586653" y="478609"/>
                      <a:pt x="580890" y="543775"/>
                      <a:pt x="576457" y="583673"/>
                    </a:cubicBezTo>
                    <a:cubicBezTo>
                      <a:pt x="576457" y="585003"/>
                      <a:pt x="574240" y="585003"/>
                      <a:pt x="573797" y="583673"/>
                    </a:cubicBezTo>
                    <a:cubicBezTo>
                      <a:pt x="572467" y="446690"/>
                      <a:pt x="572467" y="266264"/>
                      <a:pt x="570694" y="133271"/>
                    </a:cubicBezTo>
                    <a:cubicBezTo>
                      <a:pt x="570251" y="92929"/>
                      <a:pt x="569807" y="53031"/>
                      <a:pt x="569364" y="12690"/>
                    </a:cubicBezTo>
                    <a:cubicBezTo>
                      <a:pt x="569807" y="10030"/>
                      <a:pt x="569807" y="5597"/>
                      <a:pt x="568921" y="2938"/>
                    </a:cubicBezTo>
                    <a:cubicBezTo>
                      <a:pt x="568477" y="1607"/>
                      <a:pt x="568034" y="1164"/>
                      <a:pt x="566704" y="278"/>
                    </a:cubicBezTo>
                    <a:cubicBezTo>
                      <a:pt x="566704" y="278"/>
                      <a:pt x="566704" y="278"/>
                      <a:pt x="566704" y="278"/>
                    </a:cubicBezTo>
                    <a:cubicBezTo>
                      <a:pt x="566704" y="278"/>
                      <a:pt x="566704" y="278"/>
                      <a:pt x="566704" y="278"/>
                    </a:cubicBezTo>
                    <a:cubicBezTo>
                      <a:pt x="564488" y="-609"/>
                      <a:pt x="562271" y="721"/>
                      <a:pt x="561384" y="2938"/>
                    </a:cubicBezTo>
                    <a:cubicBezTo>
                      <a:pt x="557838" y="17123"/>
                      <a:pt x="555178" y="31310"/>
                      <a:pt x="552518" y="45495"/>
                    </a:cubicBezTo>
                    <a:cubicBezTo>
                      <a:pt x="548085" y="65444"/>
                      <a:pt x="545425" y="86279"/>
                      <a:pt x="543652" y="106672"/>
                    </a:cubicBezTo>
                    <a:cubicBezTo>
                      <a:pt x="543652" y="106672"/>
                      <a:pt x="543652" y="106672"/>
                      <a:pt x="543652" y="106672"/>
                    </a:cubicBezTo>
                    <a:cubicBezTo>
                      <a:pt x="528580" y="241882"/>
                      <a:pt x="541879" y="377534"/>
                      <a:pt x="550302" y="512744"/>
                    </a:cubicBezTo>
                    <a:cubicBezTo>
                      <a:pt x="552518" y="550425"/>
                      <a:pt x="554291" y="579240"/>
                      <a:pt x="555178" y="616921"/>
                    </a:cubicBezTo>
                    <a:cubicBezTo>
                      <a:pt x="548529" y="635097"/>
                      <a:pt x="540992" y="549095"/>
                      <a:pt x="540549" y="516290"/>
                    </a:cubicBezTo>
                    <a:cubicBezTo>
                      <a:pt x="540106" y="478609"/>
                      <a:pt x="530796" y="441371"/>
                      <a:pt x="524146" y="404133"/>
                    </a:cubicBezTo>
                    <a:cubicBezTo>
                      <a:pt x="510404" y="328327"/>
                      <a:pt x="491785" y="253408"/>
                      <a:pt x="467846" y="180261"/>
                    </a:cubicBezTo>
                    <a:cubicBezTo>
                      <a:pt x="461196" y="159869"/>
                      <a:pt x="454547" y="139920"/>
                      <a:pt x="447010" y="119971"/>
                    </a:cubicBezTo>
                    <a:cubicBezTo>
                      <a:pt x="443464" y="110218"/>
                      <a:pt x="439474" y="100023"/>
                      <a:pt x="435928" y="90269"/>
                    </a:cubicBezTo>
                    <a:cubicBezTo>
                      <a:pt x="434155" y="85393"/>
                      <a:pt x="432381" y="80517"/>
                      <a:pt x="430165" y="76084"/>
                    </a:cubicBezTo>
                    <a:cubicBezTo>
                      <a:pt x="428391" y="71651"/>
                      <a:pt x="427062" y="66774"/>
                      <a:pt x="424845" y="62784"/>
                    </a:cubicBezTo>
                    <a:cubicBezTo>
                      <a:pt x="424845" y="61897"/>
                      <a:pt x="424845" y="61454"/>
                      <a:pt x="424402" y="60568"/>
                    </a:cubicBezTo>
                    <a:cubicBezTo>
                      <a:pt x="423958" y="60125"/>
                      <a:pt x="423515" y="59681"/>
                      <a:pt x="422628" y="59238"/>
                    </a:cubicBezTo>
                    <a:cubicBezTo>
                      <a:pt x="421299" y="58795"/>
                      <a:pt x="419969" y="59238"/>
                      <a:pt x="419082" y="60125"/>
                    </a:cubicBezTo>
                    <a:cubicBezTo>
                      <a:pt x="418639" y="60568"/>
                      <a:pt x="418639" y="60568"/>
                      <a:pt x="418639" y="61011"/>
                    </a:cubicBezTo>
                    <a:cubicBezTo>
                      <a:pt x="418639" y="61454"/>
                      <a:pt x="418639" y="61897"/>
                      <a:pt x="418639" y="61897"/>
                    </a:cubicBezTo>
                    <a:cubicBezTo>
                      <a:pt x="417309" y="64114"/>
                      <a:pt x="417752" y="67218"/>
                      <a:pt x="417752" y="69877"/>
                    </a:cubicBezTo>
                    <a:cubicBezTo>
                      <a:pt x="417752" y="74754"/>
                      <a:pt x="417752" y="79630"/>
                      <a:pt x="417752" y="84507"/>
                    </a:cubicBezTo>
                    <a:cubicBezTo>
                      <a:pt x="417752" y="94259"/>
                      <a:pt x="418195" y="104012"/>
                      <a:pt x="418639" y="113322"/>
                    </a:cubicBezTo>
                    <a:cubicBezTo>
                      <a:pt x="419525" y="132827"/>
                      <a:pt x="421742" y="152333"/>
                      <a:pt x="424402" y="171838"/>
                    </a:cubicBezTo>
                    <a:cubicBezTo>
                      <a:pt x="429722" y="209520"/>
                      <a:pt x="437258" y="246758"/>
                      <a:pt x="446567" y="283552"/>
                    </a:cubicBezTo>
                    <a:cubicBezTo>
                      <a:pt x="456320" y="321677"/>
                      <a:pt x="467403" y="358915"/>
                      <a:pt x="478929" y="396596"/>
                    </a:cubicBezTo>
                    <a:cubicBezTo>
                      <a:pt x="484692" y="415216"/>
                      <a:pt x="490455" y="433834"/>
                      <a:pt x="496218" y="452010"/>
                    </a:cubicBezTo>
                    <a:cubicBezTo>
                      <a:pt x="501094" y="467526"/>
                      <a:pt x="506414" y="482598"/>
                      <a:pt x="510404" y="498557"/>
                    </a:cubicBezTo>
                    <a:cubicBezTo>
                      <a:pt x="516610" y="523826"/>
                      <a:pt x="520600" y="549982"/>
                      <a:pt x="525476" y="575693"/>
                    </a:cubicBezTo>
                    <a:cubicBezTo>
                      <a:pt x="525920" y="577024"/>
                      <a:pt x="524146" y="577467"/>
                      <a:pt x="523260" y="576137"/>
                    </a:cubicBezTo>
                    <a:cubicBezTo>
                      <a:pt x="517940" y="564611"/>
                      <a:pt x="511734" y="553528"/>
                      <a:pt x="505971" y="542445"/>
                    </a:cubicBezTo>
                    <a:cubicBezTo>
                      <a:pt x="493558" y="517620"/>
                      <a:pt x="485578" y="491465"/>
                      <a:pt x="475382" y="465753"/>
                    </a:cubicBezTo>
                    <a:cubicBezTo>
                      <a:pt x="447897" y="395267"/>
                      <a:pt x="411989" y="329213"/>
                      <a:pt x="375194" y="263603"/>
                    </a:cubicBezTo>
                    <a:cubicBezTo>
                      <a:pt x="353915" y="225479"/>
                      <a:pt x="332637" y="186911"/>
                      <a:pt x="311358" y="148787"/>
                    </a:cubicBezTo>
                    <a:cubicBezTo>
                      <a:pt x="311358" y="148787"/>
                      <a:pt x="310914" y="148343"/>
                      <a:pt x="310914" y="148343"/>
                    </a:cubicBezTo>
                    <a:cubicBezTo>
                      <a:pt x="307368" y="141250"/>
                      <a:pt x="303378" y="134600"/>
                      <a:pt x="299832" y="127951"/>
                    </a:cubicBezTo>
                    <a:cubicBezTo>
                      <a:pt x="297615" y="123961"/>
                      <a:pt x="295842" y="119085"/>
                      <a:pt x="292739" y="115095"/>
                    </a:cubicBezTo>
                    <a:cubicBezTo>
                      <a:pt x="291409" y="113322"/>
                      <a:pt x="290079" y="112878"/>
                      <a:pt x="287863" y="113765"/>
                    </a:cubicBezTo>
                    <a:cubicBezTo>
                      <a:pt x="287863" y="113765"/>
                      <a:pt x="287863" y="113765"/>
                      <a:pt x="287863" y="113765"/>
                    </a:cubicBezTo>
                    <a:cubicBezTo>
                      <a:pt x="287863" y="113765"/>
                      <a:pt x="287863" y="113765"/>
                      <a:pt x="287863" y="113765"/>
                    </a:cubicBezTo>
                    <a:cubicBezTo>
                      <a:pt x="285202" y="115982"/>
                      <a:pt x="285646" y="117311"/>
                      <a:pt x="286532" y="120415"/>
                    </a:cubicBezTo>
                    <a:cubicBezTo>
                      <a:pt x="288306" y="127064"/>
                      <a:pt x="290522" y="134157"/>
                      <a:pt x="292296" y="140807"/>
                    </a:cubicBezTo>
                    <a:cubicBezTo>
                      <a:pt x="296285" y="153663"/>
                      <a:pt x="300275" y="166519"/>
                      <a:pt x="304265" y="179375"/>
                    </a:cubicBezTo>
                    <a:cubicBezTo>
                      <a:pt x="312688" y="205087"/>
                      <a:pt x="321554" y="230799"/>
                      <a:pt x="331307" y="256067"/>
                    </a:cubicBezTo>
                    <a:cubicBezTo>
                      <a:pt x="349926" y="305275"/>
                      <a:pt x="371205" y="353595"/>
                      <a:pt x="395143" y="400586"/>
                    </a:cubicBezTo>
                    <a:cubicBezTo>
                      <a:pt x="407999" y="425855"/>
                      <a:pt x="421299" y="450680"/>
                      <a:pt x="435485" y="475062"/>
                    </a:cubicBezTo>
                    <a:cubicBezTo>
                      <a:pt x="381401" y="413442"/>
                      <a:pt x="323327" y="354482"/>
                      <a:pt x="263924" y="297739"/>
                    </a:cubicBezTo>
                    <a:cubicBezTo>
                      <a:pt x="246634" y="281336"/>
                      <a:pt x="228902" y="264934"/>
                      <a:pt x="211613" y="248531"/>
                    </a:cubicBezTo>
                    <a:cubicBezTo>
                      <a:pt x="201417" y="237449"/>
                      <a:pt x="190778" y="226809"/>
                      <a:pt x="179695" y="217056"/>
                    </a:cubicBezTo>
                    <a:cubicBezTo>
                      <a:pt x="172159" y="210406"/>
                      <a:pt x="164179" y="203757"/>
                      <a:pt x="156643" y="197551"/>
                    </a:cubicBezTo>
                    <a:cubicBezTo>
                      <a:pt x="153983" y="194890"/>
                      <a:pt x="151323" y="192674"/>
                      <a:pt x="148663" y="190014"/>
                    </a:cubicBezTo>
                    <a:cubicBezTo>
                      <a:pt x="147776" y="189128"/>
                      <a:pt x="146447" y="189128"/>
                      <a:pt x="145117" y="189128"/>
                    </a:cubicBezTo>
                    <a:cubicBezTo>
                      <a:pt x="142900" y="189128"/>
                      <a:pt x="141570" y="191787"/>
                      <a:pt x="142014" y="193561"/>
                    </a:cubicBezTo>
                    <a:cubicBezTo>
                      <a:pt x="142457" y="195334"/>
                      <a:pt x="143787" y="197107"/>
                      <a:pt x="145117" y="198437"/>
                    </a:cubicBezTo>
                    <a:cubicBezTo>
                      <a:pt x="162849" y="224149"/>
                      <a:pt x="182798" y="248088"/>
                      <a:pt x="202747" y="272026"/>
                    </a:cubicBezTo>
                    <a:cubicBezTo>
                      <a:pt x="224026" y="297295"/>
                      <a:pt x="246191" y="322121"/>
                      <a:pt x="268357" y="346946"/>
                    </a:cubicBezTo>
                    <a:cubicBezTo>
                      <a:pt x="313131" y="397040"/>
                      <a:pt x="358792" y="446247"/>
                      <a:pt x="404453" y="495455"/>
                    </a:cubicBezTo>
                    <a:cubicBezTo>
                      <a:pt x="425732" y="518506"/>
                      <a:pt x="485578" y="584116"/>
                      <a:pt x="513507" y="615148"/>
                    </a:cubicBezTo>
                    <a:cubicBezTo>
                      <a:pt x="514394" y="616035"/>
                      <a:pt x="513064" y="617365"/>
                      <a:pt x="512177" y="616478"/>
                    </a:cubicBezTo>
                    <a:cubicBezTo>
                      <a:pt x="466959" y="579683"/>
                      <a:pt x="385834" y="502991"/>
                      <a:pt x="346379" y="471516"/>
                    </a:cubicBezTo>
                    <a:cubicBezTo>
                      <a:pt x="303378" y="437381"/>
                      <a:pt x="259934" y="402803"/>
                      <a:pt x="214273" y="372214"/>
                    </a:cubicBezTo>
                    <a:cubicBezTo>
                      <a:pt x="189448" y="355812"/>
                      <a:pt x="163292" y="340739"/>
                      <a:pt x="135807" y="328770"/>
                    </a:cubicBezTo>
                    <a:cubicBezTo>
                      <a:pt x="135364" y="328770"/>
                      <a:pt x="135364" y="328770"/>
                      <a:pt x="135364" y="328770"/>
                    </a:cubicBezTo>
                    <a:cubicBezTo>
                      <a:pt x="132261" y="327440"/>
                      <a:pt x="129157" y="326110"/>
                      <a:pt x="126054" y="324780"/>
                    </a:cubicBezTo>
                    <a:cubicBezTo>
                      <a:pt x="123394" y="323894"/>
                      <a:pt x="119848" y="322121"/>
                      <a:pt x="118518" y="326110"/>
                    </a:cubicBezTo>
                    <a:cubicBezTo>
                      <a:pt x="118518" y="326554"/>
                      <a:pt x="118075" y="327440"/>
                      <a:pt x="118518" y="327883"/>
                    </a:cubicBezTo>
                    <a:cubicBezTo>
                      <a:pt x="118518" y="327883"/>
                      <a:pt x="118518" y="328327"/>
                      <a:pt x="118518" y="328327"/>
                    </a:cubicBezTo>
                    <a:cubicBezTo>
                      <a:pt x="119405" y="332316"/>
                      <a:pt x="124281" y="335420"/>
                      <a:pt x="126941" y="338080"/>
                    </a:cubicBezTo>
                    <a:cubicBezTo>
                      <a:pt x="131374" y="342513"/>
                      <a:pt x="135807" y="347389"/>
                      <a:pt x="140240" y="351822"/>
                    </a:cubicBezTo>
                    <a:cubicBezTo>
                      <a:pt x="149106" y="360688"/>
                      <a:pt x="157973" y="369554"/>
                      <a:pt x="166839" y="378421"/>
                    </a:cubicBezTo>
                    <a:cubicBezTo>
                      <a:pt x="184571" y="396153"/>
                      <a:pt x="202747" y="412999"/>
                      <a:pt x="221366" y="429844"/>
                    </a:cubicBezTo>
                    <a:cubicBezTo>
                      <a:pt x="259047" y="463980"/>
                      <a:pt x="298059" y="496785"/>
                      <a:pt x="338400" y="527373"/>
                    </a:cubicBezTo>
                    <a:cubicBezTo>
                      <a:pt x="358792" y="542888"/>
                      <a:pt x="435485" y="589880"/>
                      <a:pt x="456320" y="604952"/>
                    </a:cubicBezTo>
                    <a:cubicBezTo>
                      <a:pt x="438144" y="596529"/>
                      <a:pt x="364112" y="556631"/>
                      <a:pt x="346823" y="546878"/>
                    </a:cubicBezTo>
                    <a:cubicBezTo>
                      <a:pt x="327317" y="535796"/>
                      <a:pt x="308255" y="523826"/>
                      <a:pt x="288306" y="512744"/>
                    </a:cubicBezTo>
                    <a:cubicBezTo>
                      <a:pt x="247965" y="490135"/>
                      <a:pt x="206737" y="469299"/>
                      <a:pt x="164622" y="450237"/>
                    </a:cubicBezTo>
                    <a:cubicBezTo>
                      <a:pt x="140684" y="439598"/>
                      <a:pt x="116302" y="429401"/>
                      <a:pt x="91476" y="419649"/>
                    </a:cubicBezTo>
                    <a:cubicBezTo>
                      <a:pt x="91476" y="419649"/>
                      <a:pt x="91476" y="419649"/>
                      <a:pt x="91476" y="419649"/>
                    </a:cubicBezTo>
                    <a:cubicBezTo>
                      <a:pt x="91476" y="419649"/>
                      <a:pt x="91476" y="419649"/>
                      <a:pt x="91476" y="419649"/>
                    </a:cubicBezTo>
                    <a:cubicBezTo>
                      <a:pt x="91476" y="419649"/>
                      <a:pt x="91476" y="419649"/>
                      <a:pt x="91476" y="419649"/>
                    </a:cubicBezTo>
                    <a:cubicBezTo>
                      <a:pt x="91476" y="419649"/>
                      <a:pt x="91476" y="419649"/>
                      <a:pt x="91476" y="419649"/>
                    </a:cubicBezTo>
                    <a:cubicBezTo>
                      <a:pt x="87486" y="417432"/>
                      <a:pt x="83053" y="416102"/>
                      <a:pt x="79063" y="414772"/>
                    </a:cubicBezTo>
                    <a:cubicBezTo>
                      <a:pt x="75960" y="413442"/>
                      <a:pt x="71971" y="410782"/>
                      <a:pt x="68867" y="412556"/>
                    </a:cubicBezTo>
                    <a:cubicBezTo>
                      <a:pt x="68867" y="412556"/>
                      <a:pt x="68867" y="412556"/>
                      <a:pt x="68867" y="412556"/>
                    </a:cubicBezTo>
                    <a:cubicBezTo>
                      <a:pt x="68867" y="412556"/>
                      <a:pt x="68867" y="412556"/>
                      <a:pt x="68867" y="412556"/>
                    </a:cubicBezTo>
                    <a:cubicBezTo>
                      <a:pt x="66208" y="415659"/>
                      <a:pt x="67538" y="417432"/>
                      <a:pt x="70197" y="420092"/>
                    </a:cubicBezTo>
                    <a:cubicBezTo>
                      <a:pt x="75960" y="424968"/>
                      <a:pt x="82167" y="429844"/>
                      <a:pt x="87930" y="434721"/>
                    </a:cubicBezTo>
                    <a:cubicBezTo>
                      <a:pt x="99899" y="444474"/>
                      <a:pt x="112312" y="453783"/>
                      <a:pt x="124724" y="463093"/>
                    </a:cubicBezTo>
                    <a:cubicBezTo>
                      <a:pt x="149106" y="480825"/>
                      <a:pt x="173932" y="497228"/>
                      <a:pt x="199201" y="513187"/>
                    </a:cubicBezTo>
                    <a:cubicBezTo>
                      <a:pt x="253284" y="546435"/>
                      <a:pt x="309585" y="575250"/>
                      <a:pt x="367215" y="602292"/>
                    </a:cubicBezTo>
                    <a:cubicBezTo>
                      <a:pt x="395587" y="615591"/>
                      <a:pt x="469176" y="643963"/>
                      <a:pt x="504198" y="659036"/>
                    </a:cubicBezTo>
                    <a:cubicBezTo>
                      <a:pt x="505084" y="659479"/>
                      <a:pt x="504641" y="660809"/>
                      <a:pt x="503754" y="660365"/>
                    </a:cubicBezTo>
                    <a:cubicBezTo>
                      <a:pt x="400906" y="638200"/>
                      <a:pt x="249738" y="606282"/>
                      <a:pt x="147333" y="601849"/>
                    </a:cubicBezTo>
                    <a:cubicBezTo>
                      <a:pt x="132261" y="601406"/>
                      <a:pt x="116745" y="600962"/>
                      <a:pt x="101672" y="600519"/>
                    </a:cubicBezTo>
                    <a:cubicBezTo>
                      <a:pt x="94136" y="600519"/>
                      <a:pt x="87043" y="600519"/>
                      <a:pt x="79507" y="600519"/>
                    </a:cubicBezTo>
                    <a:cubicBezTo>
                      <a:pt x="72857" y="600519"/>
                      <a:pt x="64878" y="599632"/>
                      <a:pt x="58228" y="600962"/>
                    </a:cubicBezTo>
                    <a:cubicBezTo>
                      <a:pt x="57785" y="600962"/>
                      <a:pt x="57785" y="601406"/>
                      <a:pt x="57785" y="601406"/>
                    </a:cubicBezTo>
                    <a:cubicBezTo>
                      <a:pt x="56455" y="601849"/>
                      <a:pt x="55568" y="602735"/>
                      <a:pt x="55568" y="604952"/>
                    </a:cubicBezTo>
                    <a:cubicBezTo>
                      <a:pt x="55568" y="608498"/>
                      <a:pt x="60888" y="610272"/>
                      <a:pt x="63548" y="611158"/>
                    </a:cubicBezTo>
                    <a:cubicBezTo>
                      <a:pt x="133147" y="642633"/>
                      <a:pt x="207180" y="665242"/>
                      <a:pt x="282986" y="677655"/>
                    </a:cubicBezTo>
                    <a:cubicBezTo>
                      <a:pt x="300718" y="680758"/>
                      <a:pt x="318451" y="682531"/>
                      <a:pt x="336183" y="684748"/>
                    </a:cubicBezTo>
                    <a:cubicBezTo>
                      <a:pt x="255057" y="689181"/>
                      <a:pt x="173488" y="696274"/>
                      <a:pt x="92806" y="708243"/>
                    </a:cubicBezTo>
                    <a:cubicBezTo>
                      <a:pt x="70197" y="711790"/>
                      <a:pt x="47589" y="716223"/>
                      <a:pt x="25866" y="722429"/>
                    </a:cubicBezTo>
                    <a:cubicBezTo>
                      <a:pt x="25866" y="722429"/>
                      <a:pt x="25866" y="722429"/>
                      <a:pt x="25423" y="722873"/>
                    </a:cubicBezTo>
                    <a:cubicBezTo>
                      <a:pt x="20547" y="723759"/>
                      <a:pt x="16113" y="725532"/>
                      <a:pt x="11680" y="726862"/>
                    </a:cubicBezTo>
                    <a:cubicBezTo>
                      <a:pt x="8134" y="728192"/>
                      <a:pt x="2371" y="729078"/>
                      <a:pt x="154" y="732182"/>
                    </a:cubicBezTo>
                    <a:cubicBezTo>
                      <a:pt x="154" y="732182"/>
                      <a:pt x="154" y="732182"/>
                      <a:pt x="154" y="732182"/>
                    </a:cubicBezTo>
                    <a:cubicBezTo>
                      <a:pt x="154" y="732182"/>
                      <a:pt x="154" y="732182"/>
                      <a:pt x="154" y="732182"/>
                    </a:cubicBezTo>
                    <a:cubicBezTo>
                      <a:pt x="154" y="732182"/>
                      <a:pt x="154" y="732182"/>
                      <a:pt x="154" y="732182"/>
                    </a:cubicBezTo>
                    <a:cubicBezTo>
                      <a:pt x="154" y="732182"/>
                      <a:pt x="154" y="732182"/>
                      <a:pt x="154" y="732182"/>
                    </a:cubicBezTo>
                    <a:cubicBezTo>
                      <a:pt x="-289" y="734399"/>
                      <a:pt x="154" y="736172"/>
                      <a:pt x="2371" y="737501"/>
                    </a:cubicBezTo>
                    <a:cubicBezTo>
                      <a:pt x="4144" y="738388"/>
                      <a:pt x="6804" y="737945"/>
                      <a:pt x="8577" y="738388"/>
                    </a:cubicBezTo>
                    <a:cubicBezTo>
                      <a:pt x="13011" y="738832"/>
                      <a:pt x="17444" y="739275"/>
                      <a:pt x="21877" y="739718"/>
                    </a:cubicBezTo>
                    <a:cubicBezTo>
                      <a:pt x="36062" y="741048"/>
                      <a:pt x="50248" y="741935"/>
                      <a:pt x="64434" y="742822"/>
                    </a:cubicBezTo>
                    <a:cubicBezTo>
                      <a:pt x="94136" y="744594"/>
                      <a:pt x="123394" y="745481"/>
                      <a:pt x="153096" y="745924"/>
                    </a:cubicBezTo>
                    <a:cubicBezTo>
                      <a:pt x="212056" y="746368"/>
                      <a:pt x="270573" y="744151"/>
                      <a:pt x="329533" y="739275"/>
                    </a:cubicBezTo>
                    <a:cubicBezTo>
                      <a:pt x="358349" y="736615"/>
                      <a:pt x="442134" y="710460"/>
                      <a:pt x="479816" y="702924"/>
                    </a:cubicBezTo>
                    <a:cubicBezTo>
                      <a:pt x="481145" y="702480"/>
                      <a:pt x="482032" y="704696"/>
                      <a:pt x="480702" y="705140"/>
                    </a:cubicBezTo>
                    <a:cubicBezTo>
                      <a:pt x="411103" y="738832"/>
                      <a:pt x="287419" y="799565"/>
                      <a:pt x="226242" y="838576"/>
                    </a:cubicBezTo>
                    <a:cubicBezTo>
                      <a:pt x="226242" y="838576"/>
                      <a:pt x="226242" y="838576"/>
                      <a:pt x="226242" y="838576"/>
                    </a:cubicBezTo>
                    <a:cubicBezTo>
                      <a:pt x="216046" y="844339"/>
                      <a:pt x="206293" y="851432"/>
                      <a:pt x="196541" y="857638"/>
                    </a:cubicBezTo>
                    <a:cubicBezTo>
                      <a:pt x="185458" y="865175"/>
                      <a:pt x="174819" y="872268"/>
                      <a:pt x="163736" y="879804"/>
                    </a:cubicBezTo>
                    <a:cubicBezTo>
                      <a:pt x="161519" y="881134"/>
                      <a:pt x="160189" y="883350"/>
                      <a:pt x="161519" y="886010"/>
                    </a:cubicBezTo>
                    <a:cubicBezTo>
                      <a:pt x="163292" y="889557"/>
                      <a:pt x="167282" y="887340"/>
                      <a:pt x="169942" y="886453"/>
                    </a:cubicBezTo>
                    <a:cubicBezTo>
                      <a:pt x="200974" y="875371"/>
                      <a:pt x="232005" y="863845"/>
                      <a:pt x="263037" y="851876"/>
                    </a:cubicBezTo>
                    <a:cubicBezTo>
                      <a:pt x="325100" y="827494"/>
                      <a:pt x="386277" y="800452"/>
                      <a:pt x="443907" y="766760"/>
                    </a:cubicBezTo>
                    <a:cubicBezTo>
                      <a:pt x="444351" y="766317"/>
                      <a:pt x="445237" y="767204"/>
                      <a:pt x="444351" y="767647"/>
                    </a:cubicBezTo>
                    <a:cubicBezTo>
                      <a:pt x="380071" y="820844"/>
                      <a:pt x="320224" y="878917"/>
                      <a:pt x="265254" y="941867"/>
                    </a:cubicBezTo>
                    <a:cubicBezTo>
                      <a:pt x="256831" y="951620"/>
                      <a:pt x="248851" y="960930"/>
                      <a:pt x="240872" y="970682"/>
                    </a:cubicBezTo>
                    <a:cubicBezTo>
                      <a:pt x="236882" y="975559"/>
                      <a:pt x="232449" y="980879"/>
                      <a:pt x="228459" y="985755"/>
                    </a:cubicBezTo>
                    <a:cubicBezTo>
                      <a:pt x="225356" y="989745"/>
                      <a:pt x="220923" y="993735"/>
                      <a:pt x="218706" y="998168"/>
                    </a:cubicBezTo>
                    <a:cubicBezTo>
                      <a:pt x="218706" y="998168"/>
                      <a:pt x="218706" y="998611"/>
                      <a:pt x="218706" y="998611"/>
                    </a:cubicBezTo>
                    <a:cubicBezTo>
                      <a:pt x="217819" y="999941"/>
                      <a:pt x="217819" y="1001714"/>
                      <a:pt x="219593" y="1003487"/>
                    </a:cubicBezTo>
                    <a:cubicBezTo>
                      <a:pt x="221809" y="1005704"/>
                      <a:pt x="224912" y="1003487"/>
                      <a:pt x="227129" y="1001714"/>
                    </a:cubicBezTo>
                    <a:cubicBezTo>
                      <a:pt x="227129" y="1001714"/>
                      <a:pt x="227129" y="1001714"/>
                      <a:pt x="227129" y="1001714"/>
                    </a:cubicBezTo>
                    <a:cubicBezTo>
                      <a:pt x="319781" y="940094"/>
                      <a:pt x="402236" y="864288"/>
                      <a:pt x="481589" y="785822"/>
                    </a:cubicBezTo>
                    <a:cubicBezTo>
                      <a:pt x="504641" y="763214"/>
                      <a:pt x="527693" y="740605"/>
                      <a:pt x="550302" y="717109"/>
                    </a:cubicBezTo>
                    <a:cubicBezTo>
                      <a:pt x="555621" y="775626"/>
                      <a:pt x="546755" y="833256"/>
                      <a:pt x="540106" y="891330"/>
                    </a:cubicBezTo>
                    <a:cubicBezTo>
                      <a:pt x="533456" y="947187"/>
                      <a:pt x="528580" y="1003487"/>
                      <a:pt x="531683" y="1060231"/>
                    </a:cubicBezTo>
                    <a:cubicBezTo>
                      <a:pt x="532569" y="1076633"/>
                      <a:pt x="533899" y="1092592"/>
                      <a:pt x="536116" y="1108552"/>
                    </a:cubicBezTo>
                    <a:cubicBezTo>
                      <a:pt x="537002" y="1116531"/>
                      <a:pt x="538332" y="1124511"/>
                      <a:pt x="539662" y="1132490"/>
                    </a:cubicBezTo>
                    <a:cubicBezTo>
                      <a:pt x="540992" y="1139584"/>
                      <a:pt x="543209" y="1147120"/>
                      <a:pt x="543209" y="1154213"/>
                    </a:cubicBezTo>
                    <a:cubicBezTo>
                      <a:pt x="543209" y="1154656"/>
                      <a:pt x="543652" y="1155100"/>
                      <a:pt x="544095" y="1155100"/>
                    </a:cubicBezTo>
                    <a:cubicBezTo>
                      <a:pt x="544095" y="1155100"/>
                      <a:pt x="544095" y="1155100"/>
                      <a:pt x="544095" y="1155100"/>
                    </a:cubicBezTo>
                    <a:cubicBezTo>
                      <a:pt x="541435" y="1155986"/>
                      <a:pt x="546312" y="1159533"/>
                      <a:pt x="547642" y="1159533"/>
                    </a:cubicBezTo>
                    <a:cubicBezTo>
                      <a:pt x="550302" y="1159976"/>
                      <a:pt x="552962" y="1158646"/>
                      <a:pt x="553848" y="1156429"/>
                    </a:cubicBezTo>
                    <a:cubicBezTo>
                      <a:pt x="554735" y="1154213"/>
                      <a:pt x="554291" y="1151553"/>
                      <a:pt x="553848" y="1149779"/>
                    </a:cubicBezTo>
                    <a:cubicBezTo>
                      <a:pt x="553405" y="1146233"/>
                      <a:pt x="553405" y="1142243"/>
                      <a:pt x="553405" y="1138697"/>
                    </a:cubicBezTo>
                    <a:cubicBezTo>
                      <a:pt x="552962" y="1130274"/>
                      <a:pt x="552518" y="1121408"/>
                      <a:pt x="552075" y="1112985"/>
                    </a:cubicBezTo>
                    <a:cubicBezTo>
                      <a:pt x="550745" y="1079737"/>
                      <a:pt x="550745" y="1046045"/>
                      <a:pt x="552518" y="1012797"/>
                    </a:cubicBezTo>
                    <a:cubicBezTo>
                      <a:pt x="555178" y="947187"/>
                      <a:pt x="567148" y="882464"/>
                      <a:pt x="571137" y="817297"/>
                    </a:cubicBezTo>
                    <a:cubicBezTo>
                      <a:pt x="573354" y="781832"/>
                      <a:pt x="572467" y="746811"/>
                      <a:pt x="565817" y="711790"/>
                    </a:cubicBezTo>
                    <a:cubicBezTo>
                      <a:pt x="625221" y="790255"/>
                      <a:pt x="700140" y="856309"/>
                      <a:pt x="786142" y="905073"/>
                    </a:cubicBezTo>
                    <a:cubicBezTo>
                      <a:pt x="799442" y="912609"/>
                      <a:pt x="813628" y="919702"/>
                      <a:pt x="827370" y="926795"/>
                    </a:cubicBezTo>
                    <a:cubicBezTo>
                      <a:pt x="834463" y="930341"/>
                      <a:pt x="841556" y="933445"/>
                      <a:pt x="848649" y="936548"/>
                    </a:cubicBezTo>
                    <a:cubicBezTo>
                      <a:pt x="854855" y="939207"/>
                      <a:pt x="861505" y="943197"/>
                      <a:pt x="868155" y="944527"/>
                    </a:cubicBezTo>
                    <a:cubicBezTo>
                      <a:pt x="868155" y="944527"/>
                      <a:pt x="868155" y="944527"/>
                      <a:pt x="868598" y="944527"/>
                    </a:cubicBezTo>
                    <a:cubicBezTo>
                      <a:pt x="869041" y="944527"/>
                      <a:pt x="869041" y="944527"/>
                      <a:pt x="869485" y="944527"/>
                    </a:cubicBezTo>
                    <a:cubicBezTo>
                      <a:pt x="871701" y="944527"/>
                      <a:pt x="873474" y="942311"/>
                      <a:pt x="873031" y="940094"/>
                    </a:cubicBezTo>
                    <a:cubicBezTo>
                      <a:pt x="872588" y="937434"/>
                      <a:pt x="870371" y="935217"/>
                      <a:pt x="867711" y="933445"/>
                    </a:cubicBezTo>
                    <a:cubicBezTo>
                      <a:pt x="867711" y="933445"/>
                      <a:pt x="867711" y="933445"/>
                      <a:pt x="867711" y="933445"/>
                    </a:cubicBezTo>
                    <a:cubicBezTo>
                      <a:pt x="810081" y="868721"/>
                      <a:pt x="746688" y="808874"/>
                      <a:pt x="677975" y="755234"/>
                    </a:cubicBezTo>
                    <a:cubicBezTo>
                      <a:pt x="662459" y="742822"/>
                      <a:pt x="646500" y="731295"/>
                      <a:pt x="630097" y="719769"/>
                    </a:cubicBezTo>
                    <a:cubicBezTo>
                      <a:pt x="629211" y="719326"/>
                      <a:pt x="630097" y="718439"/>
                      <a:pt x="630984" y="718439"/>
                    </a:cubicBezTo>
                    <a:cubicBezTo>
                      <a:pt x="697924" y="749471"/>
                      <a:pt x="767080" y="776513"/>
                      <a:pt x="837566" y="799122"/>
                    </a:cubicBezTo>
                    <a:cubicBezTo>
                      <a:pt x="859732" y="806214"/>
                      <a:pt x="881454" y="812421"/>
                      <a:pt x="904063" y="818627"/>
                    </a:cubicBezTo>
                    <a:cubicBezTo>
                      <a:pt x="904063" y="818627"/>
                      <a:pt x="904506" y="818627"/>
                      <a:pt x="904506" y="818627"/>
                    </a:cubicBezTo>
                    <a:cubicBezTo>
                      <a:pt x="911599" y="821287"/>
                      <a:pt x="919135" y="822617"/>
                      <a:pt x="926672" y="824390"/>
                    </a:cubicBezTo>
                    <a:cubicBezTo>
                      <a:pt x="935538" y="826607"/>
                      <a:pt x="944847" y="828823"/>
                      <a:pt x="953713" y="831040"/>
                    </a:cubicBezTo>
                    <a:cubicBezTo>
                      <a:pt x="953713" y="831040"/>
                      <a:pt x="954157" y="831040"/>
                      <a:pt x="954157" y="831040"/>
                    </a:cubicBezTo>
                    <a:cubicBezTo>
                      <a:pt x="954600" y="831040"/>
                      <a:pt x="955487" y="831483"/>
                      <a:pt x="955930" y="831483"/>
                    </a:cubicBezTo>
                    <a:cubicBezTo>
                      <a:pt x="959033" y="832370"/>
                      <a:pt x="965240" y="835030"/>
                      <a:pt x="967013" y="830597"/>
                    </a:cubicBezTo>
                    <a:cubicBezTo>
                      <a:pt x="968786" y="826607"/>
                      <a:pt x="964353" y="824834"/>
                      <a:pt x="961693" y="823504"/>
                    </a:cubicBezTo>
                    <a:cubicBezTo>
                      <a:pt x="954157" y="819514"/>
                      <a:pt x="946621" y="815524"/>
                      <a:pt x="938641" y="811535"/>
                    </a:cubicBezTo>
                    <a:cubicBezTo>
                      <a:pt x="908053" y="796019"/>
                      <a:pt x="877021" y="780946"/>
                      <a:pt x="845546" y="766760"/>
                    </a:cubicBezTo>
                    <a:cubicBezTo>
                      <a:pt x="778163" y="736615"/>
                      <a:pt x="709007" y="710903"/>
                      <a:pt x="638520" y="688737"/>
                    </a:cubicBezTo>
                    <a:cubicBezTo>
                      <a:pt x="637190" y="688294"/>
                      <a:pt x="637190" y="686078"/>
                      <a:pt x="638964" y="686078"/>
                    </a:cubicBezTo>
                    <a:cubicBezTo>
                      <a:pt x="739595" y="682531"/>
                      <a:pt x="840226" y="687851"/>
                      <a:pt x="940414" y="677211"/>
                    </a:cubicBezTo>
                    <a:cubicBezTo>
                      <a:pt x="990065" y="671892"/>
                      <a:pt x="1039716" y="662582"/>
                      <a:pt x="1087150" y="646180"/>
                    </a:cubicBezTo>
                    <a:cubicBezTo>
                      <a:pt x="1092470" y="644406"/>
                      <a:pt x="1099562" y="642633"/>
                      <a:pt x="1104439" y="639973"/>
                    </a:cubicBezTo>
                    <a:cubicBezTo>
                      <a:pt x="1105769" y="639087"/>
                      <a:pt x="1107099" y="638200"/>
                      <a:pt x="1107099" y="635983"/>
                    </a:cubicBezTo>
                    <a:cubicBezTo>
                      <a:pt x="1104439" y="634211"/>
                      <a:pt x="1103552" y="632881"/>
                      <a:pt x="1102222" y="631994"/>
                    </a:cubicBezTo>
                    <a:close/>
                    <a:moveTo>
                      <a:pt x="666892" y="521167"/>
                    </a:moveTo>
                    <a:cubicBezTo>
                      <a:pt x="666892" y="521167"/>
                      <a:pt x="666892" y="520723"/>
                      <a:pt x="666892" y="520723"/>
                    </a:cubicBezTo>
                    <a:cubicBezTo>
                      <a:pt x="666892" y="520280"/>
                      <a:pt x="666892" y="520280"/>
                      <a:pt x="666892" y="519837"/>
                    </a:cubicBezTo>
                    <a:cubicBezTo>
                      <a:pt x="666892" y="518506"/>
                      <a:pt x="667335" y="517177"/>
                      <a:pt x="667779" y="516290"/>
                    </a:cubicBezTo>
                    <a:cubicBezTo>
                      <a:pt x="667779" y="516290"/>
                      <a:pt x="667779" y="516290"/>
                      <a:pt x="667779" y="516290"/>
                    </a:cubicBezTo>
                    <a:cubicBezTo>
                      <a:pt x="667779" y="516290"/>
                      <a:pt x="667779" y="516290"/>
                      <a:pt x="667779" y="515847"/>
                    </a:cubicBezTo>
                    <a:cubicBezTo>
                      <a:pt x="668665" y="511857"/>
                      <a:pt x="669552" y="507424"/>
                      <a:pt x="670439" y="503434"/>
                    </a:cubicBezTo>
                    <a:cubicBezTo>
                      <a:pt x="671325" y="500331"/>
                      <a:pt x="671769" y="496785"/>
                      <a:pt x="672655" y="493681"/>
                    </a:cubicBezTo>
                    <a:cubicBezTo>
                      <a:pt x="672655" y="493238"/>
                      <a:pt x="672655" y="492795"/>
                      <a:pt x="673098" y="492352"/>
                    </a:cubicBezTo>
                    <a:cubicBezTo>
                      <a:pt x="673098" y="491908"/>
                      <a:pt x="673542" y="491465"/>
                      <a:pt x="673542" y="491021"/>
                    </a:cubicBezTo>
                    <a:cubicBezTo>
                      <a:pt x="674872" y="485702"/>
                      <a:pt x="676202" y="480825"/>
                      <a:pt x="677532" y="475506"/>
                    </a:cubicBezTo>
                    <a:cubicBezTo>
                      <a:pt x="678861" y="470629"/>
                      <a:pt x="680635" y="465753"/>
                      <a:pt x="681965" y="460876"/>
                    </a:cubicBezTo>
                    <a:cubicBezTo>
                      <a:pt x="681965" y="460876"/>
                      <a:pt x="681965" y="460433"/>
                      <a:pt x="681965" y="460433"/>
                    </a:cubicBezTo>
                    <a:cubicBezTo>
                      <a:pt x="685068" y="450680"/>
                      <a:pt x="688614" y="440927"/>
                      <a:pt x="692604" y="431175"/>
                    </a:cubicBezTo>
                    <a:cubicBezTo>
                      <a:pt x="728069" y="342956"/>
                      <a:pt x="780379" y="263160"/>
                      <a:pt x="821164" y="178045"/>
                    </a:cubicBezTo>
                    <a:cubicBezTo>
                      <a:pt x="826927" y="166075"/>
                      <a:pt x="832247" y="154106"/>
                      <a:pt x="837566" y="142137"/>
                    </a:cubicBezTo>
                    <a:cubicBezTo>
                      <a:pt x="838453" y="139920"/>
                      <a:pt x="839340" y="137704"/>
                      <a:pt x="840226" y="135487"/>
                    </a:cubicBezTo>
                    <a:cubicBezTo>
                      <a:pt x="840669" y="134157"/>
                      <a:pt x="841556" y="132827"/>
                      <a:pt x="842000" y="131497"/>
                    </a:cubicBezTo>
                    <a:cubicBezTo>
                      <a:pt x="842886" y="128838"/>
                      <a:pt x="844216" y="126177"/>
                      <a:pt x="845102" y="123518"/>
                    </a:cubicBezTo>
                    <a:cubicBezTo>
                      <a:pt x="845546" y="123074"/>
                      <a:pt x="845546" y="121744"/>
                      <a:pt x="845989" y="120858"/>
                    </a:cubicBezTo>
                    <a:cubicBezTo>
                      <a:pt x="846876" y="118198"/>
                      <a:pt x="848206" y="114208"/>
                      <a:pt x="849536" y="111548"/>
                    </a:cubicBezTo>
                    <a:cubicBezTo>
                      <a:pt x="850866" y="108889"/>
                      <a:pt x="853082" y="106672"/>
                      <a:pt x="854855" y="106672"/>
                    </a:cubicBezTo>
                    <a:cubicBezTo>
                      <a:pt x="854855" y="106672"/>
                      <a:pt x="854855" y="106672"/>
                      <a:pt x="854855" y="106672"/>
                    </a:cubicBezTo>
                    <a:cubicBezTo>
                      <a:pt x="849536" y="124405"/>
                      <a:pt x="843329" y="142137"/>
                      <a:pt x="836680" y="159869"/>
                    </a:cubicBezTo>
                    <a:cubicBezTo>
                      <a:pt x="830030" y="177158"/>
                      <a:pt x="822051" y="193561"/>
                      <a:pt x="814071" y="210406"/>
                    </a:cubicBezTo>
                    <a:cubicBezTo>
                      <a:pt x="811854" y="215283"/>
                      <a:pt x="809195" y="220159"/>
                      <a:pt x="806535" y="225479"/>
                    </a:cubicBezTo>
                    <a:cubicBezTo>
                      <a:pt x="792349" y="253408"/>
                      <a:pt x="777720" y="280449"/>
                      <a:pt x="762647" y="307934"/>
                    </a:cubicBezTo>
                    <a:cubicBezTo>
                      <a:pt x="756884" y="318574"/>
                      <a:pt x="751121" y="328770"/>
                      <a:pt x="745801" y="339410"/>
                    </a:cubicBezTo>
                    <a:cubicBezTo>
                      <a:pt x="743585" y="343399"/>
                      <a:pt x="741368" y="347832"/>
                      <a:pt x="739152" y="352265"/>
                    </a:cubicBezTo>
                    <a:cubicBezTo>
                      <a:pt x="737822" y="354482"/>
                      <a:pt x="736935" y="357142"/>
                      <a:pt x="735605" y="359359"/>
                    </a:cubicBezTo>
                    <a:cubicBezTo>
                      <a:pt x="732945" y="364235"/>
                      <a:pt x="730729" y="369111"/>
                      <a:pt x="728069" y="373988"/>
                    </a:cubicBezTo>
                    <a:cubicBezTo>
                      <a:pt x="726739" y="376647"/>
                      <a:pt x="725409" y="378864"/>
                      <a:pt x="724079" y="381524"/>
                    </a:cubicBezTo>
                    <a:cubicBezTo>
                      <a:pt x="721862" y="386400"/>
                      <a:pt x="719203" y="390834"/>
                      <a:pt x="716986" y="395710"/>
                    </a:cubicBezTo>
                    <a:cubicBezTo>
                      <a:pt x="715656" y="398370"/>
                      <a:pt x="714326" y="401029"/>
                      <a:pt x="712996" y="403690"/>
                    </a:cubicBezTo>
                    <a:cubicBezTo>
                      <a:pt x="710780" y="408566"/>
                      <a:pt x="708563" y="412999"/>
                      <a:pt x="706347" y="417875"/>
                    </a:cubicBezTo>
                    <a:cubicBezTo>
                      <a:pt x="705017" y="420535"/>
                      <a:pt x="704130" y="423195"/>
                      <a:pt x="702800" y="425855"/>
                    </a:cubicBezTo>
                    <a:cubicBezTo>
                      <a:pt x="700140" y="431618"/>
                      <a:pt x="697924" y="436938"/>
                      <a:pt x="695707" y="442701"/>
                    </a:cubicBezTo>
                    <a:cubicBezTo>
                      <a:pt x="694821" y="444474"/>
                      <a:pt x="694377" y="445804"/>
                      <a:pt x="693491" y="447577"/>
                    </a:cubicBezTo>
                    <a:cubicBezTo>
                      <a:pt x="690388" y="454670"/>
                      <a:pt x="687728" y="462206"/>
                      <a:pt x="685068" y="469299"/>
                    </a:cubicBezTo>
                    <a:cubicBezTo>
                      <a:pt x="684181" y="471072"/>
                      <a:pt x="683738" y="473289"/>
                      <a:pt x="682851" y="475062"/>
                    </a:cubicBezTo>
                    <a:cubicBezTo>
                      <a:pt x="681078" y="480382"/>
                      <a:pt x="679305" y="486145"/>
                      <a:pt x="677532" y="491465"/>
                    </a:cubicBezTo>
                    <a:cubicBezTo>
                      <a:pt x="677088" y="492795"/>
                      <a:pt x="676645" y="493681"/>
                      <a:pt x="676202" y="495011"/>
                    </a:cubicBezTo>
                    <a:cubicBezTo>
                      <a:pt x="675315" y="497671"/>
                      <a:pt x="674428" y="500774"/>
                      <a:pt x="673542" y="503878"/>
                    </a:cubicBezTo>
                    <a:cubicBezTo>
                      <a:pt x="673098" y="505207"/>
                      <a:pt x="672655" y="506980"/>
                      <a:pt x="672212" y="508311"/>
                    </a:cubicBezTo>
                    <a:cubicBezTo>
                      <a:pt x="672212" y="508754"/>
                      <a:pt x="671769" y="509197"/>
                      <a:pt x="671769" y="509640"/>
                    </a:cubicBezTo>
                    <a:cubicBezTo>
                      <a:pt x="671325" y="511857"/>
                      <a:pt x="670439" y="514073"/>
                      <a:pt x="669995" y="516734"/>
                    </a:cubicBezTo>
                    <a:cubicBezTo>
                      <a:pt x="669995" y="516734"/>
                      <a:pt x="669995" y="516734"/>
                      <a:pt x="669995" y="517177"/>
                    </a:cubicBezTo>
                    <a:cubicBezTo>
                      <a:pt x="669552" y="518950"/>
                      <a:pt x="669109" y="523383"/>
                      <a:pt x="668222" y="523826"/>
                    </a:cubicBezTo>
                    <a:cubicBezTo>
                      <a:pt x="667779" y="523826"/>
                      <a:pt x="667779" y="523826"/>
                      <a:pt x="667335" y="523383"/>
                    </a:cubicBezTo>
                    <a:cubicBezTo>
                      <a:pt x="666892" y="523383"/>
                      <a:pt x="666006" y="522939"/>
                      <a:pt x="665562" y="522939"/>
                    </a:cubicBezTo>
                    <a:cubicBezTo>
                      <a:pt x="665562" y="522939"/>
                      <a:pt x="665562" y="522939"/>
                      <a:pt x="665119" y="522939"/>
                    </a:cubicBezTo>
                    <a:cubicBezTo>
                      <a:pt x="666892" y="522053"/>
                      <a:pt x="666892" y="521610"/>
                      <a:pt x="666892" y="521167"/>
                    </a:cubicBezTo>
                    <a:close/>
                    <a:moveTo>
                      <a:pt x="655810" y="596086"/>
                    </a:moveTo>
                    <a:cubicBezTo>
                      <a:pt x="655810" y="595642"/>
                      <a:pt x="655810" y="595642"/>
                      <a:pt x="655810" y="595199"/>
                    </a:cubicBezTo>
                    <a:cubicBezTo>
                      <a:pt x="655810" y="594756"/>
                      <a:pt x="656253" y="594756"/>
                      <a:pt x="656253" y="594313"/>
                    </a:cubicBezTo>
                    <a:cubicBezTo>
                      <a:pt x="656696" y="593869"/>
                      <a:pt x="657139" y="593426"/>
                      <a:pt x="657583" y="592983"/>
                    </a:cubicBezTo>
                    <a:cubicBezTo>
                      <a:pt x="659799" y="589880"/>
                      <a:pt x="662016" y="587219"/>
                      <a:pt x="664232" y="584116"/>
                    </a:cubicBezTo>
                    <a:cubicBezTo>
                      <a:pt x="696594" y="541116"/>
                      <a:pt x="729399" y="498557"/>
                      <a:pt x="759544" y="454227"/>
                    </a:cubicBezTo>
                    <a:cubicBezTo>
                      <a:pt x="768853" y="440927"/>
                      <a:pt x="777720" y="427185"/>
                      <a:pt x="786142" y="413442"/>
                    </a:cubicBezTo>
                    <a:cubicBezTo>
                      <a:pt x="805205" y="383297"/>
                      <a:pt x="824267" y="353152"/>
                      <a:pt x="845102" y="323894"/>
                    </a:cubicBezTo>
                    <a:cubicBezTo>
                      <a:pt x="845546" y="323450"/>
                      <a:pt x="845546" y="323007"/>
                      <a:pt x="845989" y="322564"/>
                    </a:cubicBezTo>
                    <a:cubicBezTo>
                      <a:pt x="846433" y="322121"/>
                      <a:pt x="846433" y="321677"/>
                      <a:pt x="846876" y="321234"/>
                    </a:cubicBezTo>
                    <a:cubicBezTo>
                      <a:pt x="850866" y="315471"/>
                      <a:pt x="855299" y="310151"/>
                      <a:pt x="859288" y="304388"/>
                    </a:cubicBezTo>
                    <a:cubicBezTo>
                      <a:pt x="859732" y="303945"/>
                      <a:pt x="859732" y="303945"/>
                      <a:pt x="860175" y="303501"/>
                    </a:cubicBezTo>
                    <a:cubicBezTo>
                      <a:pt x="864165" y="298625"/>
                      <a:pt x="868155" y="293749"/>
                      <a:pt x="872145" y="288872"/>
                    </a:cubicBezTo>
                    <a:cubicBezTo>
                      <a:pt x="873031" y="287542"/>
                      <a:pt x="874361" y="286213"/>
                      <a:pt x="875248" y="284882"/>
                    </a:cubicBezTo>
                    <a:cubicBezTo>
                      <a:pt x="879681" y="279563"/>
                      <a:pt x="884557" y="274243"/>
                      <a:pt x="889433" y="268480"/>
                    </a:cubicBezTo>
                    <a:cubicBezTo>
                      <a:pt x="890320" y="267593"/>
                      <a:pt x="890764" y="266707"/>
                      <a:pt x="891650" y="265820"/>
                    </a:cubicBezTo>
                    <a:cubicBezTo>
                      <a:pt x="895640" y="260944"/>
                      <a:pt x="900073" y="256511"/>
                      <a:pt x="904506" y="252077"/>
                    </a:cubicBezTo>
                    <a:cubicBezTo>
                      <a:pt x="905836" y="250748"/>
                      <a:pt x="907166" y="248974"/>
                      <a:pt x="908939" y="247644"/>
                    </a:cubicBezTo>
                    <a:cubicBezTo>
                      <a:pt x="914259" y="241882"/>
                      <a:pt x="919579" y="236562"/>
                      <a:pt x="925342" y="231242"/>
                    </a:cubicBezTo>
                    <a:cubicBezTo>
                      <a:pt x="925342" y="234345"/>
                      <a:pt x="922682" y="238778"/>
                      <a:pt x="921352" y="240995"/>
                    </a:cubicBezTo>
                    <a:cubicBezTo>
                      <a:pt x="920465" y="242325"/>
                      <a:pt x="919579" y="243211"/>
                      <a:pt x="918692" y="244098"/>
                    </a:cubicBezTo>
                    <a:cubicBezTo>
                      <a:pt x="918249" y="244985"/>
                      <a:pt x="917362" y="245428"/>
                      <a:pt x="916919" y="246315"/>
                    </a:cubicBezTo>
                    <a:cubicBezTo>
                      <a:pt x="916032" y="247201"/>
                      <a:pt x="915589" y="247644"/>
                      <a:pt x="914702" y="248531"/>
                    </a:cubicBezTo>
                    <a:cubicBezTo>
                      <a:pt x="912929" y="250304"/>
                      <a:pt x="911156" y="252521"/>
                      <a:pt x="909382" y="254294"/>
                    </a:cubicBezTo>
                    <a:cubicBezTo>
                      <a:pt x="908053" y="256067"/>
                      <a:pt x="906723" y="257397"/>
                      <a:pt x="904949" y="259170"/>
                    </a:cubicBezTo>
                    <a:cubicBezTo>
                      <a:pt x="903619" y="260500"/>
                      <a:pt x="902733" y="261831"/>
                      <a:pt x="901403" y="263160"/>
                    </a:cubicBezTo>
                    <a:cubicBezTo>
                      <a:pt x="899186" y="265820"/>
                      <a:pt x="896970" y="268480"/>
                      <a:pt x="894753" y="270697"/>
                    </a:cubicBezTo>
                    <a:cubicBezTo>
                      <a:pt x="893423" y="272470"/>
                      <a:pt x="892093" y="273800"/>
                      <a:pt x="890764" y="275573"/>
                    </a:cubicBezTo>
                    <a:cubicBezTo>
                      <a:pt x="887660" y="279563"/>
                      <a:pt x="884114" y="283552"/>
                      <a:pt x="881011" y="287542"/>
                    </a:cubicBezTo>
                    <a:cubicBezTo>
                      <a:pt x="879681" y="289316"/>
                      <a:pt x="878351" y="290646"/>
                      <a:pt x="877021" y="292418"/>
                    </a:cubicBezTo>
                    <a:cubicBezTo>
                      <a:pt x="876578" y="292862"/>
                      <a:pt x="876578" y="293305"/>
                      <a:pt x="876134" y="293749"/>
                    </a:cubicBezTo>
                    <a:cubicBezTo>
                      <a:pt x="873031" y="297739"/>
                      <a:pt x="869928" y="301728"/>
                      <a:pt x="867268" y="305718"/>
                    </a:cubicBezTo>
                    <a:cubicBezTo>
                      <a:pt x="863278" y="311481"/>
                      <a:pt x="858845" y="317244"/>
                      <a:pt x="854855" y="323007"/>
                    </a:cubicBezTo>
                    <a:cubicBezTo>
                      <a:pt x="854412" y="323450"/>
                      <a:pt x="853969" y="324337"/>
                      <a:pt x="853525" y="324780"/>
                    </a:cubicBezTo>
                    <a:cubicBezTo>
                      <a:pt x="851309" y="328327"/>
                      <a:pt x="848649" y="331873"/>
                      <a:pt x="846433" y="335420"/>
                    </a:cubicBezTo>
                    <a:cubicBezTo>
                      <a:pt x="845102" y="337636"/>
                      <a:pt x="843329" y="339853"/>
                      <a:pt x="842000" y="342069"/>
                    </a:cubicBezTo>
                    <a:cubicBezTo>
                      <a:pt x="840226" y="344729"/>
                      <a:pt x="838453" y="347389"/>
                      <a:pt x="836680" y="350049"/>
                    </a:cubicBezTo>
                    <a:cubicBezTo>
                      <a:pt x="835350" y="352265"/>
                      <a:pt x="834020" y="354482"/>
                      <a:pt x="832247" y="356698"/>
                    </a:cubicBezTo>
                    <a:cubicBezTo>
                      <a:pt x="831360" y="358029"/>
                      <a:pt x="830917" y="358915"/>
                      <a:pt x="830030" y="360245"/>
                    </a:cubicBezTo>
                    <a:cubicBezTo>
                      <a:pt x="829587" y="360688"/>
                      <a:pt x="829143" y="361575"/>
                      <a:pt x="828700" y="362018"/>
                    </a:cubicBezTo>
                    <a:cubicBezTo>
                      <a:pt x="806535" y="396596"/>
                      <a:pt x="784812" y="431175"/>
                      <a:pt x="761317" y="464866"/>
                    </a:cubicBezTo>
                    <a:cubicBezTo>
                      <a:pt x="756441" y="471959"/>
                      <a:pt x="751121" y="479052"/>
                      <a:pt x="745801" y="486145"/>
                    </a:cubicBezTo>
                    <a:cubicBezTo>
                      <a:pt x="743585" y="488805"/>
                      <a:pt x="741811" y="491465"/>
                      <a:pt x="739595" y="494124"/>
                    </a:cubicBezTo>
                    <a:cubicBezTo>
                      <a:pt x="732945" y="502991"/>
                      <a:pt x="726296" y="511857"/>
                      <a:pt x="719203" y="520723"/>
                    </a:cubicBezTo>
                    <a:cubicBezTo>
                      <a:pt x="716100" y="524713"/>
                      <a:pt x="712996" y="528703"/>
                      <a:pt x="709893" y="532693"/>
                    </a:cubicBezTo>
                    <a:cubicBezTo>
                      <a:pt x="705460" y="538455"/>
                      <a:pt x="701027" y="544219"/>
                      <a:pt x="696594" y="549538"/>
                    </a:cubicBezTo>
                    <a:cubicBezTo>
                      <a:pt x="695264" y="550868"/>
                      <a:pt x="694377" y="552198"/>
                      <a:pt x="693047" y="553971"/>
                    </a:cubicBezTo>
                    <a:cubicBezTo>
                      <a:pt x="689501" y="558404"/>
                      <a:pt x="685955" y="562837"/>
                      <a:pt x="682408" y="567270"/>
                    </a:cubicBezTo>
                    <a:cubicBezTo>
                      <a:pt x="678861" y="571704"/>
                      <a:pt x="675315" y="576137"/>
                      <a:pt x="671769" y="580127"/>
                    </a:cubicBezTo>
                    <a:cubicBezTo>
                      <a:pt x="669109" y="583230"/>
                      <a:pt x="666449" y="586333"/>
                      <a:pt x="663789" y="589436"/>
                    </a:cubicBezTo>
                    <a:cubicBezTo>
                      <a:pt x="662016" y="591653"/>
                      <a:pt x="660243" y="593426"/>
                      <a:pt x="658469" y="595642"/>
                    </a:cubicBezTo>
                    <a:cubicBezTo>
                      <a:pt x="658469" y="595642"/>
                      <a:pt x="658469" y="595642"/>
                      <a:pt x="658469" y="595642"/>
                    </a:cubicBezTo>
                    <a:cubicBezTo>
                      <a:pt x="658026" y="596086"/>
                      <a:pt x="657583" y="596973"/>
                      <a:pt x="657139" y="597416"/>
                    </a:cubicBezTo>
                    <a:cubicBezTo>
                      <a:pt x="655810" y="598302"/>
                      <a:pt x="656696" y="599632"/>
                      <a:pt x="655366" y="596973"/>
                    </a:cubicBezTo>
                    <a:cubicBezTo>
                      <a:pt x="655810" y="596973"/>
                      <a:pt x="655810" y="596529"/>
                      <a:pt x="655810" y="596086"/>
                    </a:cubicBezTo>
                    <a:close/>
                    <a:moveTo>
                      <a:pt x="364555" y="423639"/>
                    </a:moveTo>
                    <a:cubicBezTo>
                      <a:pt x="364112" y="424968"/>
                      <a:pt x="363225" y="425411"/>
                      <a:pt x="362338" y="424082"/>
                    </a:cubicBezTo>
                    <a:cubicBezTo>
                      <a:pt x="361452" y="423639"/>
                      <a:pt x="360122" y="422752"/>
                      <a:pt x="358792" y="421865"/>
                    </a:cubicBezTo>
                    <a:cubicBezTo>
                      <a:pt x="357905" y="420978"/>
                      <a:pt x="357019" y="420092"/>
                      <a:pt x="356132" y="419649"/>
                    </a:cubicBezTo>
                    <a:cubicBezTo>
                      <a:pt x="355245" y="419205"/>
                      <a:pt x="354802" y="418762"/>
                      <a:pt x="353915" y="417875"/>
                    </a:cubicBezTo>
                    <a:cubicBezTo>
                      <a:pt x="352142" y="416545"/>
                      <a:pt x="350812" y="415216"/>
                      <a:pt x="349039" y="413885"/>
                    </a:cubicBezTo>
                    <a:cubicBezTo>
                      <a:pt x="348596" y="413442"/>
                      <a:pt x="348153" y="412999"/>
                      <a:pt x="347709" y="412556"/>
                    </a:cubicBezTo>
                    <a:cubicBezTo>
                      <a:pt x="343719" y="409452"/>
                      <a:pt x="339730" y="405906"/>
                      <a:pt x="336183" y="402803"/>
                    </a:cubicBezTo>
                    <a:cubicBezTo>
                      <a:pt x="336183" y="402803"/>
                      <a:pt x="336183" y="402803"/>
                      <a:pt x="335740" y="402359"/>
                    </a:cubicBezTo>
                    <a:cubicBezTo>
                      <a:pt x="333080" y="399700"/>
                      <a:pt x="330420" y="397483"/>
                      <a:pt x="327760" y="394823"/>
                    </a:cubicBezTo>
                    <a:cubicBezTo>
                      <a:pt x="300718" y="369554"/>
                      <a:pt x="276780" y="340739"/>
                      <a:pt x="252841" y="312367"/>
                    </a:cubicBezTo>
                    <a:cubicBezTo>
                      <a:pt x="248408" y="307491"/>
                      <a:pt x="244418" y="302172"/>
                      <a:pt x="239985" y="297295"/>
                    </a:cubicBezTo>
                    <a:cubicBezTo>
                      <a:pt x="236882" y="293749"/>
                      <a:pt x="234222" y="290202"/>
                      <a:pt x="231119" y="286656"/>
                    </a:cubicBezTo>
                    <a:cubicBezTo>
                      <a:pt x="228016" y="283109"/>
                      <a:pt x="224912" y="279563"/>
                      <a:pt x="221809" y="275573"/>
                    </a:cubicBezTo>
                    <a:cubicBezTo>
                      <a:pt x="217819" y="271140"/>
                      <a:pt x="213830" y="266707"/>
                      <a:pt x="210283" y="261831"/>
                    </a:cubicBezTo>
                    <a:cubicBezTo>
                      <a:pt x="207623" y="258727"/>
                      <a:pt x="204964" y="256067"/>
                      <a:pt x="202304" y="252964"/>
                    </a:cubicBezTo>
                    <a:cubicBezTo>
                      <a:pt x="198314" y="248088"/>
                      <a:pt x="193881" y="243654"/>
                      <a:pt x="189448" y="239221"/>
                    </a:cubicBezTo>
                    <a:cubicBezTo>
                      <a:pt x="186788" y="236562"/>
                      <a:pt x="184571" y="233902"/>
                      <a:pt x="181911" y="231242"/>
                    </a:cubicBezTo>
                    <a:cubicBezTo>
                      <a:pt x="178365" y="227695"/>
                      <a:pt x="175262" y="224149"/>
                      <a:pt x="171715" y="220603"/>
                    </a:cubicBezTo>
                    <a:cubicBezTo>
                      <a:pt x="170829" y="219716"/>
                      <a:pt x="169499" y="218829"/>
                      <a:pt x="168612" y="217943"/>
                    </a:cubicBezTo>
                    <a:cubicBezTo>
                      <a:pt x="165509" y="214839"/>
                      <a:pt x="162406" y="212180"/>
                      <a:pt x="159303" y="209077"/>
                    </a:cubicBezTo>
                    <a:cubicBezTo>
                      <a:pt x="156199" y="205973"/>
                      <a:pt x="152653" y="202870"/>
                      <a:pt x="149550" y="199767"/>
                    </a:cubicBezTo>
                    <a:cubicBezTo>
                      <a:pt x="149106" y="199323"/>
                      <a:pt x="148663" y="198880"/>
                      <a:pt x="148220" y="198437"/>
                    </a:cubicBezTo>
                    <a:cubicBezTo>
                      <a:pt x="147333" y="197994"/>
                      <a:pt x="146447" y="197107"/>
                      <a:pt x="146003" y="196664"/>
                    </a:cubicBezTo>
                    <a:cubicBezTo>
                      <a:pt x="146003" y="196664"/>
                      <a:pt x="145560" y="196221"/>
                      <a:pt x="145560" y="196221"/>
                    </a:cubicBezTo>
                    <a:cubicBezTo>
                      <a:pt x="145560" y="196221"/>
                      <a:pt x="145117" y="195777"/>
                      <a:pt x="145117" y="195777"/>
                    </a:cubicBezTo>
                    <a:cubicBezTo>
                      <a:pt x="144673" y="195334"/>
                      <a:pt x="144230" y="194890"/>
                      <a:pt x="144230" y="194447"/>
                    </a:cubicBezTo>
                    <a:cubicBezTo>
                      <a:pt x="144673" y="194004"/>
                      <a:pt x="144673" y="193118"/>
                      <a:pt x="145117" y="192674"/>
                    </a:cubicBezTo>
                    <a:cubicBezTo>
                      <a:pt x="145117" y="191344"/>
                      <a:pt x="145560" y="190901"/>
                      <a:pt x="146003" y="190901"/>
                    </a:cubicBezTo>
                    <a:cubicBezTo>
                      <a:pt x="146447" y="190901"/>
                      <a:pt x="146447" y="191344"/>
                      <a:pt x="147333" y="191787"/>
                    </a:cubicBezTo>
                    <a:cubicBezTo>
                      <a:pt x="148220" y="192231"/>
                      <a:pt x="149993" y="193561"/>
                      <a:pt x="150880" y="194447"/>
                    </a:cubicBezTo>
                    <a:cubicBezTo>
                      <a:pt x="151323" y="194890"/>
                      <a:pt x="151323" y="194890"/>
                      <a:pt x="151766" y="195334"/>
                    </a:cubicBezTo>
                    <a:cubicBezTo>
                      <a:pt x="154870" y="197994"/>
                      <a:pt x="157973" y="200654"/>
                      <a:pt x="161076" y="203313"/>
                    </a:cubicBezTo>
                    <a:cubicBezTo>
                      <a:pt x="161962" y="203757"/>
                      <a:pt x="162406" y="204643"/>
                      <a:pt x="163292" y="205087"/>
                    </a:cubicBezTo>
                    <a:cubicBezTo>
                      <a:pt x="179252" y="219716"/>
                      <a:pt x="195654" y="233902"/>
                      <a:pt x="211170" y="249418"/>
                    </a:cubicBezTo>
                    <a:cubicBezTo>
                      <a:pt x="222696" y="260944"/>
                      <a:pt x="233335" y="273356"/>
                      <a:pt x="243532" y="286213"/>
                    </a:cubicBezTo>
                    <a:cubicBezTo>
                      <a:pt x="246634" y="289759"/>
                      <a:pt x="249738" y="293749"/>
                      <a:pt x="252398" y="297295"/>
                    </a:cubicBezTo>
                    <a:cubicBezTo>
                      <a:pt x="265697" y="313698"/>
                      <a:pt x="278996" y="329657"/>
                      <a:pt x="292739" y="346059"/>
                    </a:cubicBezTo>
                    <a:cubicBezTo>
                      <a:pt x="306038" y="362018"/>
                      <a:pt x="319781" y="377534"/>
                      <a:pt x="334410" y="392163"/>
                    </a:cubicBezTo>
                    <a:cubicBezTo>
                      <a:pt x="339730" y="397483"/>
                      <a:pt x="345493" y="402803"/>
                      <a:pt x="350812" y="408566"/>
                    </a:cubicBezTo>
                    <a:cubicBezTo>
                      <a:pt x="352142" y="409896"/>
                      <a:pt x="353915" y="411669"/>
                      <a:pt x="355245" y="412999"/>
                    </a:cubicBezTo>
                    <a:cubicBezTo>
                      <a:pt x="355689" y="413442"/>
                      <a:pt x="356575" y="414329"/>
                      <a:pt x="357019" y="414772"/>
                    </a:cubicBezTo>
                    <a:cubicBezTo>
                      <a:pt x="358792" y="416545"/>
                      <a:pt x="360565" y="418319"/>
                      <a:pt x="362782" y="420092"/>
                    </a:cubicBezTo>
                    <a:cubicBezTo>
                      <a:pt x="362782" y="420092"/>
                      <a:pt x="363225" y="420535"/>
                      <a:pt x="363668" y="420978"/>
                    </a:cubicBezTo>
                    <a:cubicBezTo>
                      <a:pt x="364555" y="421865"/>
                      <a:pt x="365885" y="423195"/>
                      <a:pt x="365885" y="423195"/>
                    </a:cubicBezTo>
                    <a:cubicBezTo>
                      <a:pt x="365442" y="422752"/>
                      <a:pt x="364998" y="423195"/>
                      <a:pt x="364555" y="423639"/>
                    </a:cubicBezTo>
                    <a:close/>
                    <a:moveTo>
                      <a:pt x="462970" y="499444"/>
                    </a:moveTo>
                    <a:cubicBezTo>
                      <a:pt x="460753" y="500331"/>
                      <a:pt x="461196" y="499888"/>
                      <a:pt x="460310" y="498114"/>
                    </a:cubicBezTo>
                    <a:cubicBezTo>
                      <a:pt x="459867" y="497671"/>
                      <a:pt x="459867" y="496785"/>
                      <a:pt x="459423" y="496341"/>
                    </a:cubicBezTo>
                    <a:cubicBezTo>
                      <a:pt x="458980" y="495898"/>
                      <a:pt x="458980" y="495455"/>
                      <a:pt x="458537" y="494568"/>
                    </a:cubicBezTo>
                    <a:cubicBezTo>
                      <a:pt x="457650" y="492795"/>
                      <a:pt x="456763" y="490578"/>
                      <a:pt x="455877" y="488805"/>
                    </a:cubicBezTo>
                    <a:cubicBezTo>
                      <a:pt x="454990" y="486588"/>
                      <a:pt x="454104" y="484815"/>
                      <a:pt x="452773" y="482598"/>
                    </a:cubicBezTo>
                    <a:cubicBezTo>
                      <a:pt x="451444" y="479495"/>
                      <a:pt x="449671" y="475949"/>
                      <a:pt x="448340" y="472846"/>
                    </a:cubicBezTo>
                    <a:cubicBezTo>
                      <a:pt x="442577" y="460876"/>
                      <a:pt x="437258" y="448907"/>
                      <a:pt x="431495" y="436938"/>
                    </a:cubicBezTo>
                    <a:cubicBezTo>
                      <a:pt x="431051" y="435608"/>
                      <a:pt x="430165" y="434278"/>
                      <a:pt x="429722" y="432948"/>
                    </a:cubicBezTo>
                    <a:cubicBezTo>
                      <a:pt x="429278" y="431618"/>
                      <a:pt x="428391" y="430288"/>
                      <a:pt x="427948" y="428958"/>
                    </a:cubicBezTo>
                    <a:cubicBezTo>
                      <a:pt x="420412" y="412556"/>
                      <a:pt x="412876" y="396153"/>
                      <a:pt x="405340" y="379751"/>
                    </a:cubicBezTo>
                    <a:cubicBezTo>
                      <a:pt x="403566" y="376204"/>
                      <a:pt x="401793" y="372214"/>
                      <a:pt x="400020" y="368668"/>
                    </a:cubicBezTo>
                    <a:cubicBezTo>
                      <a:pt x="392040" y="351379"/>
                      <a:pt x="384504" y="334090"/>
                      <a:pt x="376524" y="316801"/>
                    </a:cubicBezTo>
                    <a:cubicBezTo>
                      <a:pt x="373421" y="309708"/>
                      <a:pt x="370318" y="303058"/>
                      <a:pt x="367215" y="295965"/>
                    </a:cubicBezTo>
                    <a:cubicBezTo>
                      <a:pt x="361452" y="283109"/>
                      <a:pt x="355689" y="270253"/>
                      <a:pt x="350369" y="257397"/>
                    </a:cubicBezTo>
                    <a:cubicBezTo>
                      <a:pt x="347266" y="249861"/>
                      <a:pt x="343719" y="242325"/>
                      <a:pt x="340616" y="234788"/>
                    </a:cubicBezTo>
                    <a:cubicBezTo>
                      <a:pt x="333967" y="219716"/>
                      <a:pt x="327760" y="204643"/>
                      <a:pt x="321111" y="189571"/>
                    </a:cubicBezTo>
                    <a:cubicBezTo>
                      <a:pt x="320224" y="187354"/>
                      <a:pt x="319337" y="185138"/>
                      <a:pt x="318451" y="182921"/>
                    </a:cubicBezTo>
                    <a:cubicBezTo>
                      <a:pt x="315347" y="175385"/>
                      <a:pt x="312245" y="167849"/>
                      <a:pt x="308698" y="160313"/>
                    </a:cubicBezTo>
                    <a:cubicBezTo>
                      <a:pt x="307368" y="157209"/>
                      <a:pt x="306038" y="154549"/>
                      <a:pt x="305151" y="151446"/>
                    </a:cubicBezTo>
                    <a:cubicBezTo>
                      <a:pt x="299832" y="138590"/>
                      <a:pt x="294512" y="126177"/>
                      <a:pt x="289192" y="113322"/>
                    </a:cubicBezTo>
                    <a:cubicBezTo>
                      <a:pt x="289192" y="113322"/>
                      <a:pt x="289192" y="113322"/>
                      <a:pt x="289192" y="113322"/>
                    </a:cubicBezTo>
                    <a:cubicBezTo>
                      <a:pt x="292296" y="113765"/>
                      <a:pt x="294955" y="120858"/>
                      <a:pt x="296285" y="122631"/>
                    </a:cubicBezTo>
                    <a:cubicBezTo>
                      <a:pt x="298502" y="126621"/>
                      <a:pt x="300275" y="130167"/>
                      <a:pt x="302492" y="134157"/>
                    </a:cubicBezTo>
                    <a:cubicBezTo>
                      <a:pt x="306038" y="140807"/>
                      <a:pt x="309585" y="147456"/>
                      <a:pt x="313131" y="154106"/>
                    </a:cubicBezTo>
                    <a:cubicBezTo>
                      <a:pt x="313131" y="154549"/>
                      <a:pt x="313574" y="154992"/>
                      <a:pt x="313574" y="155436"/>
                    </a:cubicBezTo>
                    <a:cubicBezTo>
                      <a:pt x="320224" y="170065"/>
                      <a:pt x="326874" y="184251"/>
                      <a:pt x="333523" y="198880"/>
                    </a:cubicBezTo>
                    <a:cubicBezTo>
                      <a:pt x="334853" y="201540"/>
                      <a:pt x="335740" y="203757"/>
                      <a:pt x="337070" y="206417"/>
                    </a:cubicBezTo>
                    <a:cubicBezTo>
                      <a:pt x="348153" y="230355"/>
                      <a:pt x="359235" y="254737"/>
                      <a:pt x="369875" y="279119"/>
                    </a:cubicBezTo>
                    <a:cubicBezTo>
                      <a:pt x="371205" y="282223"/>
                      <a:pt x="372978" y="285769"/>
                      <a:pt x="374308" y="288872"/>
                    </a:cubicBezTo>
                    <a:cubicBezTo>
                      <a:pt x="400463" y="347832"/>
                      <a:pt x="426618" y="407236"/>
                      <a:pt x="451000" y="467083"/>
                    </a:cubicBezTo>
                    <a:cubicBezTo>
                      <a:pt x="451444" y="467970"/>
                      <a:pt x="451444" y="468413"/>
                      <a:pt x="451887" y="469299"/>
                    </a:cubicBezTo>
                    <a:cubicBezTo>
                      <a:pt x="454990" y="476836"/>
                      <a:pt x="458093" y="484815"/>
                      <a:pt x="461196" y="492352"/>
                    </a:cubicBezTo>
                    <a:cubicBezTo>
                      <a:pt x="461640" y="493238"/>
                      <a:pt x="462083" y="494124"/>
                      <a:pt x="462526" y="495455"/>
                    </a:cubicBezTo>
                    <a:cubicBezTo>
                      <a:pt x="462526" y="495898"/>
                      <a:pt x="462526" y="495898"/>
                      <a:pt x="462970" y="496341"/>
                    </a:cubicBezTo>
                    <a:cubicBezTo>
                      <a:pt x="464300" y="498114"/>
                      <a:pt x="464743" y="498557"/>
                      <a:pt x="462970" y="499444"/>
                    </a:cubicBezTo>
                    <a:close/>
                    <a:moveTo>
                      <a:pt x="417309" y="544662"/>
                    </a:moveTo>
                    <a:cubicBezTo>
                      <a:pt x="416865" y="544662"/>
                      <a:pt x="414206" y="543332"/>
                      <a:pt x="413319" y="542888"/>
                    </a:cubicBezTo>
                    <a:cubicBezTo>
                      <a:pt x="411546" y="542002"/>
                      <a:pt x="409773" y="541559"/>
                      <a:pt x="408443" y="540672"/>
                    </a:cubicBezTo>
                    <a:cubicBezTo>
                      <a:pt x="408443" y="540672"/>
                      <a:pt x="408443" y="540672"/>
                      <a:pt x="407999" y="540672"/>
                    </a:cubicBezTo>
                    <a:cubicBezTo>
                      <a:pt x="405340" y="539342"/>
                      <a:pt x="403123" y="538012"/>
                      <a:pt x="400463" y="536683"/>
                    </a:cubicBezTo>
                    <a:cubicBezTo>
                      <a:pt x="400020" y="536683"/>
                      <a:pt x="400020" y="536239"/>
                      <a:pt x="399576" y="536239"/>
                    </a:cubicBezTo>
                    <a:cubicBezTo>
                      <a:pt x="398690" y="535796"/>
                      <a:pt x="397803" y="534909"/>
                      <a:pt x="396473" y="534466"/>
                    </a:cubicBezTo>
                    <a:cubicBezTo>
                      <a:pt x="394700" y="533579"/>
                      <a:pt x="393370" y="532693"/>
                      <a:pt x="391597" y="531806"/>
                    </a:cubicBezTo>
                    <a:cubicBezTo>
                      <a:pt x="388937" y="530033"/>
                      <a:pt x="386720" y="528703"/>
                      <a:pt x="384060" y="526929"/>
                    </a:cubicBezTo>
                    <a:cubicBezTo>
                      <a:pt x="383174" y="526043"/>
                      <a:pt x="381844" y="525156"/>
                      <a:pt x="380958" y="524713"/>
                    </a:cubicBezTo>
                    <a:cubicBezTo>
                      <a:pt x="377854" y="522496"/>
                      <a:pt x="375194" y="520280"/>
                      <a:pt x="372091" y="518063"/>
                    </a:cubicBezTo>
                    <a:cubicBezTo>
                      <a:pt x="369875" y="516734"/>
                      <a:pt x="368101" y="514960"/>
                      <a:pt x="366328" y="513630"/>
                    </a:cubicBezTo>
                    <a:cubicBezTo>
                      <a:pt x="363668" y="511414"/>
                      <a:pt x="361009" y="509197"/>
                      <a:pt x="358349" y="507424"/>
                    </a:cubicBezTo>
                    <a:cubicBezTo>
                      <a:pt x="355689" y="505207"/>
                      <a:pt x="353029" y="502991"/>
                      <a:pt x="350369" y="500774"/>
                    </a:cubicBezTo>
                    <a:cubicBezTo>
                      <a:pt x="341503" y="493238"/>
                      <a:pt x="332637" y="485702"/>
                      <a:pt x="323327" y="477722"/>
                    </a:cubicBezTo>
                    <a:cubicBezTo>
                      <a:pt x="314904" y="470629"/>
                      <a:pt x="306481" y="463536"/>
                      <a:pt x="298059" y="456443"/>
                    </a:cubicBezTo>
                    <a:cubicBezTo>
                      <a:pt x="295399" y="454227"/>
                      <a:pt x="292739" y="452010"/>
                      <a:pt x="290079" y="449350"/>
                    </a:cubicBezTo>
                    <a:cubicBezTo>
                      <a:pt x="288749" y="448021"/>
                      <a:pt x="286976" y="446690"/>
                      <a:pt x="285202" y="445804"/>
                    </a:cubicBezTo>
                    <a:cubicBezTo>
                      <a:pt x="279883" y="441371"/>
                      <a:pt x="274563" y="437381"/>
                      <a:pt x="269243" y="432948"/>
                    </a:cubicBezTo>
                    <a:cubicBezTo>
                      <a:pt x="265697" y="430288"/>
                      <a:pt x="262150" y="427185"/>
                      <a:pt x="258604" y="424525"/>
                    </a:cubicBezTo>
                    <a:cubicBezTo>
                      <a:pt x="253284" y="420092"/>
                      <a:pt x="247521" y="416102"/>
                      <a:pt x="241758" y="411669"/>
                    </a:cubicBezTo>
                    <a:cubicBezTo>
                      <a:pt x="236438" y="407679"/>
                      <a:pt x="231119" y="403690"/>
                      <a:pt x="225799" y="399700"/>
                    </a:cubicBezTo>
                    <a:cubicBezTo>
                      <a:pt x="221809" y="396596"/>
                      <a:pt x="217819" y="393937"/>
                      <a:pt x="213830" y="391277"/>
                    </a:cubicBezTo>
                    <a:cubicBezTo>
                      <a:pt x="205407" y="385070"/>
                      <a:pt x="196984" y="379308"/>
                      <a:pt x="188561" y="373544"/>
                    </a:cubicBezTo>
                    <a:cubicBezTo>
                      <a:pt x="187231" y="372658"/>
                      <a:pt x="186344" y="371771"/>
                      <a:pt x="185015" y="371328"/>
                    </a:cubicBezTo>
                    <a:cubicBezTo>
                      <a:pt x="180582" y="368225"/>
                      <a:pt x="176592" y="365565"/>
                      <a:pt x="172602" y="362462"/>
                    </a:cubicBezTo>
                    <a:cubicBezTo>
                      <a:pt x="167282" y="358915"/>
                      <a:pt x="161519" y="354926"/>
                      <a:pt x="155756" y="351379"/>
                    </a:cubicBezTo>
                    <a:cubicBezTo>
                      <a:pt x="153983" y="350049"/>
                      <a:pt x="151766" y="348719"/>
                      <a:pt x="149993" y="347389"/>
                    </a:cubicBezTo>
                    <a:cubicBezTo>
                      <a:pt x="146890" y="345172"/>
                      <a:pt x="143787" y="343399"/>
                      <a:pt x="140684" y="341183"/>
                    </a:cubicBezTo>
                    <a:cubicBezTo>
                      <a:pt x="135807" y="338080"/>
                      <a:pt x="131374" y="334977"/>
                      <a:pt x="126498" y="331873"/>
                    </a:cubicBezTo>
                    <a:cubicBezTo>
                      <a:pt x="125168" y="330987"/>
                      <a:pt x="123838" y="330100"/>
                      <a:pt x="122508" y="329213"/>
                    </a:cubicBezTo>
                    <a:cubicBezTo>
                      <a:pt x="122508" y="329213"/>
                      <a:pt x="122065" y="329213"/>
                      <a:pt x="122065" y="328770"/>
                    </a:cubicBezTo>
                    <a:cubicBezTo>
                      <a:pt x="121621" y="328327"/>
                      <a:pt x="120735" y="327883"/>
                      <a:pt x="120291" y="327883"/>
                    </a:cubicBezTo>
                    <a:cubicBezTo>
                      <a:pt x="119405" y="326997"/>
                      <a:pt x="118961" y="326110"/>
                      <a:pt x="122065" y="324780"/>
                    </a:cubicBezTo>
                    <a:cubicBezTo>
                      <a:pt x="122951" y="324337"/>
                      <a:pt x="126498" y="326554"/>
                      <a:pt x="127384" y="326997"/>
                    </a:cubicBezTo>
                    <a:cubicBezTo>
                      <a:pt x="129157" y="327883"/>
                      <a:pt x="130931" y="328327"/>
                      <a:pt x="133147" y="329213"/>
                    </a:cubicBezTo>
                    <a:cubicBezTo>
                      <a:pt x="134034" y="329657"/>
                      <a:pt x="134921" y="330100"/>
                      <a:pt x="135807" y="330544"/>
                    </a:cubicBezTo>
                    <a:cubicBezTo>
                      <a:pt x="146003" y="335420"/>
                      <a:pt x="155756" y="342069"/>
                      <a:pt x="165066" y="347832"/>
                    </a:cubicBezTo>
                    <a:cubicBezTo>
                      <a:pt x="175262" y="354039"/>
                      <a:pt x="185458" y="360688"/>
                      <a:pt x="195654" y="367338"/>
                    </a:cubicBezTo>
                    <a:cubicBezTo>
                      <a:pt x="235995" y="393937"/>
                      <a:pt x="275006" y="423195"/>
                      <a:pt x="311358" y="455113"/>
                    </a:cubicBezTo>
                    <a:cubicBezTo>
                      <a:pt x="329090" y="470629"/>
                      <a:pt x="346379" y="487032"/>
                      <a:pt x="364112" y="502547"/>
                    </a:cubicBezTo>
                    <a:cubicBezTo>
                      <a:pt x="364998" y="503434"/>
                      <a:pt x="365442" y="503878"/>
                      <a:pt x="366328" y="504764"/>
                    </a:cubicBezTo>
                    <a:cubicBezTo>
                      <a:pt x="367658" y="506094"/>
                      <a:pt x="368988" y="506980"/>
                      <a:pt x="370318" y="508311"/>
                    </a:cubicBezTo>
                    <a:cubicBezTo>
                      <a:pt x="372535" y="510084"/>
                      <a:pt x="374308" y="511857"/>
                      <a:pt x="376524" y="513187"/>
                    </a:cubicBezTo>
                    <a:cubicBezTo>
                      <a:pt x="378741" y="514960"/>
                      <a:pt x="380958" y="516734"/>
                      <a:pt x="383174" y="518506"/>
                    </a:cubicBezTo>
                    <a:cubicBezTo>
                      <a:pt x="385391" y="520280"/>
                      <a:pt x="387164" y="521610"/>
                      <a:pt x="389380" y="523383"/>
                    </a:cubicBezTo>
                    <a:cubicBezTo>
                      <a:pt x="390267" y="523826"/>
                      <a:pt x="390710" y="524270"/>
                      <a:pt x="391597" y="525156"/>
                    </a:cubicBezTo>
                    <a:cubicBezTo>
                      <a:pt x="393370" y="526486"/>
                      <a:pt x="395143" y="527373"/>
                      <a:pt x="396917" y="528703"/>
                    </a:cubicBezTo>
                    <a:cubicBezTo>
                      <a:pt x="398690" y="530033"/>
                      <a:pt x="400463" y="531363"/>
                      <a:pt x="402236" y="532249"/>
                    </a:cubicBezTo>
                    <a:cubicBezTo>
                      <a:pt x="402680" y="532693"/>
                      <a:pt x="403123" y="533136"/>
                      <a:pt x="404009" y="533579"/>
                    </a:cubicBezTo>
                    <a:cubicBezTo>
                      <a:pt x="406226" y="534909"/>
                      <a:pt x="408886" y="536683"/>
                      <a:pt x="411103" y="538012"/>
                    </a:cubicBezTo>
                    <a:cubicBezTo>
                      <a:pt x="412432" y="538899"/>
                      <a:pt x="413319" y="539342"/>
                      <a:pt x="414649" y="540229"/>
                    </a:cubicBezTo>
                    <a:cubicBezTo>
                      <a:pt x="414649" y="540229"/>
                      <a:pt x="414649" y="540229"/>
                      <a:pt x="415092" y="540229"/>
                    </a:cubicBezTo>
                    <a:cubicBezTo>
                      <a:pt x="415092" y="540229"/>
                      <a:pt x="415536" y="540229"/>
                      <a:pt x="415536" y="540672"/>
                    </a:cubicBezTo>
                    <a:cubicBezTo>
                      <a:pt x="415979" y="541116"/>
                      <a:pt x="416865" y="541116"/>
                      <a:pt x="417309" y="541559"/>
                    </a:cubicBezTo>
                    <a:cubicBezTo>
                      <a:pt x="419082" y="542002"/>
                      <a:pt x="420412" y="543332"/>
                      <a:pt x="417309" y="544662"/>
                    </a:cubicBezTo>
                    <a:close/>
                    <a:moveTo>
                      <a:pt x="453217" y="624014"/>
                    </a:moveTo>
                    <a:cubicBezTo>
                      <a:pt x="452773" y="624014"/>
                      <a:pt x="451000" y="623128"/>
                      <a:pt x="450557" y="623128"/>
                    </a:cubicBezTo>
                    <a:cubicBezTo>
                      <a:pt x="450557" y="623128"/>
                      <a:pt x="450557" y="623128"/>
                      <a:pt x="450557" y="623128"/>
                    </a:cubicBezTo>
                    <a:cubicBezTo>
                      <a:pt x="449227" y="622684"/>
                      <a:pt x="447897" y="621798"/>
                      <a:pt x="446124" y="621355"/>
                    </a:cubicBezTo>
                    <a:cubicBezTo>
                      <a:pt x="443907" y="620468"/>
                      <a:pt x="441691" y="619581"/>
                      <a:pt x="439918" y="618695"/>
                    </a:cubicBezTo>
                    <a:cubicBezTo>
                      <a:pt x="439474" y="618695"/>
                      <a:pt x="439474" y="618695"/>
                      <a:pt x="439031" y="618251"/>
                    </a:cubicBezTo>
                    <a:cubicBezTo>
                      <a:pt x="438588" y="618251"/>
                      <a:pt x="438144" y="617808"/>
                      <a:pt x="437701" y="617808"/>
                    </a:cubicBezTo>
                    <a:cubicBezTo>
                      <a:pt x="434598" y="616478"/>
                      <a:pt x="431938" y="615591"/>
                      <a:pt x="428835" y="614262"/>
                    </a:cubicBezTo>
                    <a:cubicBezTo>
                      <a:pt x="427505" y="613818"/>
                      <a:pt x="426175" y="613375"/>
                      <a:pt x="424845" y="612488"/>
                    </a:cubicBezTo>
                    <a:cubicBezTo>
                      <a:pt x="423515" y="612045"/>
                      <a:pt x="422628" y="611601"/>
                      <a:pt x="421299" y="611158"/>
                    </a:cubicBezTo>
                    <a:cubicBezTo>
                      <a:pt x="416422" y="608942"/>
                      <a:pt x="411546" y="607168"/>
                      <a:pt x="406669" y="604952"/>
                    </a:cubicBezTo>
                    <a:cubicBezTo>
                      <a:pt x="403123" y="603622"/>
                      <a:pt x="400020" y="602292"/>
                      <a:pt x="396473" y="600519"/>
                    </a:cubicBezTo>
                    <a:cubicBezTo>
                      <a:pt x="391154" y="598302"/>
                      <a:pt x="385391" y="595642"/>
                      <a:pt x="380071" y="593426"/>
                    </a:cubicBezTo>
                    <a:cubicBezTo>
                      <a:pt x="376968" y="592096"/>
                      <a:pt x="373864" y="590766"/>
                      <a:pt x="370761" y="589436"/>
                    </a:cubicBezTo>
                    <a:cubicBezTo>
                      <a:pt x="360122" y="584560"/>
                      <a:pt x="349039" y="579683"/>
                      <a:pt x="338400" y="574807"/>
                    </a:cubicBezTo>
                    <a:cubicBezTo>
                      <a:pt x="325544" y="568601"/>
                      <a:pt x="312688" y="562394"/>
                      <a:pt x="299832" y="555745"/>
                    </a:cubicBezTo>
                    <a:cubicBezTo>
                      <a:pt x="298502" y="555301"/>
                      <a:pt x="297172" y="554415"/>
                      <a:pt x="296285" y="553971"/>
                    </a:cubicBezTo>
                    <a:cubicBezTo>
                      <a:pt x="287863" y="549538"/>
                      <a:pt x="279440" y="545105"/>
                      <a:pt x="270573" y="540229"/>
                    </a:cubicBezTo>
                    <a:cubicBezTo>
                      <a:pt x="248408" y="528260"/>
                      <a:pt x="226686" y="515847"/>
                      <a:pt x="205407" y="502547"/>
                    </a:cubicBezTo>
                    <a:cubicBezTo>
                      <a:pt x="204964" y="502104"/>
                      <a:pt x="204077" y="501661"/>
                      <a:pt x="203634" y="501661"/>
                    </a:cubicBezTo>
                    <a:cubicBezTo>
                      <a:pt x="191221" y="494124"/>
                      <a:pt x="179252" y="486588"/>
                      <a:pt x="166839" y="478609"/>
                    </a:cubicBezTo>
                    <a:cubicBezTo>
                      <a:pt x="163736" y="476836"/>
                      <a:pt x="161076" y="474619"/>
                      <a:pt x="157973" y="472846"/>
                    </a:cubicBezTo>
                    <a:cubicBezTo>
                      <a:pt x="148220" y="466639"/>
                      <a:pt x="138467" y="459990"/>
                      <a:pt x="128714" y="453783"/>
                    </a:cubicBezTo>
                    <a:cubicBezTo>
                      <a:pt x="127384" y="452897"/>
                      <a:pt x="126054" y="452010"/>
                      <a:pt x="124724" y="451124"/>
                    </a:cubicBezTo>
                    <a:cubicBezTo>
                      <a:pt x="106106" y="438711"/>
                      <a:pt x="87930" y="426298"/>
                      <a:pt x="69754" y="413442"/>
                    </a:cubicBezTo>
                    <a:cubicBezTo>
                      <a:pt x="71527" y="413442"/>
                      <a:pt x="73744" y="414772"/>
                      <a:pt x="75074" y="415216"/>
                    </a:cubicBezTo>
                    <a:cubicBezTo>
                      <a:pt x="77290" y="416102"/>
                      <a:pt x="79507" y="416989"/>
                      <a:pt x="81280" y="417432"/>
                    </a:cubicBezTo>
                    <a:cubicBezTo>
                      <a:pt x="86157" y="419205"/>
                      <a:pt x="90146" y="420978"/>
                      <a:pt x="94579" y="423639"/>
                    </a:cubicBezTo>
                    <a:cubicBezTo>
                      <a:pt x="95466" y="424525"/>
                      <a:pt x="96796" y="424968"/>
                      <a:pt x="97683" y="425855"/>
                    </a:cubicBezTo>
                    <a:cubicBezTo>
                      <a:pt x="104332" y="429844"/>
                      <a:pt x="110982" y="434278"/>
                      <a:pt x="117631" y="438267"/>
                    </a:cubicBezTo>
                    <a:cubicBezTo>
                      <a:pt x="133591" y="448021"/>
                      <a:pt x="149106" y="458216"/>
                      <a:pt x="165066" y="467970"/>
                    </a:cubicBezTo>
                    <a:cubicBezTo>
                      <a:pt x="179252" y="476836"/>
                      <a:pt x="193881" y="485702"/>
                      <a:pt x="208067" y="494124"/>
                    </a:cubicBezTo>
                    <a:cubicBezTo>
                      <a:pt x="211170" y="495898"/>
                      <a:pt x="213830" y="497671"/>
                      <a:pt x="216933" y="499444"/>
                    </a:cubicBezTo>
                    <a:cubicBezTo>
                      <a:pt x="226242" y="505207"/>
                      <a:pt x="235995" y="510527"/>
                      <a:pt x="245748" y="516290"/>
                    </a:cubicBezTo>
                    <a:cubicBezTo>
                      <a:pt x="250624" y="518950"/>
                      <a:pt x="255057" y="521610"/>
                      <a:pt x="259934" y="524270"/>
                    </a:cubicBezTo>
                    <a:cubicBezTo>
                      <a:pt x="291409" y="542002"/>
                      <a:pt x="323770" y="558848"/>
                      <a:pt x="356575" y="574807"/>
                    </a:cubicBezTo>
                    <a:cubicBezTo>
                      <a:pt x="361009" y="577024"/>
                      <a:pt x="365442" y="578797"/>
                      <a:pt x="369431" y="581014"/>
                    </a:cubicBezTo>
                    <a:cubicBezTo>
                      <a:pt x="380071" y="585890"/>
                      <a:pt x="390267" y="591209"/>
                      <a:pt x="400906" y="596086"/>
                    </a:cubicBezTo>
                    <a:cubicBezTo>
                      <a:pt x="402236" y="596973"/>
                      <a:pt x="404009" y="597416"/>
                      <a:pt x="405340" y="598302"/>
                    </a:cubicBezTo>
                    <a:cubicBezTo>
                      <a:pt x="412876" y="601849"/>
                      <a:pt x="420855" y="605396"/>
                      <a:pt x="428391" y="608942"/>
                    </a:cubicBezTo>
                    <a:cubicBezTo>
                      <a:pt x="429278" y="609385"/>
                      <a:pt x="430165" y="609829"/>
                      <a:pt x="430608" y="610272"/>
                    </a:cubicBezTo>
                    <a:cubicBezTo>
                      <a:pt x="432825" y="611158"/>
                      <a:pt x="434598" y="612045"/>
                      <a:pt x="436814" y="612932"/>
                    </a:cubicBezTo>
                    <a:cubicBezTo>
                      <a:pt x="439031" y="613818"/>
                      <a:pt x="441248" y="615148"/>
                      <a:pt x="443464" y="616035"/>
                    </a:cubicBezTo>
                    <a:cubicBezTo>
                      <a:pt x="443464" y="616035"/>
                      <a:pt x="443464" y="616035"/>
                      <a:pt x="443907" y="616035"/>
                    </a:cubicBezTo>
                    <a:cubicBezTo>
                      <a:pt x="444794" y="616478"/>
                      <a:pt x="445681" y="616921"/>
                      <a:pt x="446567" y="617365"/>
                    </a:cubicBezTo>
                    <a:cubicBezTo>
                      <a:pt x="447454" y="617808"/>
                      <a:pt x="448340" y="618251"/>
                      <a:pt x="449227" y="618695"/>
                    </a:cubicBezTo>
                    <a:cubicBezTo>
                      <a:pt x="450114" y="619138"/>
                      <a:pt x="451000" y="619581"/>
                      <a:pt x="451887" y="620024"/>
                    </a:cubicBezTo>
                    <a:cubicBezTo>
                      <a:pt x="451887" y="620024"/>
                      <a:pt x="452330" y="620024"/>
                      <a:pt x="452330" y="620468"/>
                    </a:cubicBezTo>
                    <a:cubicBezTo>
                      <a:pt x="453217" y="620911"/>
                      <a:pt x="453660" y="621355"/>
                      <a:pt x="454547" y="621355"/>
                    </a:cubicBezTo>
                    <a:cubicBezTo>
                      <a:pt x="455433" y="622684"/>
                      <a:pt x="454104" y="623128"/>
                      <a:pt x="453217" y="624014"/>
                    </a:cubicBezTo>
                    <a:close/>
                    <a:moveTo>
                      <a:pt x="455877" y="692284"/>
                    </a:moveTo>
                    <a:cubicBezTo>
                      <a:pt x="455433" y="692284"/>
                      <a:pt x="454990" y="692727"/>
                      <a:pt x="454547" y="692727"/>
                    </a:cubicBezTo>
                    <a:cubicBezTo>
                      <a:pt x="453217" y="692727"/>
                      <a:pt x="451887" y="693171"/>
                      <a:pt x="451000" y="693171"/>
                    </a:cubicBezTo>
                    <a:cubicBezTo>
                      <a:pt x="449227" y="693614"/>
                      <a:pt x="447897" y="693614"/>
                      <a:pt x="446124" y="694057"/>
                    </a:cubicBezTo>
                    <a:cubicBezTo>
                      <a:pt x="444351" y="694501"/>
                      <a:pt x="442577" y="694501"/>
                      <a:pt x="440361" y="694944"/>
                    </a:cubicBezTo>
                    <a:cubicBezTo>
                      <a:pt x="439031" y="694944"/>
                      <a:pt x="437701" y="695387"/>
                      <a:pt x="436814" y="695387"/>
                    </a:cubicBezTo>
                    <a:cubicBezTo>
                      <a:pt x="436371" y="695387"/>
                      <a:pt x="436371" y="695387"/>
                      <a:pt x="435928" y="695387"/>
                    </a:cubicBezTo>
                    <a:cubicBezTo>
                      <a:pt x="432825" y="695830"/>
                      <a:pt x="430165" y="696274"/>
                      <a:pt x="427062" y="696717"/>
                    </a:cubicBezTo>
                    <a:cubicBezTo>
                      <a:pt x="423515" y="697160"/>
                      <a:pt x="419969" y="697604"/>
                      <a:pt x="416422" y="698491"/>
                    </a:cubicBezTo>
                    <a:cubicBezTo>
                      <a:pt x="415536" y="698491"/>
                      <a:pt x="415092" y="698491"/>
                      <a:pt x="414206" y="698934"/>
                    </a:cubicBezTo>
                    <a:cubicBezTo>
                      <a:pt x="409329" y="699820"/>
                      <a:pt x="404453" y="700263"/>
                      <a:pt x="399576" y="701150"/>
                    </a:cubicBezTo>
                    <a:cubicBezTo>
                      <a:pt x="392483" y="702037"/>
                      <a:pt x="385834" y="702924"/>
                      <a:pt x="378741" y="703810"/>
                    </a:cubicBezTo>
                    <a:cubicBezTo>
                      <a:pt x="376524" y="704253"/>
                      <a:pt x="374751" y="704253"/>
                      <a:pt x="372535" y="704696"/>
                    </a:cubicBezTo>
                    <a:cubicBezTo>
                      <a:pt x="367658" y="705140"/>
                      <a:pt x="362338" y="706027"/>
                      <a:pt x="357462" y="706470"/>
                    </a:cubicBezTo>
                    <a:cubicBezTo>
                      <a:pt x="348596" y="707357"/>
                      <a:pt x="339730" y="708686"/>
                      <a:pt x="330863" y="709573"/>
                    </a:cubicBezTo>
                    <a:cubicBezTo>
                      <a:pt x="325987" y="710017"/>
                      <a:pt x="321111" y="710903"/>
                      <a:pt x="316234" y="711346"/>
                    </a:cubicBezTo>
                    <a:cubicBezTo>
                      <a:pt x="311358" y="711790"/>
                      <a:pt x="306925" y="712233"/>
                      <a:pt x="302048" y="713119"/>
                    </a:cubicBezTo>
                    <a:cubicBezTo>
                      <a:pt x="298059" y="713563"/>
                      <a:pt x="294069" y="714006"/>
                      <a:pt x="290079" y="714450"/>
                    </a:cubicBezTo>
                    <a:cubicBezTo>
                      <a:pt x="283873" y="714893"/>
                      <a:pt x="277666" y="715779"/>
                      <a:pt x="271017" y="716223"/>
                    </a:cubicBezTo>
                    <a:cubicBezTo>
                      <a:pt x="263037" y="717109"/>
                      <a:pt x="255501" y="717553"/>
                      <a:pt x="247521" y="718439"/>
                    </a:cubicBezTo>
                    <a:cubicBezTo>
                      <a:pt x="240428" y="718883"/>
                      <a:pt x="233779" y="719769"/>
                      <a:pt x="226686" y="720212"/>
                    </a:cubicBezTo>
                    <a:cubicBezTo>
                      <a:pt x="219593" y="720656"/>
                      <a:pt x="212500" y="721542"/>
                      <a:pt x="205407" y="721986"/>
                    </a:cubicBezTo>
                    <a:cubicBezTo>
                      <a:pt x="198314" y="722429"/>
                      <a:pt x="191221" y="722873"/>
                      <a:pt x="184128" y="723759"/>
                    </a:cubicBezTo>
                    <a:cubicBezTo>
                      <a:pt x="175262" y="724202"/>
                      <a:pt x="166396" y="725089"/>
                      <a:pt x="157529" y="725532"/>
                    </a:cubicBezTo>
                    <a:cubicBezTo>
                      <a:pt x="151323" y="725976"/>
                      <a:pt x="145117" y="726419"/>
                      <a:pt x="138910" y="726862"/>
                    </a:cubicBezTo>
                    <a:cubicBezTo>
                      <a:pt x="136251" y="726862"/>
                      <a:pt x="133147" y="727306"/>
                      <a:pt x="130488" y="727306"/>
                    </a:cubicBezTo>
                    <a:cubicBezTo>
                      <a:pt x="126498" y="727749"/>
                      <a:pt x="122951" y="727749"/>
                      <a:pt x="118961" y="727749"/>
                    </a:cubicBezTo>
                    <a:cubicBezTo>
                      <a:pt x="104775" y="728635"/>
                      <a:pt x="90590" y="729078"/>
                      <a:pt x="75960" y="729965"/>
                    </a:cubicBezTo>
                    <a:cubicBezTo>
                      <a:pt x="69754" y="730409"/>
                      <a:pt x="63104" y="730409"/>
                      <a:pt x="56898" y="730852"/>
                    </a:cubicBezTo>
                    <a:cubicBezTo>
                      <a:pt x="37836" y="731739"/>
                      <a:pt x="19217" y="732182"/>
                      <a:pt x="154" y="732625"/>
                    </a:cubicBezTo>
                    <a:cubicBezTo>
                      <a:pt x="2371" y="731295"/>
                      <a:pt x="6361" y="730409"/>
                      <a:pt x="8577" y="729522"/>
                    </a:cubicBezTo>
                    <a:cubicBezTo>
                      <a:pt x="11237" y="728635"/>
                      <a:pt x="14340" y="727749"/>
                      <a:pt x="17000" y="726862"/>
                    </a:cubicBezTo>
                    <a:cubicBezTo>
                      <a:pt x="24093" y="724645"/>
                      <a:pt x="30743" y="724202"/>
                      <a:pt x="37836" y="723759"/>
                    </a:cubicBezTo>
                    <a:cubicBezTo>
                      <a:pt x="50248" y="722873"/>
                      <a:pt x="63104" y="722429"/>
                      <a:pt x="75517" y="721542"/>
                    </a:cubicBezTo>
                    <a:cubicBezTo>
                      <a:pt x="81724" y="721099"/>
                      <a:pt x="88373" y="720656"/>
                      <a:pt x="94579" y="720212"/>
                    </a:cubicBezTo>
                    <a:cubicBezTo>
                      <a:pt x="104332" y="719769"/>
                      <a:pt x="114528" y="718883"/>
                      <a:pt x="124281" y="718439"/>
                    </a:cubicBezTo>
                    <a:cubicBezTo>
                      <a:pt x="133591" y="717996"/>
                      <a:pt x="143343" y="717109"/>
                      <a:pt x="152653" y="716666"/>
                    </a:cubicBezTo>
                    <a:cubicBezTo>
                      <a:pt x="203634" y="713119"/>
                      <a:pt x="254171" y="709130"/>
                      <a:pt x="304708" y="704696"/>
                    </a:cubicBezTo>
                    <a:cubicBezTo>
                      <a:pt x="322884" y="702924"/>
                      <a:pt x="341060" y="701150"/>
                      <a:pt x="359235" y="699377"/>
                    </a:cubicBezTo>
                    <a:cubicBezTo>
                      <a:pt x="365442" y="698934"/>
                      <a:pt x="372091" y="698047"/>
                      <a:pt x="378298" y="697604"/>
                    </a:cubicBezTo>
                    <a:cubicBezTo>
                      <a:pt x="379184" y="697604"/>
                      <a:pt x="380071" y="697604"/>
                      <a:pt x="381401" y="697160"/>
                    </a:cubicBezTo>
                    <a:cubicBezTo>
                      <a:pt x="388494" y="696274"/>
                      <a:pt x="395587" y="695830"/>
                      <a:pt x="402680" y="694944"/>
                    </a:cubicBezTo>
                    <a:cubicBezTo>
                      <a:pt x="407556" y="694501"/>
                      <a:pt x="412876" y="694057"/>
                      <a:pt x="417752" y="693614"/>
                    </a:cubicBezTo>
                    <a:cubicBezTo>
                      <a:pt x="418195" y="693614"/>
                      <a:pt x="418639" y="693614"/>
                      <a:pt x="419082" y="693614"/>
                    </a:cubicBezTo>
                    <a:cubicBezTo>
                      <a:pt x="421299" y="693171"/>
                      <a:pt x="423515" y="693171"/>
                      <a:pt x="425732" y="692727"/>
                    </a:cubicBezTo>
                    <a:cubicBezTo>
                      <a:pt x="429278" y="692284"/>
                      <a:pt x="433268" y="691841"/>
                      <a:pt x="436814" y="691397"/>
                    </a:cubicBezTo>
                    <a:cubicBezTo>
                      <a:pt x="436814" y="691397"/>
                      <a:pt x="437258" y="691397"/>
                      <a:pt x="437258" y="691397"/>
                    </a:cubicBezTo>
                    <a:cubicBezTo>
                      <a:pt x="438588" y="691397"/>
                      <a:pt x="439918" y="690954"/>
                      <a:pt x="441248" y="690954"/>
                    </a:cubicBezTo>
                    <a:cubicBezTo>
                      <a:pt x="442577" y="690954"/>
                      <a:pt x="443907" y="690511"/>
                      <a:pt x="445237" y="690511"/>
                    </a:cubicBezTo>
                    <a:cubicBezTo>
                      <a:pt x="447010" y="690511"/>
                      <a:pt x="448340" y="690068"/>
                      <a:pt x="450114" y="690068"/>
                    </a:cubicBezTo>
                    <a:cubicBezTo>
                      <a:pt x="450557" y="690068"/>
                      <a:pt x="450557" y="690068"/>
                      <a:pt x="451000" y="690068"/>
                    </a:cubicBezTo>
                    <a:cubicBezTo>
                      <a:pt x="451444" y="690068"/>
                      <a:pt x="451887" y="690068"/>
                      <a:pt x="452330" y="690068"/>
                    </a:cubicBezTo>
                    <a:cubicBezTo>
                      <a:pt x="452773" y="690068"/>
                      <a:pt x="452773" y="690068"/>
                      <a:pt x="453217" y="690068"/>
                    </a:cubicBezTo>
                    <a:cubicBezTo>
                      <a:pt x="458093" y="688294"/>
                      <a:pt x="458093" y="689181"/>
                      <a:pt x="455877" y="692284"/>
                    </a:cubicBezTo>
                    <a:close/>
                    <a:moveTo>
                      <a:pt x="463413" y="667902"/>
                    </a:moveTo>
                    <a:cubicBezTo>
                      <a:pt x="462970" y="667902"/>
                      <a:pt x="462970" y="667902"/>
                      <a:pt x="462526" y="667902"/>
                    </a:cubicBezTo>
                    <a:cubicBezTo>
                      <a:pt x="462083" y="667902"/>
                      <a:pt x="462083" y="667902"/>
                      <a:pt x="461640" y="667902"/>
                    </a:cubicBezTo>
                    <a:cubicBezTo>
                      <a:pt x="461196" y="667902"/>
                      <a:pt x="460310" y="667902"/>
                      <a:pt x="459867" y="667902"/>
                    </a:cubicBezTo>
                    <a:cubicBezTo>
                      <a:pt x="458980" y="667902"/>
                      <a:pt x="458093" y="667459"/>
                      <a:pt x="457207" y="667459"/>
                    </a:cubicBezTo>
                    <a:cubicBezTo>
                      <a:pt x="453660" y="667015"/>
                      <a:pt x="450557" y="666572"/>
                      <a:pt x="447010" y="666129"/>
                    </a:cubicBezTo>
                    <a:cubicBezTo>
                      <a:pt x="446124" y="666129"/>
                      <a:pt x="445237" y="665686"/>
                      <a:pt x="444351" y="665686"/>
                    </a:cubicBezTo>
                    <a:cubicBezTo>
                      <a:pt x="436814" y="664799"/>
                      <a:pt x="428835" y="663912"/>
                      <a:pt x="421299" y="662582"/>
                    </a:cubicBezTo>
                    <a:cubicBezTo>
                      <a:pt x="416865" y="662139"/>
                      <a:pt x="411989" y="661252"/>
                      <a:pt x="407556" y="660809"/>
                    </a:cubicBezTo>
                    <a:cubicBezTo>
                      <a:pt x="404896" y="660365"/>
                      <a:pt x="402680" y="660365"/>
                      <a:pt x="400020" y="659922"/>
                    </a:cubicBezTo>
                    <a:cubicBezTo>
                      <a:pt x="398246" y="659922"/>
                      <a:pt x="396917" y="659479"/>
                      <a:pt x="395143" y="659479"/>
                    </a:cubicBezTo>
                    <a:cubicBezTo>
                      <a:pt x="392483" y="659036"/>
                      <a:pt x="389824" y="658593"/>
                      <a:pt x="387164" y="658593"/>
                    </a:cubicBezTo>
                    <a:cubicBezTo>
                      <a:pt x="370761" y="656376"/>
                      <a:pt x="354802" y="654160"/>
                      <a:pt x="338400" y="651943"/>
                    </a:cubicBezTo>
                    <a:cubicBezTo>
                      <a:pt x="329533" y="650613"/>
                      <a:pt x="320667" y="649283"/>
                      <a:pt x="311358" y="648396"/>
                    </a:cubicBezTo>
                    <a:cubicBezTo>
                      <a:pt x="290522" y="645293"/>
                      <a:pt x="269243" y="642633"/>
                      <a:pt x="248408" y="639087"/>
                    </a:cubicBezTo>
                    <a:cubicBezTo>
                      <a:pt x="241758" y="638200"/>
                      <a:pt x="235109" y="636870"/>
                      <a:pt x="228016" y="635983"/>
                    </a:cubicBezTo>
                    <a:cubicBezTo>
                      <a:pt x="227572" y="635983"/>
                      <a:pt x="227129" y="635983"/>
                      <a:pt x="226686" y="635983"/>
                    </a:cubicBezTo>
                    <a:cubicBezTo>
                      <a:pt x="224912" y="635540"/>
                      <a:pt x="223139" y="635540"/>
                      <a:pt x="221366" y="635097"/>
                    </a:cubicBezTo>
                    <a:cubicBezTo>
                      <a:pt x="181025" y="628891"/>
                      <a:pt x="140684" y="622684"/>
                      <a:pt x="100342" y="616035"/>
                    </a:cubicBezTo>
                    <a:cubicBezTo>
                      <a:pt x="89260" y="614262"/>
                      <a:pt x="78177" y="612488"/>
                      <a:pt x="67094" y="610715"/>
                    </a:cubicBezTo>
                    <a:cubicBezTo>
                      <a:pt x="66651" y="610715"/>
                      <a:pt x="66208" y="610715"/>
                      <a:pt x="65764" y="610715"/>
                    </a:cubicBezTo>
                    <a:cubicBezTo>
                      <a:pt x="63104" y="610272"/>
                      <a:pt x="60001" y="609385"/>
                      <a:pt x="57785" y="608055"/>
                    </a:cubicBezTo>
                    <a:cubicBezTo>
                      <a:pt x="57341" y="607612"/>
                      <a:pt x="56011" y="606282"/>
                      <a:pt x="56011" y="605396"/>
                    </a:cubicBezTo>
                    <a:cubicBezTo>
                      <a:pt x="56455" y="604509"/>
                      <a:pt x="58671" y="604065"/>
                      <a:pt x="59115" y="604065"/>
                    </a:cubicBezTo>
                    <a:cubicBezTo>
                      <a:pt x="59115" y="604065"/>
                      <a:pt x="59115" y="604065"/>
                      <a:pt x="59115" y="604065"/>
                    </a:cubicBezTo>
                    <a:cubicBezTo>
                      <a:pt x="60888" y="604065"/>
                      <a:pt x="63104" y="604509"/>
                      <a:pt x="64434" y="604952"/>
                    </a:cubicBezTo>
                    <a:cubicBezTo>
                      <a:pt x="71084" y="605839"/>
                      <a:pt x="77734" y="606725"/>
                      <a:pt x="84826" y="607612"/>
                    </a:cubicBezTo>
                    <a:cubicBezTo>
                      <a:pt x="98126" y="609385"/>
                      <a:pt x="111425" y="611158"/>
                      <a:pt x="124724" y="612932"/>
                    </a:cubicBezTo>
                    <a:cubicBezTo>
                      <a:pt x="126498" y="613375"/>
                      <a:pt x="128271" y="613375"/>
                      <a:pt x="130044" y="613818"/>
                    </a:cubicBezTo>
                    <a:cubicBezTo>
                      <a:pt x="145560" y="616035"/>
                      <a:pt x="161519" y="618251"/>
                      <a:pt x="177035" y="620468"/>
                    </a:cubicBezTo>
                    <a:cubicBezTo>
                      <a:pt x="186344" y="621798"/>
                      <a:pt x="195654" y="623128"/>
                      <a:pt x="204964" y="624458"/>
                    </a:cubicBezTo>
                    <a:cubicBezTo>
                      <a:pt x="206293" y="624458"/>
                      <a:pt x="208067" y="624901"/>
                      <a:pt x="209397" y="625344"/>
                    </a:cubicBezTo>
                    <a:cubicBezTo>
                      <a:pt x="220923" y="627117"/>
                      <a:pt x="232449" y="628891"/>
                      <a:pt x="243532" y="630664"/>
                    </a:cubicBezTo>
                    <a:cubicBezTo>
                      <a:pt x="259491" y="632881"/>
                      <a:pt x="275893" y="635540"/>
                      <a:pt x="291852" y="638200"/>
                    </a:cubicBezTo>
                    <a:cubicBezTo>
                      <a:pt x="298945" y="639530"/>
                      <a:pt x="306038" y="640417"/>
                      <a:pt x="313574" y="641747"/>
                    </a:cubicBezTo>
                    <a:cubicBezTo>
                      <a:pt x="330420" y="644406"/>
                      <a:pt x="347266" y="647066"/>
                      <a:pt x="364112" y="649726"/>
                    </a:cubicBezTo>
                    <a:cubicBezTo>
                      <a:pt x="366328" y="650170"/>
                      <a:pt x="368101" y="650613"/>
                      <a:pt x="370318" y="650613"/>
                    </a:cubicBezTo>
                    <a:cubicBezTo>
                      <a:pt x="374751" y="651499"/>
                      <a:pt x="379627" y="651943"/>
                      <a:pt x="384060" y="652829"/>
                    </a:cubicBezTo>
                    <a:cubicBezTo>
                      <a:pt x="391597" y="654160"/>
                      <a:pt x="399133" y="655489"/>
                      <a:pt x="406669" y="656376"/>
                    </a:cubicBezTo>
                    <a:cubicBezTo>
                      <a:pt x="413319" y="657263"/>
                      <a:pt x="419525" y="658593"/>
                      <a:pt x="426175" y="659922"/>
                    </a:cubicBezTo>
                    <a:cubicBezTo>
                      <a:pt x="431938" y="660809"/>
                      <a:pt x="437701" y="661696"/>
                      <a:pt x="443464" y="663026"/>
                    </a:cubicBezTo>
                    <a:cubicBezTo>
                      <a:pt x="445237" y="663469"/>
                      <a:pt x="446567" y="663469"/>
                      <a:pt x="448340" y="663912"/>
                    </a:cubicBezTo>
                    <a:cubicBezTo>
                      <a:pt x="452330" y="664799"/>
                      <a:pt x="456763" y="665242"/>
                      <a:pt x="460753" y="666129"/>
                    </a:cubicBezTo>
                    <a:cubicBezTo>
                      <a:pt x="461640" y="666129"/>
                      <a:pt x="462083" y="666572"/>
                      <a:pt x="462970" y="666572"/>
                    </a:cubicBezTo>
                    <a:cubicBezTo>
                      <a:pt x="463413" y="666572"/>
                      <a:pt x="465186" y="666572"/>
                      <a:pt x="465186" y="667015"/>
                    </a:cubicBezTo>
                    <a:cubicBezTo>
                      <a:pt x="464743" y="665686"/>
                      <a:pt x="464300" y="667015"/>
                      <a:pt x="463413" y="667902"/>
                    </a:cubicBezTo>
                    <a:close/>
                    <a:moveTo>
                      <a:pt x="436814" y="746368"/>
                    </a:moveTo>
                    <a:cubicBezTo>
                      <a:pt x="417309" y="755677"/>
                      <a:pt x="397803" y="764987"/>
                      <a:pt x="378741" y="774296"/>
                    </a:cubicBezTo>
                    <a:cubicBezTo>
                      <a:pt x="373864" y="776513"/>
                      <a:pt x="368545" y="779173"/>
                      <a:pt x="363668" y="781389"/>
                    </a:cubicBezTo>
                    <a:cubicBezTo>
                      <a:pt x="318008" y="803112"/>
                      <a:pt x="272790" y="825277"/>
                      <a:pt x="227572" y="847886"/>
                    </a:cubicBezTo>
                    <a:cubicBezTo>
                      <a:pt x="213386" y="854535"/>
                      <a:pt x="199644" y="861628"/>
                      <a:pt x="185458" y="868278"/>
                    </a:cubicBezTo>
                    <a:cubicBezTo>
                      <a:pt x="181025" y="870494"/>
                      <a:pt x="176592" y="872711"/>
                      <a:pt x="172602" y="874484"/>
                    </a:cubicBezTo>
                    <a:cubicBezTo>
                      <a:pt x="173488" y="874041"/>
                      <a:pt x="173932" y="873598"/>
                      <a:pt x="174819" y="873154"/>
                    </a:cubicBezTo>
                    <a:cubicBezTo>
                      <a:pt x="189448" y="862958"/>
                      <a:pt x="204077" y="853205"/>
                      <a:pt x="219150" y="843453"/>
                    </a:cubicBezTo>
                    <a:cubicBezTo>
                      <a:pt x="223139" y="840793"/>
                      <a:pt x="227129" y="838576"/>
                      <a:pt x="231119" y="836360"/>
                    </a:cubicBezTo>
                    <a:cubicBezTo>
                      <a:pt x="236438" y="833700"/>
                      <a:pt x="241315" y="831040"/>
                      <a:pt x="246634" y="828380"/>
                    </a:cubicBezTo>
                    <a:cubicBezTo>
                      <a:pt x="256831" y="823060"/>
                      <a:pt x="267027" y="818184"/>
                      <a:pt x="276780" y="812864"/>
                    </a:cubicBezTo>
                    <a:cubicBezTo>
                      <a:pt x="305595" y="798678"/>
                      <a:pt x="334853" y="784492"/>
                      <a:pt x="364112" y="771193"/>
                    </a:cubicBezTo>
                    <a:cubicBezTo>
                      <a:pt x="367215" y="769863"/>
                      <a:pt x="369875" y="768533"/>
                      <a:pt x="372978" y="767204"/>
                    </a:cubicBezTo>
                    <a:cubicBezTo>
                      <a:pt x="380958" y="763657"/>
                      <a:pt x="388937" y="760110"/>
                      <a:pt x="396473" y="756564"/>
                    </a:cubicBezTo>
                    <a:cubicBezTo>
                      <a:pt x="400463" y="754791"/>
                      <a:pt x="404009" y="753017"/>
                      <a:pt x="407999" y="751688"/>
                    </a:cubicBezTo>
                    <a:cubicBezTo>
                      <a:pt x="411546" y="749914"/>
                      <a:pt x="415092" y="748584"/>
                      <a:pt x="418639" y="746811"/>
                    </a:cubicBezTo>
                    <a:cubicBezTo>
                      <a:pt x="431495" y="741048"/>
                      <a:pt x="444351" y="735728"/>
                      <a:pt x="457207" y="729965"/>
                    </a:cubicBezTo>
                    <a:cubicBezTo>
                      <a:pt x="458093" y="729522"/>
                      <a:pt x="458980" y="729078"/>
                      <a:pt x="459867" y="728635"/>
                    </a:cubicBezTo>
                    <a:cubicBezTo>
                      <a:pt x="468733" y="724645"/>
                      <a:pt x="478042" y="721099"/>
                      <a:pt x="486908" y="717553"/>
                    </a:cubicBezTo>
                    <a:cubicBezTo>
                      <a:pt x="489125" y="716666"/>
                      <a:pt x="491341" y="715779"/>
                      <a:pt x="493115" y="714893"/>
                    </a:cubicBezTo>
                    <a:cubicBezTo>
                      <a:pt x="493558" y="714893"/>
                      <a:pt x="493558" y="714893"/>
                      <a:pt x="494001" y="714450"/>
                    </a:cubicBezTo>
                    <a:cubicBezTo>
                      <a:pt x="494888" y="714006"/>
                      <a:pt x="497991" y="712233"/>
                      <a:pt x="498878" y="714450"/>
                    </a:cubicBezTo>
                    <a:cubicBezTo>
                      <a:pt x="498878" y="714450"/>
                      <a:pt x="498878" y="714893"/>
                      <a:pt x="498435" y="715779"/>
                    </a:cubicBezTo>
                    <a:cubicBezTo>
                      <a:pt x="498435" y="716223"/>
                      <a:pt x="498435" y="716666"/>
                      <a:pt x="498435" y="716666"/>
                    </a:cubicBezTo>
                    <a:cubicBezTo>
                      <a:pt x="497991" y="717109"/>
                      <a:pt x="497104" y="717553"/>
                      <a:pt x="496661" y="717996"/>
                    </a:cubicBezTo>
                    <a:cubicBezTo>
                      <a:pt x="495775" y="718439"/>
                      <a:pt x="495331" y="718439"/>
                      <a:pt x="494888" y="718883"/>
                    </a:cubicBezTo>
                    <a:cubicBezTo>
                      <a:pt x="493558" y="719326"/>
                      <a:pt x="492671" y="720212"/>
                      <a:pt x="491341" y="720656"/>
                    </a:cubicBezTo>
                    <a:cubicBezTo>
                      <a:pt x="489568" y="721542"/>
                      <a:pt x="487795" y="722429"/>
                      <a:pt x="485578" y="723316"/>
                    </a:cubicBezTo>
                    <a:cubicBezTo>
                      <a:pt x="484692" y="723759"/>
                      <a:pt x="483805" y="724202"/>
                      <a:pt x="482919" y="724645"/>
                    </a:cubicBezTo>
                    <a:cubicBezTo>
                      <a:pt x="482032" y="725089"/>
                      <a:pt x="481145" y="725532"/>
                      <a:pt x="480259" y="725976"/>
                    </a:cubicBezTo>
                    <a:cubicBezTo>
                      <a:pt x="465630" y="732625"/>
                      <a:pt x="451444" y="739718"/>
                      <a:pt x="436814" y="746368"/>
                    </a:cubicBezTo>
                    <a:close/>
                    <a:moveTo>
                      <a:pt x="513064" y="739275"/>
                    </a:moveTo>
                    <a:cubicBezTo>
                      <a:pt x="512620" y="740161"/>
                      <a:pt x="510847" y="741048"/>
                      <a:pt x="510404" y="741935"/>
                    </a:cubicBezTo>
                    <a:cubicBezTo>
                      <a:pt x="510404" y="741935"/>
                      <a:pt x="509961" y="741935"/>
                      <a:pt x="509961" y="742378"/>
                    </a:cubicBezTo>
                    <a:cubicBezTo>
                      <a:pt x="507301" y="744594"/>
                      <a:pt x="504641" y="747255"/>
                      <a:pt x="501981" y="749471"/>
                    </a:cubicBezTo>
                    <a:cubicBezTo>
                      <a:pt x="492671" y="757450"/>
                      <a:pt x="483362" y="765430"/>
                      <a:pt x="474496" y="773409"/>
                    </a:cubicBezTo>
                    <a:cubicBezTo>
                      <a:pt x="474496" y="773409"/>
                      <a:pt x="474496" y="773409"/>
                      <a:pt x="474496" y="773409"/>
                    </a:cubicBezTo>
                    <a:cubicBezTo>
                      <a:pt x="470063" y="777399"/>
                      <a:pt x="465630" y="780946"/>
                      <a:pt x="461196" y="784936"/>
                    </a:cubicBezTo>
                    <a:cubicBezTo>
                      <a:pt x="447454" y="796905"/>
                      <a:pt x="433711" y="808874"/>
                      <a:pt x="420412" y="820844"/>
                    </a:cubicBezTo>
                    <a:cubicBezTo>
                      <a:pt x="419082" y="822174"/>
                      <a:pt x="417309" y="823504"/>
                      <a:pt x="415979" y="824834"/>
                    </a:cubicBezTo>
                    <a:cubicBezTo>
                      <a:pt x="394257" y="843896"/>
                      <a:pt x="372978" y="863402"/>
                      <a:pt x="351699" y="882907"/>
                    </a:cubicBezTo>
                    <a:cubicBezTo>
                      <a:pt x="329977" y="902856"/>
                      <a:pt x="308255" y="922805"/>
                      <a:pt x="286532" y="942754"/>
                    </a:cubicBezTo>
                    <a:cubicBezTo>
                      <a:pt x="267470" y="960486"/>
                      <a:pt x="248851" y="978219"/>
                      <a:pt x="230232" y="995951"/>
                    </a:cubicBezTo>
                    <a:cubicBezTo>
                      <a:pt x="230232" y="995951"/>
                      <a:pt x="230232" y="995951"/>
                      <a:pt x="230232" y="995951"/>
                    </a:cubicBezTo>
                    <a:cubicBezTo>
                      <a:pt x="229346" y="996838"/>
                      <a:pt x="228459" y="997725"/>
                      <a:pt x="227129" y="999054"/>
                    </a:cubicBezTo>
                    <a:cubicBezTo>
                      <a:pt x="226686" y="999497"/>
                      <a:pt x="226242" y="999941"/>
                      <a:pt x="226242" y="999941"/>
                    </a:cubicBezTo>
                    <a:cubicBezTo>
                      <a:pt x="226242" y="999941"/>
                      <a:pt x="225799" y="1000384"/>
                      <a:pt x="225799" y="1000384"/>
                    </a:cubicBezTo>
                    <a:cubicBezTo>
                      <a:pt x="224912" y="1001271"/>
                      <a:pt x="224026" y="1001714"/>
                      <a:pt x="223139" y="1001714"/>
                    </a:cubicBezTo>
                    <a:cubicBezTo>
                      <a:pt x="222252" y="1000384"/>
                      <a:pt x="221809" y="998611"/>
                      <a:pt x="220923" y="997281"/>
                    </a:cubicBezTo>
                    <a:cubicBezTo>
                      <a:pt x="220923" y="997281"/>
                      <a:pt x="220923" y="997281"/>
                      <a:pt x="220923" y="997281"/>
                    </a:cubicBezTo>
                    <a:cubicBezTo>
                      <a:pt x="221809" y="996394"/>
                      <a:pt x="222252" y="995951"/>
                      <a:pt x="223139" y="995064"/>
                    </a:cubicBezTo>
                    <a:cubicBezTo>
                      <a:pt x="224026" y="993735"/>
                      <a:pt x="225356" y="992848"/>
                      <a:pt x="226242" y="991518"/>
                    </a:cubicBezTo>
                    <a:cubicBezTo>
                      <a:pt x="230675" y="986642"/>
                      <a:pt x="235552" y="981765"/>
                      <a:pt x="240428" y="976889"/>
                    </a:cubicBezTo>
                    <a:cubicBezTo>
                      <a:pt x="242201" y="975115"/>
                      <a:pt x="243975" y="973343"/>
                      <a:pt x="245748" y="971569"/>
                    </a:cubicBezTo>
                    <a:cubicBezTo>
                      <a:pt x="246634" y="970682"/>
                      <a:pt x="247521" y="969796"/>
                      <a:pt x="248408" y="968909"/>
                    </a:cubicBezTo>
                    <a:cubicBezTo>
                      <a:pt x="254614" y="962260"/>
                      <a:pt x="261264" y="956053"/>
                      <a:pt x="267470" y="949404"/>
                    </a:cubicBezTo>
                    <a:cubicBezTo>
                      <a:pt x="278110" y="938764"/>
                      <a:pt x="288749" y="928568"/>
                      <a:pt x="299388" y="918372"/>
                    </a:cubicBezTo>
                    <a:cubicBezTo>
                      <a:pt x="302048" y="915712"/>
                      <a:pt x="305151" y="913052"/>
                      <a:pt x="307811" y="910392"/>
                    </a:cubicBezTo>
                    <a:cubicBezTo>
                      <a:pt x="313131" y="905516"/>
                      <a:pt x="318008" y="900640"/>
                      <a:pt x="323327" y="895763"/>
                    </a:cubicBezTo>
                    <a:cubicBezTo>
                      <a:pt x="341503" y="878917"/>
                      <a:pt x="359678" y="862515"/>
                      <a:pt x="378298" y="846112"/>
                    </a:cubicBezTo>
                    <a:cubicBezTo>
                      <a:pt x="395143" y="831040"/>
                      <a:pt x="412432" y="816411"/>
                      <a:pt x="429278" y="802225"/>
                    </a:cubicBezTo>
                    <a:cubicBezTo>
                      <a:pt x="432381" y="799565"/>
                      <a:pt x="435041" y="797348"/>
                      <a:pt x="438144" y="794689"/>
                    </a:cubicBezTo>
                    <a:cubicBezTo>
                      <a:pt x="443464" y="790255"/>
                      <a:pt x="448340" y="786266"/>
                      <a:pt x="453660" y="782276"/>
                    </a:cubicBezTo>
                    <a:cubicBezTo>
                      <a:pt x="458537" y="778286"/>
                      <a:pt x="463413" y="774296"/>
                      <a:pt x="468289" y="770307"/>
                    </a:cubicBezTo>
                    <a:cubicBezTo>
                      <a:pt x="473166" y="766317"/>
                      <a:pt x="478042" y="762327"/>
                      <a:pt x="483362" y="758781"/>
                    </a:cubicBezTo>
                    <a:cubicBezTo>
                      <a:pt x="487795" y="755234"/>
                      <a:pt x="491785" y="752131"/>
                      <a:pt x="496218" y="748584"/>
                    </a:cubicBezTo>
                    <a:cubicBezTo>
                      <a:pt x="497991" y="747255"/>
                      <a:pt x="499321" y="745924"/>
                      <a:pt x="501094" y="745038"/>
                    </a:cubicBezTo>
                    <a:cubicBezTo>
                      <a:pt x="501981" y="744594"/>
                      <a:pt x="502868" y="743708"/>
                      <a:pt x="503311" y="743265"/>
                    </a:cubicBezTo>
                    <a:cubicBezTo>
                      <a:pt x="503754" y="742822"/>
                      <a:pt x="504198" y="742378"/>
                      <a:pt x="504641" y="741935"/>
                    </a:cubicBezTo>
                    <a:cubicBezTo>
                      <a:pt x="506414" y="740161"/>
                      <a:pt x="508631" y="738388"/>
                      <a:pt x="510404" y="737501"/>
                    </a:cubicBezTo>
                    <a:cubicBezTo>
                      <a:pt x="510404" y="737501"/>
                      <a:pt x="510404" y="737501"/>
                      <a:pt x="510404" y="737501"/>
                    </a:cubicBezTo>
                    <a:cubicBezTo>
                      <a:pt x="511734" y="737058"/>
                      <a:pt x="513064" y="736615"/>
                      <a:pt x="513507" y="737058"/>
                    </a:cubicBezTo>
                    <a:cubicBezTo>
                      <a:pt x="513507" y="737501"/>
                      <a:pt x="513507" y="737945"/>
                      <a:pt x="513064" y="739275"/>
                    </a:cubicBezTo>
                    <a:close/>
                    <a:moveTo>
                      <a:pt x="421299" y="60125"/>
                    </a:moveTo>
                    <a:cubicBezTo>
                      <a:pt x="421299" y="60125"/>
                      <a:pt x="421299" y="60125"/>
                      <a:pt x="421299" y="60125"/>
                    </a:cubicBezTo>
                    <a:cubicBezTo>
                      <a:pt x="421299" y="60125"/>
                      <a:pt x="421742" y="60125"/>
                      <a:pt x="421299" y="60125"/>
                    </a:cubicBezTo>
                    <a:cubicBezTo>
                      <a:pt x="421299" y="60125"/>
                      <a:pt x="421299" y="60125"/>
                      <a:pt x="421299" y="60125"/>
                    </a:cubicBezTo>
                    <a:cubicBezTo>
                      <a:pt x="421742" y="60125"/>
                      <a:pt x="421742" y="60125"/>
                      <a:pt x="422185" y="60125"/>
                    </a:cubicBezTo>
                    <a:cubicBezTo>
                      <a:pt x="422185" y="60125"/>
                      <a:pt x="422185" y="60125"/>
                      <a:pt x="422185" y="60125"/>
                    </a:cubicBezTo>
                    <a:cubicBezTo>
                      <a:pt x="422185" y="60125"/>
                      <a:pt x="422185" y="60125"/>
                      <a:pt x="422185" y="60125"/>
                    </a:cubicBezTo>
                    <a:cubicBezTo>
                      <a:pt x="422185" y="60125"/>
                      <a:pt x="422185" y="60125"/>
                      <a:pt x="422185" y="60125"/>
                    </a:cubicBezTo>
                    <a:cubicBezTo>
                      <a:pt x="422185" y="60125"/>
                      <a:pt x="422628" y="60125"/>
                      <a:pt x="422628" y="60125"/>
                    </a:cubicBezTo>
                    <a:cubicBezTo>
                      <a:pt x="422628" y="60125"/>
                      <a:pt x="422628" y="60125"/>
                      <a:pt x="422628" y="60125"/>
                    </a:cubicBezTo>
                    <a:cubicBezTo>
                      <a:pt x="422628" y="60125"/>
                      <a:pt x="422628" y="60125"/>
                      <a:pt x="422628" y="60125"/>
                    </a:cubicBezTo>
                    <a:cubicBezTo>
                      <a:pt x="422628" y="60125"/>
                      <a:pt x="422628" y="60125"/>
                      <a:pt x="422628" y="60125"/>
                    </a:cubicBezTo>
                    <a:cubicBezTo>
                      <a:pt x="422628" y="60125"/>
                      <a:pt x="422628" y="60125"/>
                      <a:pt x="422628" y="60125"/>
                    </a:cubicBezTo>
                    <a:cubicBezTo>
                      <a:pt x="422628" y="60125"/>
                      <a:pt x="422628" y="60125"/>
                      <a:pt x="422628" y="60125"/>
                    </a:cubicBezTo>
                    <a:cubicBezTo>
                      <a:pt x="422185" y="60125"/>
                      <a:pt x="422185" y="60125"/>
                      <a:pt x="421742" y="59681"/>
                    </a:cubicBezTo>
                    <a:cubicBezTo>
                      <a:pt x="421742" y="59681"/>
                      <a:pt x="421742" y="59681"/>
                      <a:pt x="421299" y="59681"/>
                    </a:cubicBezTo>
                    <a:cubicBezTo>
                      <a:pt x="421742" y="60125"/>
                      <a:pt x="421299" y="60125"/>
                      <a:pt x="421299" y="60125"/>
                    </a:cubicBezTo>
                    <a:cubicBezTo>
                      <a:pt x="421299" y="60125"/>
                      <a:pt x="421299" y="60125"/>
                      <a:pt x="421299" y="60125"/>
                    </a:cubicBezTo>
                    <a:close/>
                    <a:moveTo>
                      <a:pt x="531683" y="533136"/>
                    </a:moveTo>
                    <a:cubicBezTo>
                      <a:pt x="530353" y="532693"/>
                      <a:pt x="529909" y="532249"/>
                      <a:pt x="529909" y="531806"/>
                    </a:cubicBezTo>
                    <a:cubicBezTo>
                      <a:pt x="529909" y="531806"/>
                      <a:pt x="529909" y="531806"/>
                      <a:pt x="529909" y="531806"/>
                    </a:cubicBezTo>
                    <a:cubicBezTo>
                      <a:pt x="529909" y="531363"/>
                      <a:pt x="529909" y="531363"/>
                      <a:pt x="529909" y="530919"/>
                    </a:cubicBezTo>
                    <a:cubicBezTo>
                      <a:pt x="529909" y="530919"/>
                      <a:pt x="529909" y="530476"/>
                      <a:pt x="529909" y="530476"/>
                    </a:cubicBezTo>
                    <a:cubicBezTo>
                      <a:pt x="529909" y="529589"/>
                      <a:pt x="529466" y="528260"/>
                      <a:pt x="529466" y="527373"/>
                    </a:cubicBezTo>
                    <a:cubicBezTo>
                      <a:pt x="529023" y="525156"/>
                      <a:pt x="529023" y="523383"/>
                      <a:pt x="528580" y="521167"/>
                    </a:cubicBezTo>
                    <a:cubicBezTo>
                      <a:pt x="528580" y="520280"/>
                      <a:pt x="528136" y="519837"/>
                      <a:pt x="528136" y="518950"/>
                    </a:cubicBezTo>
                    <a:cubicBezTo>
                      <a:pt x="527693" y="515403"/>
                      <a:pt x="526806" y="511857"/>
                      <a:pt x="526363" y="508311"/>
                    </a:cubicBezTo>
                    <a:cubicBezTo>
                      <a:pt x="525920" y="505207"/>
                      <a:pt x="525476" y="501661"/>
                      <a:pt x="524590" y="498557"/>
                    </a:cubicBezTo>
                    <a:cubicBezTo>
                      <a:pt x="524590" y="498114"/>
                      <a:pt x="524590" y="498114"/>
                      <a:pt x="524590" y="497671"/>
                    </a:cubicBezTo>
                    <a:cubicBezTo>
                      <a:pt x="523703" y="492795"/>
                      <a:pt x="522817" y="488362"/>
                      <a:pt x="522373" y="483485"/>
                    </a:cubicBezTo>
                    <a:cubicBezTo>
                      <a:pt x="521930" y="480382"/>
                      <a:pt x="521486" y="477279"/>
                      <a:pt x="520600" y="474175"/>
                    </a:cubicBezTo>
                    <a:cubicBezTo>
                      <a:pt x="519713" y="468413"/>
                      <a:pt x="518384" y="462649"/>
                      <a:pt x="517497" y="457330"/>
                    </a:cubicBezTo>
                    <a:cubicBezTo>
                      <a:pt x="517053" y="455113"/>
                      <a:pt x="516610" y="453340"/>
                      <a:pt x="516167" y="451124"/>
                    </a:cubicBezTo>
                    <a:cubicBezTo>
                      <a:pt x="516167" y="451124"/>
                      <a:pt x="516167" y="451124"/>
                      <a:pt x="516167" y="451124"/>
                    </a:cubicBezTo>
                    <a:cubicBezTo>
                      <a:pt x="515280" y="447577"/>
                      <a:pt x="514837" y="444031"/>
                      <a:pt x="513950" y="440484"/>
                    </a:cubicBezTo>
                    <a:cubicBezTo>
                      <a:pt x="513064" y="436051"/>
                      <a:pt x="512177" y="432061"/>
                      <a:pt x="511290" y="427628"/>
                    </a:cubicBezTo>
                    <a:cubicBezTo>
                      <a:pt x="510404" y="424082"/>
                      <a:pt x="509517" y="420092"/>
                      <a:pt x="508631" y="416545"/>
                    </a:cubicBezTo>
                    <a:cubicBezTo>
                      <a:pt x="507744" y="412556"/>
                      <a:pt x="506857" y="408123"/>
                      <a:pt x="505971" y="404133"/>
                    </a:cubicBezTo>
                    <a:cubicBezTo>
                      <a:pt x="505084" y="400143"/>
                      <a:pt x="504198" y="395710"/>
                      <a:pt x="502868" y="391720"/>
                    </a:cubicBezTo>
                    <a:cubicBezTo>
                      <a:pt x="501981" y="388174"/>
                      <a:pt x="501094" y="384627"/>
                      <a:pt x="500208" y="380637"/>
                    </a:cubicBezTo>
                    <a:cubicBezTo>
                      <a:pt x="498878" y="376204"/>
                      <a:pt x="497991" y="371328"/>
                      <a:pt x="496661" y="366895"/>
                    </a:cubicBezTo>
                    <a:cubicBezTo>
                      <a:pt x="495775" y="363792"/>
                      <a:pt x="494888" y="360688"/>
                      <a:pt x="494445" y="357585"/>
                    </a:cubicBezTo>
                    <a:cubicBezTo>
                      <a:pt x="493115" y="352709"/>
                      <a:pt x="491785" y="347832"/>
                      <a:pt x="490455" y="342956"/>
                    </a:cubicBezTo>
                    <a:cubicBezTo>
                      <a:pt x="489568" y="340296"/>
                      <a:pt x="489125" y="337193"/>
                      <a:pt x="488238" y="334533"/>
                    </a:cubicBezTo>
                    <a:cubicBezTo>
                      <a:pt x="486908" y="329657"/>
                      <a:pt x="485578" y="324780"/>
                      <a:pt x="483805" y="319904"/>
                    </a:cubicBezTo>
                    <a:cubicBezTo>
                      <a:pt x="482919" y="317244"/>
                      <a:pt x="482032" y="314141"/>
                      <a:pt x="481145" y="311481"/>
                    </a:cubicBezTo>
                    <a:cubicBezTo>
                      <a:pt x="479816" y="307048"/>
                      <a:pt x="478486" y="302172"/>
                      <a:pt x="476712" y="297739"/>
                    </a:cubicBezTo>
                    <a:cubicBezTo>
                      <a:pt x="475826" y="294635"/>
                      <a:pt x="474939" y="291532"/>
                      <a:pt x="473609" y="288429"/>
                    </a:cubicBezTo>
                    <a:cubicBezTo>
                      <a:pt x="472279" y="284439"/>
                      <a:pt x="470949" y="280449"/>
                      <a:pt x="469619" y="276459"/>
                    </a:cubicBezTo>
                    <a:cubicBezTo>
                      <a:pt x="468733" y="272913"/>
                      <a:pt x="467403" y="269810"/>
                      <a:pt x="466516" y="266264"/>
                    </a:cubicBezTo>
                    <a:cubicBezTo>
                      <a:pt x="466516" y="265820"/>
                      <a:pt x="466516" y="265820"/>
                      <a:pt x="466073" y="265377"/>
                    </a:cubicBezTo>
                    <a:cubicBezTo>
                      <a:pt x="463856" y="258727"/>
                      <a:pt x="461640" y="252077"/>
                      <a:pt x="458980" y="245428"/>
                    </a:cubicBezTo>
                    <a:cubicBezTo>
                      <a:pt x="458980" y="244985"/>
                      <a:pt x="458537" y="244541"/>
                      <a:pt x="458537" y="243654"/>
                    </a:cubicBezTo>
                    <a:cubicBezTo>
                      <a:pt x="458093" y="242768"/>
                      <a:pt x="458093" y="242325"/>
                      <a:pt x="457650" y="241438"/>
                    </a:cubicBezTo>
                    <a:cubicBezTo>
                      <a:pt x="448784" y="217056"/>
                      <a:pt x="439918" y="192674"/>
                      <a:pt x="432825" y="167405"/>
                    </a:cubicBezTo>
                    <a:cubicBezTo>
                      <a:pt x="432381" y="166075"/>
                      <a:pt x="431938" y="164746"/>
                      <a:pt x="431938" y="163415"/>
                    </a:cubicBezTo>
                    <a:cubicBezTo>
                      <a:pt x="431051" y="160756"/>
                      <a:pt x="430165" y="158096"/>
                      <a:pt x="429722" y="155436"/>
                    </a:cubicBezTo>
                    <a:cubicBezTo>
                      <a:pt x="425732" y="139920"/>
                      <a:pt x="422628" y="124405"/>
                      <a:pt x="420412" y="108445"/>
                    </a:cubicBezTo>
                    <a:cubicBezTo>
                      <a:pt x="419525" y="100909"/>
                      <a:pt x="419082" y="93373"/>
                      <a:pt x="418639" y="85393"/>
                    </a:cubicBezTo>
                    <a:cubicBezTo>
                      <a:pt x="418639" y="81846"/>
                      <a:pt x="418639" y="77857"/>
                      <a:pt x="418639" y="74310"/>
                    </a:cubicBezTo>
                    <a:cubicBezTo>
                      <a:pt x="418639" y="72537"/>
                      <a:pt x="418639" y="70764"/>
                      <a:pt x="418639" y="68991"/>
                    </a:cubicBezTo>
                    <a:cubicBezTo>
                      <a:pt x="418639" y="68104"/>
                      <a:pt x="418639" y="66774"/>
                      <a:pt x="418639" y="65887"/>
                    </a:cubicBezTo>
                    <a:cubicBezTo>
                      <a:pt x="418639" y="64558"/>
                      <a:pt x="418639" y="63671"/>
                      <a:pt x="418639" y="63228"/>
                    </a:cubicBezTo>
                    <a:cubicBezTo>
                      <a:pt x="418639" y="62784"/>
                      <a:pt x="419082" y="62784"/>
                      <a:pt x="420412" y="62784"/>
                    </a:cubicBezTo>
                    <a:cubicBezTo>
                      <a:pt x="423072" y="63228"/>
                      <a:pt x="421742" y="62784"/>
                      <a:pt x="422185" y="64558"/>
                    </a:cubicBezTo>
                    <a:cubicBezTo>
                      <a:pt x="422185" y="65444"/>
                      <a:pt x="422185" y="66774"/>
                      <a:pt x="422185" y="67661"/>
                    </a:cubicBezTo>
                    <a:cubicBezTo>
                      <a:pt x="422185" y="69877"/>
                      <a:pt x="422185" y="71651"/>
                      <a:pt x="422185" y="73867"/>
                    </a:cubicBezTo>
                    <a:cubicBezTo>
                      <a:pt x="422185" y="77857"/>
                      <a:pt x="422628" y="81846"/>
                      <a:pt x="423072" y="85836"/>
                    </a:cubicBezTo>
                    <a:cubicBezTo>
                      <a:pt x="423515" y="93373"/>
                      <a:pt x="424845" y="100909"/>
                      <a:pt x="425732" y="108445"/>
                    </a:cubicBezTo>
                    <a:cubicBezTo>
                      <a:pt x="428391" y="123518"/>
                      <a:pt x="431938" y="138590"/>
                      <a:pt x="435928" y="153220"/>
                    </a:cubicBezTo>
                    <a:cubicBezTo>
                      <a:pt x="444794" y="183808"/>
                      <a:pt x="456763" y="213953"/>
                      <a:pt x="467403" y="244098"/>
                    </a:cubicBezTo>
                    <a:cubicBezTo>
                      <a:pt x="467403" y="244098"/>
                      <a:pt x="467403" y="244098"/>
                      <a:pt x="467403" y="244098"/>
                    </a:cubicBezTo>
                    <a:cubicBezTo>
                      <a:pt x="478042" y="272913"/>
                      <a:pt x="487352" y="301728"/>
                      <a:pt x="495331" y="330987"/>
                    </a:cubicBezTo>
                    <a:cubicBezTo>
                      <a:pt x="495775" y="332316"/>
                      <a:pt x="495775" y="333203"/>
                      <a:pt x="496218" y="334533"/>
                    </a:cubicBezTo>
                    <a:cubicBezTo>
                      <a:pt x="497548" y="339853"/>
                      <a:pt x="499321" y="345616"/>
                      <a:pt x="500651" y="350936"/>
                    </a:cubicBezTo>
                    <a:cubicBezTo>
                      <a:pt x="501094" y="353152"/>
                      <a:pt x="501981" y="355369"/>
                      <a:pt x="502424" y="357585"/>
                    </a:cubicBezTo>
                    <a:cubicBezTo>
                      <a:pt x="503754" y="362018"/>
                      <a:pt x="504641" y="366895"/>
                      <a:pt x="505971" y="371328"/>
                    </a:cubicBezTo>
                    <a:cubicBezTo>
                      <a:pt x="506857" y="374431"/>
                      <a:pt x="507301" y="377534"/>
                      <a:pt x="508187" y="380637"/>
                    </a:cubicBezTo>
                    <a:cubicBezTo>
                      <a:pt x="509074" y="384627"/>
                      <a:pt x="509961" y="388617"/>
                      <a:pt x="510847" y="392607"/>
                    </a:cubicBezTo>
                    <a:cubicBezTo>
                      <a:pt x="511734" y="396596"/>
                      <a:pt x="512620" y="400143"/>
                      <a:pt x="513507" y="404133"/>
                    </a:cubicBezTo>
                    <a:cubicBezTo>
                      <a:pt x="514394" y="407679"/>
                      <a:pt x="514837" y="411226"/>
                      <a:pt x="515723" y="414772"/>
                    </a:cubicBezTo>
                    <a:cubicBezTo>
                      <a:pt x="516610" y="418762"/>
                      <a:pt x="517497" y="423195"/>
                      <a:pt x="518384" y="427185"/>
                    </a:cubicBezTo>
                    <a:cubicBezTo>
                      <a:pt x="518384" y="427185"/>
                      <a:pt x="518384" y="427185"/>
                      <a:pt x="518384" y="427628"/>
                    </a:cubicBezTo>
                    <a:cubicBezTo>
                      <a:pt x="519270" y="432061"/>
                      <a:pt x="519713" y="436051"/>
                      <a:pt x="520600" y="440484"/>
                    </a:cubicBezTo>
                    <a:cubicBezTo>
                      <a:pt x="521043" y="444031"/>
                      <a:pt x="521930" y="447577"/>
                      <a:pt x="522373" y="451124"/>
                    </a:cubicBezTo>
                    <a:cubicBezTo>
                      <a:pt x="523260" y="456443"/>
                      <a:pt x="524146" y="461763"/>
                      <a:pt x="525033" y="467083"/>
                    </a:cubicBezTo>
                    <a:cubicBezTo>
                      <a:pt x="525476" y="469742"/>
                      <a:pt x="525920" y="472403"/>
                      <a:pt x="526363" y="474619"/>
                    </a:cubicBezTo>
                    <a:cubicBezTo>
                      <a:pt x="527250" y="480825"/>
                      <a:pt x="528136" y="487032"/>
                      <a:pt x="528580" y="493238"/>
                    </a:cubicBezTo>
                    <a:cubicBezTo>
                      <a:pt x="528580" y="495011"/>
                      <a:pt x="529023" y="496785"/>
                      <a:pt x="529466" y="498557"/>
                    </a:cubicBezTo>
                    <a:cubicBezTo>
                      <a:pt x="529909" y="503878"/>
                      <a:pt x="530796" y="509640"/>
                      <a:pt x="531239" y="514960"/>
                    </a:cubicBezTo>
                    <a:cubicBezTo>
                      <a:pt x="531683" y="517620"/>
                      <a:pt x="531683" y="520280"/>
                      <a:pt x="532126" y="522939"/>
                    </a:cubicBezTo>
                    <a:cubicBezTo>
                      <a:pt x="532126" y="525156"/>
                      <a:pt x="532569" y="526929"/>
                      <a:pt x="532569" y="529146"/>
                    </a:cubicBezTo>
                    <a:cubicBezTo>
                      <a:pt x="532569" y="529146"/>
                      <a:pt x="532569" y="529146"/>
                      <a:pt x="532569" y="529146"/>
                    </a:cubicBezTo>
                    <a:cubicBezTo>
                      <a:pt x="532569" y="530033"/>
                      <a:pt x="533013" y="531363"/>
                      <a:pt x="533013" y="532249"/>
                    </a:cubicBezTo>
                    <a:cubicBezTo>
                      <a:pt x="533013" y="534022"/>
                      <a:pt x="534786" y="534466"/>
                      <a:pt x="531683" y="533136"/>
                    </a:cubicBezTo>
                    <a:close/>
                    <a:moveTo>
                      <a:pt x="542322" y="1153326"/>
                    </a:moveTo>
                    <a:cubicBezTo>
                      <a:pt x="542322" y="1153326"/>
                      <a:pt x="542322" y="1153326"/>
                      <a:pt x="542322" y="1153326"/>
                    </a:cubicBezTo>
                    <a:cubicBezTo>
                      <a:pt x="542322" y="1153326"/>
                      <a:pt x="542322" y="1153326"/>
                      <a:pt x="542322" y="1153326"/>
                    </a:cubicBezTo>
                    <a:cubicBezTo>
                      <a:pt x="542322" y="1153326"/>
                      <a:pt x="542322" y="1153326"/>
                      <a:pt x="542322" y="1153326"/>
                    </a:cubicBezTo>
                    <a:close/>
                    <a:moveTo>
                      <a:pt x="563158" y="2938"/>
                    </a:moveTo>
                    <a:cubicBezTo>
                      <a:pt x="563601" y="1607"/>
                      <a:pt x="564488" y="1164"/>
                      <a:pt x="565817" y="1164"/>
                    </a:cubicBezTo>
                    <a:cubicBezTo>
                      <a:pt x="563601" y="7371"/>
                      <a:pt x="561384" y="13133"/>
                      <a:pt x="559611" y="19340"/>
                    </a:cubicBezTo>
                    <a:cubicBezTo>
                      <a:pt x="560498" y="14020"/>
                      <a:pt x="561828" y="8257"/>
                      <a:pt x="563158" y="2938"/>
                    </a:cubicBezTo>
                    <a:close/>
                    <a:moveTo>
                      <a:pt x="554735" y="85836"/>
                    </a:moveTo>
                    <a:cubicBezTo>
                      <a:pt x="554735" y="86279"/>
                      <a:pt x="554735" y="86723"/>
                      <a:pt x="554735" y="87166"/>
                    </a:cubicBezTo>
                    <a:cubicBezTo>
                      <a:pt x="554735" y="89383"/>
                      <a:pt x="554291" y="92043"/>
                      <a:pt x="554291" y="94259"/>
                    </a:cubicBezTo>
                    <a:cubicBezTo>
                      <a:pt x="553848" y="98692"/>
                      <a:pt x="553848" y="103125"/>
                      <a:pt x="553405" y="107559"/>
                    </a:cubicBezTo>
                    <a:cubicBezTo>
                      <a:pt x="553405" y="109775"/>
                      <a:pt x="552962" y="112435"/>
                      <a:pt x="552962" y="114651"/>
                    </a:cubicBezTo>
                    <a:cubicBezTo>
                      <a:pt x="552962" y="118641"/>
                      <a:pt x="552518" y="123074"/>
                      <a:pt x="552518" y="127064"/>
                    </a:cubicBezTo>
                    <a:cubicBezTo>
                      <a:pt x="552518" y="129281"/>
                      <a:pt x="552518" y="131497"/>
                      <a:pt x="552518" y="133714"/>
                    </a:cubicBezTo>
                    <a:cubicBezTo>
                      <a:pt x="552518" y="134600"/>
                      <a:pt x="552518" y="135931"/>
                      <a:pt x="552518" y="136817"/>
                    </a:cubicBezTo>
                    <a:cubicBezTo>
                      <a:pt x="552518" y="138147"/>
                      <a:pt x="552518" y="139477"/>
                      <a:pt x="552518" y="140807"/>
                    </a:cubicBezTo>
                    <a:cubicBezTo>
                      <a:pt x="552518" y="150116"/>
                      <a:pt x="552518" y="159869"/>
                      <a:pt x="552518" y="169179"/>
                    </a:cubicBezTo>
                    <a:cubicBezTo>
                      <a:pt x="552518" y="170508"/>
                      <a:pt x="552518" y="171395"/>
                      <a:pt x="552518" y="172725"/>
                    </a:cubicBezTo>
                    <a:cubicBezTo>
                      <a:pt x="552518" y="175385"/>
                      <a:pt x="552518" y="178488"/>
                      <a:pt x="552518" y="181148"/>
                    </a:cubicBezTo>
                    <a:cubicBezTo>
                      <a:pt x="553405" y="213510"/>
                      <a:pt x="554735" y="246315"/>
                      <a:pt x="555621" y="278676"/>
                    </a:cubicBezTo>
                    <a:cubicBezTo>
                      <a:pt x="556065" y="296408"/>
                      <a:pt x="556951" y="313698"/>
                      <a:pt x="557395" y="331430"/>
                    </a:cubicBezTo>
                    <a:cubicBezTo>
                      <a:pt x="557838" y="346059"/>
                      <a:pt x="558281" y="360245"/>
                      <a:pt x="558725" y="374875"/>
                    </a:cubicBezTo>
                    <a:cubicBezTo>
                      <a:pt x="559168" y="390834"/>
                      <a:pt x="559611" y="407236"/>
                      <a:pt x="560054" y="423195"/>
                    </a:cubicBezTo>
                    <a:cubicBezTo>
                      <a:pt x="560054" y="424082"/>
                      <a:pt x="560054" y="425411"/>
                      <a:pt x="560054" y="426298"/>
                    </a:cubicBezTo>
                    <a:cubicBezTo>
                      <a:pt x="560054" y="428958"/>
                      <a:pt x="560054" y="431618"/>
                      <a:pt x="560054" y="434278"/>
                    </a:cubicBezTo>
                    <a:cubicBezTo>
                      <a:pt x="560054" y="442257"/>
                      <a:pt x="560498" y="450237"/>
                      <a:pt x="560498" y="458660"/>
                    </a:cubicBezTo>
                    <a:cubicBezTo>
                      <a:pt x="560498" y="462649"/>
                      <a:pt x="560498" y="466639"/>
                      <a:pt x="560498" y="470629"/>
                    </a:cubicBezTo>
                    <a:cubicBezTo>
                      <a:pt x="560498" y="471959"/>
                      <a:pt x="560498" y="473289"/>
                      <a:pt x="560498" y="474619"/>
                    </a:cubicBezTo>
                    <a:cubicBezTo>
                      <a:pt x="560498" y="475062"/>
                      <a:pt x="560498" y="475506"/>
                      <a:pt x="560498" y="475949"/>
                    </a:cubicBezTo>
                    <a:cubicBezTo>
                      <a:pt x="560498" y="477279"/>
                      <a:pt x="560498" y="478609"/>
                      <a:pt x="560498" y="480382"/>
                    </a:cubicBezTo>
                    <a:cubicBezTo>
                      <a:pt x="560498" y="481712"/>
                      <a:pt x="560498" y="483042"/>
                      <a:pt x="560498" y="484372"/>
                    </a:cubicBezTo>
                    <a:cubicBezTo>
                      <a:pt x="560498" y="484372"/>
                      <a:pt x="560498" y="484815"/>
                      <a:pt x="560498" y="484815"/>
                    </a:cubicBezTo>
                    <a:cubicBezTo>
                      <a:pt x="560498" y="485258"/>
                      <a:pt x="560498" y="485702"/>
                      <a:pt x="560498" y="486145"/>
                    </a:cubicBezTo>
                    <a:cubicBezTo>
                      <a:pt x="560498" y="487475"/>
                      <a:pt x="560498" y="488362"/>
                      <a:pt x="560498" y="489691"/>
                    </a:cubicBezTo>
                    <a:cubicBezTo>
                      <a:pt x="560498" y="490135"/>
                      <a:pt x="560498" y="491021"/>
                      <a:pt x="560498" y="491465"/>
                    </a:cubicBezTo>
                    <a:cubicBezTo>
                      <a:pt x="560498" y="491908"/>
                      <a:pt x="560498" y="492352"/>
                      <a:pt x="560498" y="492795"/>
                    </a:cubicBezTo>
                    <a:cubicBezTo>
                      <a:pt x="559611" y="492795"/>
                      <a:pt x="558281" y="492795"/>
                      <a:pt x="557395" y="492795"/>
                    </a:cubicBezTo>
                    <a:cubicBezTo>
                      <a:pt x="556508" y="492352"/>
                      <a:pt x="556951" y="484815"/>
                      <a:pt x="556951" y="483485"/>
                    </a:cubicBezTo>
                    <a:cubicBezTo>
                      <a:pt x="556951" y="480825"/>
                      <a:pt x="556508" y="478165"/>
                      <a:pt x="556508" y="475506"/>
                    </a:cubicBezTo>
                    <a:cubicBezTo>
                      <a:pt x="556508" y="474619"/>
                      <a:pt x="556508" y="474175"/>
                      <a:pt x="556508" y="473289"/>
                    </a:cubicBezTo>
                    <a:cubicBezTo>
                      <a:pt x="556508" y="472403"/>
                      <a:pt x="556508" y="471072"/>
                      <a:pt x="556508" y="470186"/>
                    </a:cubicBezTo>
                    <a:cubicBezTo>
                      <a:pt x="556065" y="465753"/>
                      <a:pt x="556065" y="461320"/>
                      <a:pt x="555621" y="456887"/>
                    </a:cubicBezTo>
                    <a:cubicBezTo>
                      <a:pt x="554735" y="444917"/>
                      <a:pt x="554291" y="432948"/>
                      <a:pt x="553405" y="420978"/>
                    </a:cubicBezTo>
                    <a:cubicBezTo>
                      <a:pt x="552962" y="413442"/>
                      <a:pt x="552518" y="405462"/>
                      <a:pt x="552075" y="397926"/>
                    </a:cubicBezTo>
                    <a:cubicBezTo>
                      <a:pt x="551632" y="386400"/>
                      <a:pt x="550745" y="374875"/>
                      <a:pt x="550302" y="363348"/>
                    </a:cubicBezTo>
                    <a:cubicBezTo>
                      <a:pt x="549415" y="343399"/>
                      <a:pt x="548529" y="323450"/>
                      <a:pt x="547642" y="303501"/>
                    </a:cubicBezTo>
                    <a:cubicBezTo>
                      <a:pt x="547199" y="288872"/>
                      <a:pt x="546312" y="273800"/>
                      <a:pt x="545868" y="259170"/>
                    </a:cubicBezTo>
                    <a:cubicBezTo>
                      <a:pt x="544539" y="225479"/>
                      <a:pt x="543209" y="191787"/>
                      <a:pt x="543652" y="157653"/>
                    </a:cubicBezTo>
                    <a:cubicBezTo>
                      <a:pt x="543652" y="154549"/>
                      <a:pt x="543652" y="151003"/>
                      <a:pt x="543652" y="147900"/>
                    </a:cubicBezTo>
                    <a:cubicBezTo>
                      <a:pt x="543652" y="134600"/>
                      <a:pt x="544095" y="121301"/>
                      <a:pt x="545425" y="108002"/>
                    </a:cubicBezTo>
                    <a:cubicBezTo>
                      <a:pt x="545425" y="107115"/>
                      <a:pt x="545425" y="106672"/>
                      <a:pt x="545425" y="105785"/>
                    </a:cubicBezTo>
                    <a:cubicBezTo>
                      <a:pt x="545425" y="105785"/>
                      <a:pt x="545425" y="105342"/>
                      <a:pt x="545425" y="105342"/>
                    </a:cubicBezTo>
                    <a:cubicBezTo>
                      <a:pt x="547199" y="88496"/>
                      <a:pt x="549858" y="71651"/>
                      <a:pt x="552518" y="54805"/>
                    </a:cubicBezTo>
                    <a:cubicBezTo>
                      <a:pt x="552518" y="53475"/>
                      <a:pt x="552962" y="52588"/>
                      <a:pt x="553405" y="51258"/>
                    </a:cubicBezTo>
                    <a:cubicBezTo>
                      <a:pt x="554735" y="44165"/>
                      <a:pt x="556508" y="37072"/>
                      <a:pt x="558281" y="29979"/>
                    </a:cubicBezTo>
                    <a:cubicBezTo>
                      <a:pt x="558725" y="28206"/>
                      <a:pt x="559168" y="26433"/>
                      <a:pt x="559611" y="24660"/>
                    </a:cubicBezTo>
                    <a:cubicBezTo>
                      <a:pt x="560054" y="22443"/>
                      <a:pt x="560941" y="20227"/>
                      <a:pt x="561828" y="18010"/>
                    </a:cubicBezTo>
                    <a:cubicBezTo>
                      <a:pt x="562271" y="16237"/>
                      <a:pt x="562714" y="14464"/>
                      <a:pt x="563601" y="12690"/>
                    </a:cubicBezTo>
                    <a:cubicBezTo>
                      <a:pt x="564931" y="9144"/>
                      <a:pt x="566261" y="5597"/>
                      <a:pt x="567591" y="2051"/>
                    </a:cubicBezTo>
                    <a:cubicBezTo>
                      <a:pt x="568921" y="4267"/>
                      <a:pt x="568477" y="8700"/>
                      <a:pt x="568477" y="10474"/>
                    </a:cubicBezTo>
                    <a:cubicBezTo>
                      <a:pt x="568477" y="11804"/>
                      <a:pt x="568034" y="12690"/>
                      <a:pt x="568034" y="14020"/>
                    </a:cubicBezTo>
                    <a:cubicBezTo>
                      <a:pt x="567591" y="15350"/>
                      <a:pt x="567148" y="16680"/>
                      <a:pt x="567148" y="18010"/>
                    </a:cubicBezTo>
                    <a:cubicBezTo>
                      <a:pt x="565817" y="23773"/>
                      <a:pt x="564488" y="29536"/>
                      <a:pt x="563158" y="35743"/>
                    </a:cubicBezTo>
                    <a:cubicBezTo>
                      <a:pt x="560941" y="46825"/>
                      <a:pt x="559168" y="58351"/>
                      <a:pt x="557395" y="69877"/>
                    </a:cubicBezTo>
                    <a:cubicBezTo>
                      <a:pt x="555621" y="75197"/>
                      <a:pt x="555178" y="80517"/>
                      <a:pt x="554735" y="85836"/>
                    </a:cubicBezTo>
                    <a:close/>
                    <a:moveTo>
                      <a:pt x="593303" y="528260"/>
                    </a:moveTo>
                    <a:cubicBezTo>
                      <a:pt x="593303" y="527816"/>
                      <a:pt x="593303" y="527816"/>
                      <a:pt x="593303" y="527373"/>
                    </a:cubicBezTo>
                    <a:cubicBezTo>
                      <a:pt x="593303" y="526486"/>
                      <a:pt x="593303" y="525600"/>
                      <a:pt x="593303" y="525156"/>
                    </a:cubicBezTo>
                    <a:cubicBezTo>
                      <a:pt x="593303" y="523826"/>
                      <a:pt x="593303" y="522496"/>
                      <a:pt x="593746" y="521167"/>
                    </a:cubicBezTo>
                    <a:cubicBezTo>
                      <a:pt x="593746" y="520280"/>
                      <a:pt x="593746" y="519837"/>
                      <a:pt x="593746" y="518950"/>
                    </a:cubicBezTo>
                    <a:cubicBezTo>
                      <a:pt x="593746" y="518506"/>
                      <a:pt x="593746" y="518063"/>
                      <a:pt x="593746" y="517620"/>
                    </a:cubicBezTo>
                    <a:cubicBezTo>
                      <a:pt x="594189" y="513187"/>
                      <a:pt x="594633" y="508754"/>
                      <a:pt x="594633" y="504321"/>
                    </a:cubicBezTo>
                    <a:cubicBezTo>
                      <a:pt x="595076" y="501218"/>
                      <a:pt x="595076" y="498114"/>
                      <a:pt x="595519" y="495455"/>
                    </a:cubicBezTo>
                    <a:cubicBezTo>
                      <a:pt x="595519" y="494124"/>
                      <a:pt x="595963" y="492795"/>
                      <a:pt x="595963" y="491021"/>
                    </a:cubicBezTo>
                    <a:cubicBezTo>
                      <a:pt x="596406" y="487032"/>
                      <a:pt x="596849" y="483485"/>
                      <a:pt x="596849" y="479495"/>
                    </a:cubicBezTo>
                    <a:cubicBezTo>
                      <a:pt x="597293" y="475062"/>
                      <a:pt x="597736" y="471072"/>
                      <a:pt x="598179" y="466639"/>
                    </a:cubicBezTo>
                    <a:cubicBezTo>
                      <a:pt x="598622" y="462649"/>
                      <a:pt x="599066" y="458660"/>
                      <a:pt x="599509" y="455113"/>
                    </a:cubicBezTo>
                    <a:cubicBezTo>
                      <a:pt x="599952" y="452454"/>
                      <a:pt x="599952" y="449793"/>
                      <a:pt x="600396" y="447134"/>
                    </a:cubicBezTo>
                    <a:cubicBezTo>
                      <a:pt x="600396" y="445360"/>
                      <a:pt x="600839" y="444031"/>
                      <a:pt x="600839" y="442257"/>
                    </a:cubicBezTo>
                    <a:cubicBezTo>
                      <a:pt x="601282" y="438711"/>
                      <a:pt x="601726" y="435165"/>
                      <a:pt x="602169" y="431618"/>
                    </a:cubicBezTo>
                    <a:cubicBezTo>
                      <a:pt x="602612" y="426742"/>
                      <a:pt x="603499" y="422308"/>
                      <a:pt x="603942" y="417432"/>
                    </a:cubicBezTo>
                    <a:cubicBezTo>
                      <a:pt x="604385" y="415659"/>
                      <a:pt x="604385" y="413885"/>
                      <a:pt x="604829" y="412112"/>
                    </a:cubicBezTo>
                    <a:cubicBezTo>
                      <a:pt x="607489" y="393050"/>
                      <a:pt x="610592" y="373988"/>
                      <a:pt x="614581" y="355369"/>
                    </a:cubicBezTo>
                    <a:cubicBezTo>
                      <a:pt x="616355" y="347832"/>
                      <a:pt x="617685" y="340296"/>
                      <a:pt x="619901" y="332760"/>
                    </a:cubicBezTo>
                    <a:cubicBezTo>
                      <a:pt x="623891" y="315914"/>
                      <a:pt x="629211" y="299512"/>
                      <a:pt x="634530" y="283109"/>
                    </a:cubicBezTo>
                    <a:cubicBezTo>
                      <a:pt x="634974" y="281779"/>
                      <a:pt x="635417" y="280449"/>
                      <a:pt x="635861" y="279119"/>
                    </a:cubicBezTo>
                    <a:cubicBezTo>
                      <a:pt x="637634" y="274243"/>
                      <a:pt x="639407" y="268923"/>
                      <a:pt x="641180" y="264047"/>
                    </a:cubicBezTo>
                    <a:cubicBezTo>
                      <a:pt x="643397" y="258284"/>
                      <a:pt x="645613" y="252521"/>
                      <a:pt x="647830" y="246758"/>
                    </a:cubicBezTo>
                    <a:cubicBezTo>
                      <a:pt x="658469" y="220603"/>
                      <a:pt x="669995" y="194890"/>
                      <a:pt x="679748" y="168736"/>
                    </a:cubicBezTo>
                    <a:cubicBezTo>
                      <a:pt x="688614" y="144353"/>
                      <a:pt x="695707" y="119528"/>
                      <a:pt x="699254" y="93816"/>
                    </a:cubicBezTo>
                    <a:cubicBezTo>
                      <a:pt x="699254" y="93373"/>
                      <a:pt x="699254" y="93373"/>
                      <a:pt x="699254" y="92929"/>
                    </a:cubicBezTo>
                    <a:cubicBezTo>
                      <a:pt x="699697" y="91156"/>
                      <a:pt x="699697" y="89383"/>
                      <a:pt x="700140" y="87166"/>
                    </a:cubicBezTo>
                    <a:cubicBezTo>
                      <a:pt x="700140" y="86723"/>
                      <a:pt x="700140" y="86279"/>
                      <a:pt x="700140" y="85393"/>
                    </a:cubicBezTo>
                    <a:cubicBezTo>
                      <a:pt x="700140" y="85393"/>
                      <a:pt x="700140" y="84950"/>
                      <a:pt x="700140" y="84950"/>
                    </a:cubicBezTo>
                    <a:cubicBezTo>
                      <a:pt x="700140" y="84950"/>
                      <a:pt x="700140" y="84507"/>
                      <a:pt x="700140" y="84507"/>
                    </a:cubicBezTo>
                    <a:cubicBezTo>
                      <a:pt x="700140" y="84063"/>
                      <a:pt x="700140" y="84063"/>
                      <a:pt x="700140" y="83620"/>
                    </a:cubicBezTo>
                    <a:cubicBezTo>
                      <a:pt x="700140" y="81846"/>
                      <a:pt x="701470" y="81846"/>
                      <a:pt x="704130" y="83620"/>
                    </a:cubicBezTo>
                    <a:cubicBezTo>
                      <a:pt x="704130" y="83620"/>
                      <a:pt x="704130" y="83620"/>
                      <a:pt x="704130" y="83620"/>
                    </a:cubicBezTo>
                    <a:cubicBezTo>
                      <a:pt x="704574" y="84507"/>
                      <a:pt x="704130" y="87610"/>
                      <a:pt x="704130" y="88940"/>
                    </a:cubicBezTo>
                    <a:cubicBezTo>
                      <a:pt x="704130" y="90269"/>
                      <a:pt x="704130" y="91600"/>
                      <a:pt x="703687" y="92486"/>
                    </a:cubicBezTo>
                    <a:cubicBezTo>
                      <a:pt x="703687" y="93373"/>
                      <a:pt x="703687" y="93816"/>
                      <a:pt x="703687" y="94702"/>
                    </a:cubicBezTo>
                    <a:cubicBezTo>
                      <a:pt x="703687" y="96476"/>
                      <a:pt x="703687" y="98249"/>
                      <a:pt x="703243" y="100023"/>
                    </a:cubicBezTo>
                    <a:cubicBezTo>
                      <a:pt x="703243" y="101352"/>
                      <a:pt x="702800" y="103125"/>
                      <a:pt x="702800" y="104456"/>
                    </a:cubicBezTo>
                    <a:cubicBezTo>
                      <a:pt x="702800" y="104899"/>
                      <a:pt x="702800" y="104899"/>
                      <a:pt x="702800" y="105342"/>
                    </a:cubicBezTo>
                    <a:cubicBezTo>
                      <a:pt x="702357" y="108889"/>
                      <a:pt x="701914" y="112435"/>
                      <a:pt x="701470" y="115538"/>
                    </a:cubicBezTo>
                    <a:cubicBezTo>
                      <a:pt x="701470" y="115538"/>
                      <a:pt x="701470" y="115982"/>
                      <a:pt x="701470" y="115982"/>
                    </a:cubicBezTo>
                    <a:cubicBezTo>
                      <a:pt x="701027" y="118198"/>
                      <a:pt x="700584" y="120415"/>
                      <a:pt x="700140" y="122631"/>
                    </a:cubicBezTo>
                    <a:cubicBezTo>
                      <a:pt x="699697" y="123961"/>
                      <a:pt x="699697" y="125291"/>
                      <a:pt x="699254" y="126621"/>
                    </a:cubicBezTo>
                    <a:cubicBezTo>
                      <a:pt x="699254" y="126621"/>
                      <a:pt x="699254" y="127064"/>
                      <a:pt x="699254" y="127064"/>
                    </a:cubicBezTo>
                    <a:cubicBezTo>
                      <a:pt x="698367" y="130610"/>
                      <a:pt x="697924" y="133714"/>
                      <a:pt x="697037" y="137260"/>
                    </a:cubicBezTo>
                    <a:cubicBezTo>
                      <a:pt x="697037" y="137704"/>
                      <a:pt x="696594" y="138147"/>
                      <a:pt x="696594" y="139033"/>
                    </a:cubicBezTo>
                    <a:cubicBezTo>
                      <a:pt x="695707" y="142137"/>
                      <a:pt x="695264" y="144797"/>
                      <a:pt x="694377" y="147900"/>
                    </a:cubicBezTo>
                    <a:cubicBezTo>
                      <a:pt x="693934" y="148787"/>
                      <a:pt x="693934" y="150116"/>
                      <a:pt x="693491" y="151003"/>
                    </a:cubicBezTo>
                    <a:cubicBezTo>
                      <a:pt x="692604" y="153220"/>
                      <a:pt x="692161" y="155879"/>
                      <a:pt x="691274" y="158096"/>
                    </a:cubicBezTo>
                    <a:cubicBezTo>
                      <a:pt x="690831" y="159869"/>
                      <a:pt x="690388" y="161642"/>
                      <a:pt x="689501" y="162972"/>
                    </a:cubicBezTo>
                    <a:cubicBezTo>
                      <a:pt x="689058" y="163859"/>
                      <a:pt x="689058" y="164746"/>
                      <a:pt x="688614" y="165632"/>
                    </a:cubicBezTo>
                    <a:cubicBezTo>
                      <a:pt x="688614" y="166075"/>
                      <a:pt x="688171" y="166519"/>
                      <a:pt x="688171" y="166519"/>
                    </a:cubicBezTo>
                    <a:cubicBezTo>
                      <a:pt x="680635" y="189571"/>
                      <a:pt x="671325" y="212180"/>
                      <a:pt x="662459" y="234788"/>
                    </a:cubicBezTo>
                    <a:cubicBezTo>
                      <a:pt x="660686" y="239221"/>
                      <a:pt x="658912" y="244098"/>
                      <a:pt x="657139" y="248531"/>
                    </a:cubicBezTo>
                    <a:cubicBezTo>
                      <a:pt x="656696" y="249418"/>
                      <a:pt x="656253" y="250304"/>
                      <a:pt x="656253" y="251191"/>
                    </a:cubicBezTo>
                    <a:cubicBezTo>
                      <a:pt x="656253" y="251634"/>
                      <a:pt x="656253" y="251634"/>
                      <a:pt x="655810" y="252077"/>
                    </a:cubicBezTo>
                    <a:cubicBezTo>
                      <a:pt x="654479" y="255624"/>
                      <a:pt x="653149" y="259614"/>
                      <a:pt x="651820" y="263160"/>
                    </a:cubicBezTo>
                    <a:cubicBezTo>
                      <a:pt x="650490" y="266707"/>
                      <a:pt x="649160" y="270253"/>
                      <a:pt x="647830" y="274243"/>
                    </a:cubicBezTo>
                    <a:cubicBezTo>
                      <a:pt x="646500" y="277346"/>
                      <a:pt x="645613" y="280449"/>
                      <a:pt x="644283" y="283996"/>
                    </a:cubicBezTo>
                    <a:cubicBezTo>
                      <a:pt x="642953" y="288429"/>
                      <a:pt x="641180" y="292418"/>
                      <a:pt x="639850" y="296852"/>
                    </a:cubicBezTo>
                    <a:cubicBezTo>
                      <a:pt x="638964" y="299068"/>
                      <a:pt x="638520" y="301728"/>
                      <a:pt x="637634" y="303945"/>
                    </a:cubicBezTo>
                    <a:cubicBezTo>
                      <a:pt x="635861" y="308821"/>
                      <a:pt x="634530" y="313698"/>
                      <a:pt x="633201" y="319017"/>
                    </a:cubicBezTo>
                    <a:cubicBezTo>
                      <a:pt x="632314" y="321677"/>
                      <a:pt x="631871" y="324337"/>
                      <a:pt x="630984" y="326997"/>
                    </a:cubicBezTo>
                    <a:cubicBezTo>
                      <a:pt x="630097" y="330544"/>
                      <a:pt x="628767" y="334090"/>
                      <a:pt x="627881" y="337636"/>
                    </a:cubicBezTo>
                    <a:cubicBezTo>
                      <a:pt x="627438" y="338966"/>
                      <a:pt x="627438" y="339853"/>
                      <a:pt x="626994" y="341183"/>
                    </a:cubicBezTo>
                    <a:cubicBezTo>
                      <a:pt x="626108" y="344729"/>
                      <a:pt x="625221" y="347832"/>
                      <a:pt x="624778" y="351379"/>
                    </a:cubicBezTo>
                    <a:cubicBezTo>
                      <a:pt x="623891" y="355369"/>
                      <a:pt x="623004" y="359802"/>
                      <a:pt x="622118" y="363792"/>
                    </a:cubicBezTo>
                    <a:cubicBezTo>
                      <a:pt x="621675" y="366008"/>
                      <a:pt x="621231" y="368668"/>
                      <a:pt x="620788" y="370885"/>
                    </a:cubicBezTo>
                    <a:cubicBezTo>
                      <a:pt x="619458" y="376204"/>
                      <a:pt x="618571" y="381967"/>
                      <a:pt x="617685" y="387287"/>
                    </a:cubicBezTo>
                    <a:cubicBezTo>
                      <a:pt x="617685" y="388174"/>
                      <a:pt x="617242" y="388617"/>
                      <a:pt x="617242" y="389503"/>
                    </a:cubicBezTo>
                    <a:cubicBezTo>
                      <a:pt x="615912" y="396596"/>
                      <a:pt x="614581" y="404133"/>
                      <a:pt x="613252" y="411226"/>
                    </a:cubicBezTo>
                    <a:cubicBezTo>
                      <a:pt x="612808" y="413885"/>
                      <a:pt x="612365" y="416545"/>
                      <a:pt x="611922" y="419205"/>
                    </a:cubicBezTo>
                    <a:cubicBezTo>
                      <a:pt x="611035" y="423639"/>
                      <a:pt x="610592" y="428515"/>
                      <a:pt x="609705" y="432948"/>
                    </a:cubicBezTo>
                    <a:cubicBezTo>
                      <a:pt x="609705" y="432948"/>
                      <a:pt x="609705" y="433391"/>
                      <a:pt x="609705" y="433391"/>
                    </a:cubicBezTo>
                    <a:cubicBezTo>
                      <a:pt x="607489" y="448021"/>
                      <a:pt x="605272" y="463093"/>
                      <a:pt x="603499" y="478165"/>
                    </a:cubicBezTo>
                    <a:cubicBezTo>
                      <a:pt x="603056" y="481269"/>
                      <a:pt x="602612" y="484815"/>
                      <a:pt x="602169" y="487918"/>
                    </a:cubicBezTo>
                    <a:cubicBezTo>
                      <a:pt x="600839" y="497671"/>
                      <a:pt x="599509" y="506980"/>
                      <a:pt x="598179" y="516734"/>
                    </a:cubicBezTo>
                    <a:cubicBezTo>
                      <a:pt x="598179" y="518063"/>
                      <a:pt x="597736" y="519393"/>
                      <a:pt x="597736" y="520280"/>
                    </a:cubicBezTo>
                    <a:cubicBezTo>
                      <a:pt x="597736" y="521610"/>
                      <a:pt x="597293" y="523383"/>
                      <a:pt x="597293" y="524713"/>
                    </a:cubicBezTo>
                    <a:cubicBezTo>
                      <a:pt x="597293" y="525156"/>
                      <a:pt x="597293" y="526043"/>
                      <a:pt x="597293" y="526486"/>
                    </a:cubicBezTo>
                    <a:cubicBezTo>
                      <a:pt x="597293" y="527373"/>
                      <a:pt x="597293" y="527816"/>
                      <a:pt x="596849" y="528703"/>
                    </a:cubicBezTo>
                    <a:cubicBezTo>
                      <a:pt x="596849" y="528703"/>
                      <a:pt x="596849" y="528703"/>
                      <a:pt x="596849" y="529146"/>
                    </a:cubicBezTo>
                    <a:cubicBezTo>
                      <a:pt x="596406" y="530919"/>
                      <a:pt x="597293" y="531363"/>
                      <a:pt x="595076" y="531363"/>
                    </a:cubicBezTo>
                    <a:cubicBezTo>
                      <a:pt x="592416" y="529589"/>
                      <a:pt x="593746" y="529589"/>
                      <a:pt x="593303" y="528260"/>
                    </a:cubicBezTo>
                    <a:close/>
                    <a:moveTo>
                      <a:pt x="638077" y="751244"/>
                    </a:moveTo>
                    <a:cubicBezTo>
                      <a:pt x="638520" y="751244"/>
                      <a:pt x="638520" y="751244"/>
                      <a:pt x="638077" y="751244"/>
                    </a:cubicBezTo>
                    <a:cubicBezTo>
                      <a:pt x="639407" y="752574"/>
                      <a:pt x="640737" y="753904"/>
                      <a:pt x="641624" y="754791"/>
                    </a:cubicBezTo>
                    <a:cubicBezTo>
                      <a:pt x="649160" y="762327"/>
                      <a:pt x="656696" y="769863"/>
                      <a:pt x="664676" y="776956"/>
                    </a:cubicBezTo>
                    <a:cubicBezTo>
                      <a:pt x="668222" y="780503"/>
                      <a:pt x="671769" y="783606"/>
                      <a:pt x="675315" y="786709"/>
                    </a:cubicBezTo>
                    <a:cubicBezTo>
                      <a:pt x="680635" y="791586"/>
                      <a:pt x="685955" y="796462"/>
                      <a:pt x="691274" y="801338"/>
                    </a:cubicBezTo>
                    <a:cubicBezTo>
                      <a:pt x="693047" y="802668"/>
                      <a:pt x="694377" y="803998"/>
                      <a:pt x="695707" y="805771"/>
                    </a:cubicBezTo>
                    <a:cubicBezTo>
                      <a:pt x="699254" y="808874"/>
                      <a:pt x="703243" y="811978"/>
                      <a:pt x="706790" y="815524"/>
                    </a:cubicBezTo>
                    <a:cubicBezTo>
                      <a:pt x="710337" y="818627"/>
                      <a:pt x="713883" y="821730"/>
                      <a:pt x="716986" y="824390"/>
                    </a:cubicBezTo>
                    <a:cubicBezTo>
                      <a:pt x="721419" y="828380"/>
                      <a:pt x="726296" y="831927"/>
                      <a:pt x="730729" y="835917"/>
                    </a:cubicBezTo>
                    <a:cubicBezTo>
                      <a:pt x="735162" y="839906"/>
                      <a:pt x="740038" y="843453"/>
                      <a:pt x="744471" y="846999"/>
                    </a:cubicBezTo>
                    <a:cubicBezTo>
                      <a:pt x="748018" y="850102"/>
                      <a:pt x="752007" y="852762"/>
                      <a:pt x="755997" y="855865"/>
                    </a:cubicBezTo>
                    <a:cubicBezTo>
                      <a:pt x="771070" y="867835"/>
                      <a:pt x="786586" y="879361"/>
                      <a:pt x="802102" y="890443"/>
                    </a:cubicBezTo>
                    <a:cubicBezTo>
                      <a:pt x="817618" y="901526"/>
                      <a:pt x="833133" y="912609"/>
                      <a:pt x="849092" y="923248"/>
                    </a:cubicBezTo>
                    <a:cubicBezTo>
                      <a:pt x="852639" y="925465"/>
                      <a:pt x="856185" y="928125"/>
                      <a:pt x="859732" y="930341"/>
                    </a:cubicBezTo>
                    <a:cubicBezTo>
                      <a:pt x="861948" y="931671"/>
                      <a:pt x="864165" y="933445"/>
                      <a:pt x="866382" y="935217"/>
                    </a:cubicBezTo>
                    <a:cubicBezTo>
                      <a:pt x="867268" y="936104"/>
                      <a:pt x="872145" y="940981"/>
                      <a:pt x="865495" y="941424"/>
                    </a:cubicBezTo>
                    <a:cubicBezTo>
                      <a:pt x="865495" y="941424"/>
                      <a:pt x="865495" y="941424"/>
                      <a:pt x="865495" y="941424"/>
                    </a:cubicBezTo>
                    <a:cubicBezTo>
                      <a:pt x="864608" y="941424"/>
                      <a:pt x="862392" y="939651"/>
                      <a:pt x="861505" y="939207"/>
                    </a:cubicBezTo>
                    <a:cubicBezTo>
                      <a:pt x="856185" y="936104"/>
                      <a:pt x="851309" y="933445"/>
                      <a:pt x="845989" y="930341"/>
                    </a:cubicBezTo>
                    <a:cubicBezTo>
                      <a:pt x="845102" y="929898"/>
                      <a:pt x="844216" y="929455"/>
                      <a:pt x="843329" y="929012"/>
                    </a:cubicBezTo>
                    <a:cubicBezTo>
                      <a:pt x="834463" y="923692"/>
                      <a:pt x="825597" y="917929"/>
                      <a:pt x="816731" y="912166"/>
                    </a:cubicBezTo>
                    <a:cubicBezTo>
                      <a:pt x="771513" y="882464"/>
                      <a:pt x="728512" y="848772"/>
                      <a:pt x="688614" y="811978"/>
                    </a:cubicBezTo>
                    <a:cubicBezTo>
                      <a:pt x="686841" y="810204"/>
                      <a:pt x="684625" y="808431"/>
                      <a:pt x="682851" y="806658"/>
                    </a:cubicBezTo>
                    <a:cubicBezTo>
                      <a:pt x="677975" y="802225"/>
                      <a:pt x="673542" y="797348"/>
                      <a:pt x="668665" y="792915"/>
                    </a:cubicBezTo>
                    <a:cubicBezTo>
                      <a:pt x="664676" y="789369"/>
                      <a:pt x="661129" y="785379"/>
                      <a:pt x="657139" y="781832"/>
                    </a:cubicBezTo>
                    <a:cubicBezTo>
                      <a:pt x="653593" y="777843"/>
                      <a:pt x="649603" y="774296"/>
                      <a:pt x="646057" y="770307"/>
                    </a:cubicBezTo>
                    <a:cubicBezTo>
                      <a:pt x="642067" y="766317"/>
                      <a:pt x="638520" y="762327"/>
                      <a:pt x="634530" y="757894"/>
                    </a:cubicBezTo>
                    <a:cubicBezTo>
                      <a:pt x="630541" y="753904"/>
                      <a:pt x="626994" y="749471"/>
                      <a:pt x="623448" y="745038"/>
                    </a:cubicBezTo>
                    <a:cubicBezTo>
                      <a:pt x="620788" y="741935"/>
                      <a:pt x="618128" y="739275"/>
                      <a:pt x="615912" y="736172"/>
                    </a:cubicBezTo>
                    <a:cubicBezTo>
                      <a:pt x="614581" y="734399"/>
                      <a:pt x="613252" y="733068"/>
                      <a:pt x="611922" y="731295"/>
                    </a:cubicBezTo>
                    <a:cubicBezTo>
                      <a:pt x="609262" y="728192"/>
                      <a:pt x="606602" y="725089"/>
                      <a:pt x="603942" y="721986"/>
                    </a:cubicBezTo>
                    <a:cubicBezTo>
                      <a:pt x="603056" y="721099"/>
                      <a:pt x="600839" y="718883"/>
                      <a:pt x="600396" y="717553"/>
                    </a:cubicBezTo>
                    <a:cubicBezTo>
                      <a:pt x="600396" y="717553"/>
                      <a:pt x="600396" y="717553"/>
                      <a:pt x="600396" y="717109"/>
                    </a:cubicBezTo>
                    <a:cubicBezTo>
                      <a:pt x="599952" y="712233"/>
                      <a:pt x="604829" y="717553"/>
                      <a:pt x="605715" y="717996"/>
                    </a:cubicBezTo>
                    <a:cubicBezTo>
                      <a:pt x="605715" y="717996"/>
                      <a:pt x="605715" y="717996"/>
                      <a:pt x="605715" y="717996"/>
                    </a:cubicBezTo>
                    <a:cubicBezTo>
                      <a:pt x="607045" y="719326"/>
                      <a:pt x="608375" y="721099"/>
                      <a:pt x="609705" y="722429"/>
                    </a:cubicBezTo>
                    <a:cubicBezTo>
                      <a:pt x="610148" y="723316"/>
                      <a:pt x="611035" y="723759"/>
                      <a:pt x="611922" y="724645"/>
                    </a:cubicBezTo>
                    <a:cubicBezTo>
                      <a:pt x="621231" y="733955"/>
                      <a:pt x="629654" y="742378"/>
                      <a:pt x="638077" y="751244"/>
                    </a:cubicBezTo>
                    <a:close/>
                    <a:moveTo>
                      <a:pt x="674872" y="714450"/>
                    </a:moveTo>
                    <a:cubicBezTo>
                      <a:pt x="676645" y="714893"/>
                      <a:pt x="677975" y="715779"/>
                      <a:pt x="679748" y="716223"/>
                    </a:cubicBezTo>
                    <a:cubicBezTo>
                      <a:pt x="694377" y="721542"/>
                      <a:pt x="708563" y="726862"/>
                      <a:pt x="722749" y="732182"/>
                    </a:cubicBezTo>
                    <a:cubicBezTo>
                      <a:pt x="723636" y="732625"/>
                      <a:pt x="724966" y="733068"/>
                      <a:pt x="725852" y="733512"/>
                    </a:cubicBezTo>
                    <a:cubicBezTo>
                      <a:pt x="726739" y="733955"/>
                      <a:pt x="727625" y="734399"/>
                      <a:pt x="728512" y="734399"/>
                    </a:cubicBezTo>
                    <a:cubicBezTo>
                      <a:pt x="734275" y="736615"/>
                      <a:pt x="739595" y="738832"/>
                      <a:pt x="745358" y="741048"/>
                    </a:cubicBezTo>
                    <a:cubicBezTo>
                      <a:pt x="757327" y="745481"/>
                      <a:pt x="768853" y="750358"/>
                      <a:pt x="780823" y="754791"/>
                    </a:cubicBezTo>
                    <a:cubicBezTo>
                      <a:pt x="783483" y="755677"/>
                      <a:pt x="786142" y="757007"/>
                      <a:pt x="788802" y="757894"/>
                    </a:cubicBezTo>
                    <a:cubicBezTo>
                      <a:pt x="820277" y="770750"/>
                      <a:pt x="851309" y="784049"/>
                      <a:pt x="882341" y="797791"/>
                    </a:cubicBezTo>
                    <a:cubicBezTo>
                      <a:pt x="882341" y="797791"/>
                      <a:pt x="882341" y="797791"/>
                      <a:pt x="882341" y="797791"/>
                    </a:cubicBezTo>
                    <a:cubicBezTo>
                      <a:pt x="888990" y="800895"/>
                      <a:pt x="896083" y="803998"/>
                      <a:pt x="902733" y="807101"/>
                    </a:cubicBezTo>
                    <a:cubicBezTo>
                      <a:pt x="909382" y="810204"/>
                      <a:pt x="915589" y="813307"/>
                      <a:pt x="922238" y="816411"/>
                    </a:cubicBezTo>
                    <a:cubicBezTo>
                      <a:pt x="926228" y="818184"/>
                      <a:pt x="930218" y="819957"/>
                      <a:pt x="933764" y="822174"/>
                    </a:cubicBezTo>
                    <a:cubicBezTo>
                      <a:pt x="936868" y="823947"/>
                      <a:pt x="940414" y="825277"/>
                      <a:pt x="943517" y="827050"/>
                    </a:cubicBezTo>
                    <a:cubicBezTo>
                      <a:pt x="943074" y="827050"/>
                      <a:pt x="942631" y="826607"/>
                      <a:pt x="942187" y="826607"/>
                    </a:cubicBezTo>
                    <a:cubicBezTo>
                      <a:pt x="930218" y="823504"/>
                      <a:pt x="918249" y="820844"/>
                      <a:pt x="906723" y="817740"/>
                    </a:cubicBezTo>
                    <a:cubicBezTo>
                      <a:pt x="903619" y="816854"/>
                      <a:pt x="900516" y="815968"/>
                      <a:pt x="897413" y="814637"/>
                    </a:cubicBezTo>
                    <a:cubicBezTo>
                      <a:pt x="895640" y="813751"/>
                      <a:pt x="894310" y="813307"/>
                      <a:pt x="892537" y="812421"/>
                    </a:cubicBezTo>
                    <a:cubicBezTo>
                      <a:pt x="889877" y="811091"/>
                      <a:pt x="887660" y="810204"/>
                      <a:pt x="885000" y="808874"/>
                    </a:cubicBezTo>
                    <a:cubicBezTo>
                      <a:pt x="877908" y="805771"/>
                      <a:pt x="870815" y="802668"/>
                      <a:pt x="863722" y="799565"/>
                    </a:cubicBezTo>
                    <a:cubicBezTo>
                      <a:pt x="847319" y="792472"/>
                      <a:pt x="830917" y="785822"/>
                      <a:pt x="814514" y="779173"/>
                    </a:cubicBezTo>
                    <a:cubicBezTo>
                      <a:pt x="808751" y="776513"/>
                      <a:pt x="802545" y="774296"/>
                      <a:pt x="796782" y="771637"/>
                    </a:cubicBezTo>
                    <a:cubicBezTo>
                      <a:pt x="790575" y="768976"/>
                      <a:pt x="784812" y="766317"/>
                      <a:pt x="778606" y="764100"/>
                    </a:cubicBezTo>
                    <a:cubicBezTo>
                      <a:pt x="758657" y="756121"/>
                      <a:pt x="739152" y="748141"/>
                      <a:pt x="719203" y="740161"/>
                    </a:cubicBezTo>
                    <a:cubicBezTo>
                      <a:pt x="710780" y="736615"/>
                      <a:pt x="701914" y="733068"/>
                      <a:pt x="693491" y="729522"/>
                    </a:cubicBezTo>
                    <a:cubicBezTo>
                      <a:pt x="693047" y="729522"/>
                      <a:pt x="693047" y="729078"/>
                      <a:pt x="692604" y="729078"/>
                    </a:cubicBezTo>
                    <a:cubicBezTo>
                      <a:pt x="678861" y="723759"/>
                      <a:pt x="665119" y="717996"/>
                      <a:pt x="651376" y="712676"/>
                    </a:cubicBezTo>
                    <a:cubicBezTo>
                      <a:pt x="650933" y="712676"/>
                      <a:pt x="650490" y="712233"/>
                      <a:pt x="650046" y="712233"/>
                    </a:cubicBezTo>
                    <a:cubicBezTo>
                      <a:pt x="647830" y="711346"/>
                      <a:pt x="645613" y="710460"/>
                      <a:pt x="643840" y="709573"/>
                    </a:cubicBezTo>
                    <a:cubicBezTo>
                      <a:pt x="638520" y="707357"/>
                      <a:pt x="633644" y="705583"/>
                      <a:pt x="628324" y="703367"/>
                    </a:cubicBezTo>
                    <a:cubicBezTo>
                      <a:pt x="627438" y="702924"/>
                      <a:pt x="626994" y="702924"/>
                      <a:pt x="626108" y="702480"/>
                    </a:cubicBezTo>
                    <a:cubicBezTo>
                      <a:pt x="625221" y="702037"/>
                      <a:pt x="624334" y="701594"/>
                      <a:pt x="623448" y="701594"/>
                    </a:cubicBezTo>
                    <a:cubicBezTo>
                      <a:pt x="623448" y="701594"/>
                      <a:pt x="623448" y="701594"/>
                      <a:pt x="623004" y="701594"/>
                    </a:cubicBezTo>
                    <a:cubicBezTo>
                      <a:pt x="622561" y="701594"/>
                      <a:pt x="622118" y="701150"/>
                      <a:pt x="621231" y="701150"/>
                    </a:cubicBezTo>
                    <a:cubicBezTo>
                      <a:pt x="619901" y="700707"/>
                      <a:pt x="618128" y="700263"/>
                      <a:pt x="617685" y="699820"/>
                    </a:cubicBezTo>
                    <a:cubicBezTo>
                      <a:pt x="617242" y="699820"/>
                      <a:pt x="617242" y="699820"/>
                      <a:pt x="616798" y="699377"/>
                    </a:cubicBezTo>
                    <a:cubicBezTo>
                      <a:pt x="617685" y="698491"/>
                      <a:pt x="618571" y="697604"/>
                      <a:pt x="619458" y="696717"/>
                    </a:cubicBezTo>
                    <a:cubicBezTo>
                      <a:pt x="619458" y="696717"/>
                      <a:pt x="619901" y="696717"/>
                      <a:pt x="620345" y="696717"/>
                    </a:cubicBezTo>
                    <a:cubicBezTo>
                      <a:pt x="621231" y="697160"/>
                      <a:pt x="622118" y="697160"/>
                      <a:pt x="622561" y="697604"/>
                    </a:cubicBezTo>
                    <a:cubicBezTo>
                      <a:pt x="624334" y="698047"/>
                      <a:pt x="626551" y="698934"/>
                      <a:pt x="628324" y="699377"/>
                    </a:cubicBezTo>
                    <a:cubicBezTo>
                      <a:pt x="644283" y="703810"/>
                      <a:pt x="659356" y="709130"/>
                      <a:pt x="674872" y="714450"/>
                    </a:cubicBezTo>
                    <a:close/>
                    <a:moveTo>
                      <a:pt x="740925" y="615591"/>
                    </a:moveTo>
                    <a:cubicBezTo>
                      <a:pt x="743141" y="614262"/>
                      <a:pt x="745358" y="612932"/>
                      <a:pt x="747131" y="611601"/>
                    </a:cubicBezTo>
                    <a:cubicBezTo>
                      <a:pt x="753338" y="607612"/>
                      <a:pt x="759544" y="604065"/>
                      <a:pt x="765750" y="600075"/>
                    </a:cubicBezTo>
                    <a:cubicBezTo>
                      <a:pt x="766193" y="599632"/>
                      <a:pt x="766637" y="599632"/>
                      <a:pt x="767080" y="599189"/>
                    </a:cubicBezTo>
                    <a:cubicBezTo>
                      <a:pt x="767080" y="599189"/>
                      <a:pt x="767080" y="599189"/>
                      <a:pt x="767523" y="599189"/>
                    </a:cubicBezTo>
                    <a:cubicBezTo>
                      <a:pt x="775503" y="594313"/>
                      <a:pt x="783483" y="589880"/>
                      <a:pt x="791462" y="585003"/>
                    </a:cubicBezTo>
                    <a:cubicBezTo>
                      <a:pt x="794565" y="583230"/>
                      <a:pt x="798112" y="581457"/>
                      <a:pt x="801215" y="579240"/>
                    </a:cubicBezTo>
                    <a:cubicBezTo>
                      <a:pt x="803875" y="577467"/>
                      <a:pt x="806978" y="576137"/>
                      <a:pt x="809638" y="574364"/>
                    </a:cubicBezTo>
                    <a:cubicBezTo>
                      <a:pt x="810968" y="573477"/>
                      <a:pt x="812298" y="573034"/>
                      <a:pt x="813184" y="572147"/>
                    </a:cubicBezTo>
                    <a:cubicBezTo>
                      <a:pt x="826484" y="565054"/>
                      <a:pt x="839340" y="557518"/>
                      <a:pt x="852639" y="550868"/>
                    </a:cubicBezTo>
                    <a:cubicBezTo>
                      <a:pt x="854855" y="549538"/>
                      <a:pt x="857072" y="548652"/>
                      <a:pt x="859288" y="547322"/>
                    </a:cubicBezTo>
                    <a:cubicBezTo>
                      <a:pt x="869485" y="542002"/>
                      <a:pt x="880124" y="536683"/>
                      <a:pt x="890320" y="531806"/>
                    </a:cubicBezTo>
                    <a:cubicBezTo>
                      <a:pt x="896083" y="529146"/>
                      <a:pt x="901403" y="526486"/>
                      <a:pt x="907166" y="523826"/>
                    </a:cubicBezTo>
                    <a:cubicBezTo>
                      <a:pt x="916476" y="519393"/>
                      <a:pt x="926228" y="514960"/>
                      <a:pt x="935538" y="510527"/>
                    </a:cubicBezTo>
                    <a:cubicBezTo>
                      <a:pt x="941301" y="507867"/>
                      <a:pt x="947507" y="505207"/>
                      <a:pt x="953270" y="502547"/>
                    </a:cubicBezTo>
                    <a:cubicBezTo>
                      <a:pt x="964353" y="497671"/>
                      <a:pt x="975436" y="492795"/>
                      <a:pt x="986518" y="487918"/>
                    </a:cubicBezTo>
                    <a:cubicBezTo>
                      <a:pt x="988292" y="487032"/>
                      <a:pt x="990508" y="486145"/>
                      <a:pt x="992281" y="485258"/>
                    </a:cubicBezTo>
                    <a:cubicBezTo>
                      <a:pt x="998931" y="482598"/>
                      <a:pt x="1005581" y="479495"/>
                      <a:pt x="1012230" y="477279"/>
                    </a:cubicBezTo>
                    <a:cubicBezTo>
                      <a:pt x="1014447" y="476392"/>
                      <a:pt x="1016663" y="475949"/>
                      <a:pt x="1018880" y="475506"/>
                    </a:cubicBezTo>
                    <a:cubicBezTo>
                      <a:pt x="1023313" y="474619"/>
                      <a:pt x="1028190" y="473289"/>
                      <a:pt x="1032623" y="472403"/>
                    </a:cubicBezTo>
                    <a:cubicBezTo>
                      <a:pt x="1035282" y="471959"/>
                      <a:pt x="1037942" y="471516"/>
                      <a:pt x="1040159" y="470629"/>
                    </a:cubicBezTo>
                    <a:cubicBezTo>
                      <a:pt x="1042375" y="470186"/>
                      <a:pt x="1046365" y="468856"/>
                      <a:pt x="1049025" y="469742"/>
                    </a:cubicBezTo>
                    <a:cubicBezTo>
                      <a:pt x="1032179" y="476836"/>
                      <a:pt x="1015333" y="484372"/>
                      <a:pt x="998931" y="491465"/>
                    </a:cubicBezTo>
                    <a:cubicBezTo>
                      <a:pt x="993611" y="493681"/>
                      <a:pt x="988292" y="495898"/>
                      <a:pt x="983415" y="498557"/>
                    </a:cubicBezTo>
                    <a:cubicBezTo>
                      <a:pt x="966569" y="506094"/>
                      <a:pt x="949724" y="513630"/>
                      <a:pt x="932878" y="521610"/>
                    </a:cubicBezTo>
                    <a:cubicBezTo>
                      <a:pt x="931548" y="522053"/>
                      <a:pt x="930218" y="522939"/>
                      <a:pt x="928888" y="523383"/>
                    </a:cubicBezTo>
                    <a:cubicBezTo>
                      <a:pt x="917362" y="528703"/>
                      <a:pt x="905836" y="534466"/>
                      <a:pt x="894310" y="539785"/>
                    </a:cubicBezTo>
                    <a:cubicBezTo>
                      <a:pt x="888104" y="542888"/>
                      <a:pt x="881454" y="545992"/>
                      <a:pt x="875248" y="549095"/>
                    </a:cubicBezTo>
                    <a:cubicBezTo>
                      <a:pt x="873918" y="549538"/>
                      <a:pt x="872588" y="550425"/>
                      <a:pt x="871258" y="550868"/>
                    </a:cubicBezTo>
                    <a:cubicBezTo>
                      <a:pt x="852639" y="560178"/>
                      <a:pt x="834020" y="569487"/>
                      <a:pt x="815401" y="579240"/>
                    </a:cubicBezTo>
                    <a:cubicBezTo>
                      <a:pt x="813628" y="580127"/>
                      <a:pt x="811854" y="581014"/>
                      <a:pt x="810081" y="581900"/>
                    </a:cubicBezTo>
                    <a:cubicBezTo>
                      <a:pt x="794122" y="590323"/>
                      <a:pt x="778606" y="598302"/>
                      <a:pt x="763090" y="606725"/>
                    </a:cubicBezTo>
                    <a:cubicBezTo>
                      <a:pt x="756441" y="610272"/>
                      <a:pt x="749791" y="613818"/>
                      <a:pt x="743141" y="617365"/>
                    </a:cubicBezTo>
                    <a:cubicBezTo>
                      <a:pt x="742698" y="617808"/>
                      <a:pt x="741811" y="618251"/>
                      <a:pt x="741368" y="618251"/>
                    </a:cubicBezTo>
                    <a:cubicBezTo>
                      <a:pt x="740925" y="618695"/>
                      <a:pt x="739152" y="620024"/>
                      <a:pt x="737378" y="620468"/>
                    </a:cubicBezTo>
                    <a:cubicBezTo>
                      <a:pt x="736492" y="620911"/>
                      <a:pt x="736048" y="621355"/>
                      <a:pt x="736048" y="620911"/>
                    </a:cubicBezTo>
                    <a:cubicBezTo>
                      <a:pt x="735605" y="620468"/>
                      <a:pt x="735605" y="620024"/>
                      <a:pt x="735162" y="619581"/>
                    </a:cubicBezTo>
                    <a:cubicBezTo>
                      <a:pt x="733832" y="618695"/>
                      <a:pt x="733832" y="618251"/>
                      <a:pt x="734719" y="617808"/>
                    </a:cubicBezTo>
                    <a:cubicBezTo>
                      <a:pt x="734719" y="617808"/>
                      <a:pt x="734719" y="617808"/>
                      <a:pt x="734719" y="617808"/>
                    </a:cubicBezTo>
                    <a:cubicBezTo>
                      <a:pt x="734719" y="617808"/>
                      <a:pt x="734719" y="617808"/>
                      <a:pt x="735162" y="617365"/>
                    </a:cubicBezTo>
                    <a:cubicBezTo>
                      <a:pt x="735605" y="617365"/>
                      <a:pt x="735605" y="616921"/>
                      <a:pt x="736048" y="616921"/>
                    </a:cubicBezTo>
                    <a:cubicBezTo>
                      <a:pt x="736492" y="616478"/>
                      <a:pt x="736935" y="616478"/>
                      <a:pt x="737378" y="616035"/>
                    </a:cubicBezTo>
                    <a:cubicBezTo>
                      <a:pt x="738265" y="617365"/>
                      <a:pt x="739595" y="616478"/>
                      <a:pt x="740925" y="615591"/>
                    </a:cubicBezTo>
                    <a:close/>
                    <a:moveTo>
                      <a:pt x="677532" y="616478"/>
                    </a:moveTo>
                    <a:cubicBezTo>
                      <a:pt x="677532" y="616478"/>
                      <a:pt x="677532" y="616478"/>
                      <a:pt x="677532" y="616478"/>
                    </a:cubicBezTo>
                    <a:cubicBezTo>
                      <a:pt x="677532" y="616035"/>
                      <a:pt x="677975" y="615591"/>
                      <a:pt x="678418" y="615148"/>
                    </a:cubicBezTo>
                    <a:cubicBezTo>
                      <a:pt x="679305" y="614262"/>
                      <a:pt x="680192" y="613375"/>
                      <a:pt x="681078" y="612488"/>
                    </a:cubicBezTo>
                    <a:cubicBezTo>
                      <a:pt x="683294" y="610272"/>
                      <a:pt x="685068" y="608055"/>
                      <a:pt x="687284" y="605839"/>
                    </a:cubicBezTo>
                    <a:cubicBezTo>
                      <a:pt x="688171" y="604952"/>
                      <a:pt x="689058" y="603622"/>
                      <a:pt x="690388" y="602735"/>
                    </a:cubicBezTo>
                    <a:cubicBezTo>
                      <a:pt x="693047" y="600075"/>
                      <a:pt x="696151" y="596973"/>
                      <a:pt x="698810" y="594313"/>
                    </a:cubicBezTo>
                    <a:cubicBezTo>
                      <a:pt x="701027" y="592096"/>
                      <a:pt x="703687" y="589436"/>
                      <a:pt x="705903" y="587219"/>
                    </a:cubicBezTo>
                    <a:cubicBezTo>
                      <a:pt x="706347" y="586776"/>
                      <a:pt x="706790" y="586333"/>
                      <a:pt x="707233" y="585890"/>
                    </a:cubicBezTo>
                    <a:cubicBezTo>
                      <a:pt x="709450" y="583673"/>
                      <a:pt x="711223" y="581900"/>
                      <a:pt x="713440" y="579683"/>
                    </a:cubicBezTo>
                    <a:cubicBezTo>
                      <a:pt x="716543" y="576580"/>
                      <a:pt x="720089" y="573477"/>
                      <a:pt x="723192" y="570374"/>
                    </a:cubicBezTo>
                    <a:cubicBezTo>
                      <a:pt x="725852" y="567714"/>
                      <a:pt x="728512" y="565498"/>
                      <a:pt x="731172" y="563281"/>
                    </a:cubicBezTo>
                    <a:cubicBezTo>
                      <a:pt x="734275" y="560178"/>
                      <a:pt x="737822" y="557518"/>
                      <a:pt x="740925" y="554415"/>
                    </a:cubicBezTo>
                    <a:cubicBezTo>
                      <a:pt x="741811" y="553528"/>
                      <a:pt x="742255" y="553085"/>
                      <a:pt x="743141" y="552198"/>
                    </a:cubicBezTo>
                    <a:cubicBezTo>
                      <a:pt x="745801" y="549982"/>
                      <a:pt x="748461" y="547765"/>
                      <a:pt x="751121" y="545549"/>
                    </a:cubicBezTo>
                    <a:cubicBezTo>
                      <a:pt x="753338" y="543332"/>
                      <a:pt x="755997" y="541559"/>
                      <a:pt x="758214" y="539342"/>
                    </a:cubicBezTo>
                    <a:cubicBezTo>
                      <a:pt x="759101" y="538455"/>
                      <a:pt x="760430" y="537569"/>
                      <a:pt x="761317" y="536683"/>
                    </a:cubicBezTo>
                    <a:cubicBezTo>
                      <a:pt x="764864" y="533579"/>
                      <a:pt x="768410" y="530919"/>
                      <a:pt x="771956" y="528260"/>
                    </a:cubicBezTo>
                    <a:cubicBezTo>
                      <a:pt x="773287" y="526929"/>
                      <a:pt x="774616" y="526043"/>
                      <a:pt x="775946" y="524713"/>
                    </a:cubicBezTo>
                    <a:cubicBezTo>
                      <a:pt x="780823" y="520723"/>
                      <a:pt x="786142" y="516734"/>
                      <a:pt x="791462" y="512744"/>
                    </a:cubicBezTo>
                    <a:cubicBezTo>
                      <a:pt x="792349" y="511857"/>
                      <a:pt x="793679" y="510970"/>
                      <a:pt x="794565" y="510084"/>
                    </a:cubicBezTo>
                    <a:cubicBezTo>
                      <a:pt x="799442" y="506094"/>
                      <a:pt x="804761" y="502547"/>
                      <a:pt x="809638" y="498557"/>
                    </a:cubicBezTo>
                    <a:cubicBezTo>
                      <a:pt x="810968" y="497671"/>
                      <a:pt x="812298" y="496341"/>
                      <a:pt x="813628" y="495455"/>
                    </a:cubicBezTo>
                    <a:cubicBezTo>
                      <a:pt x="818061" y="491908"/>
                      <a:pt x="822937" y="488805"/>
                      <a:pt x="827814" y="485702"/>
                    </a:cubicBezTo>
                    <a:cubicBezTo>
                      <a:pt x="830030" y="484372"/>
                      <a:pt x="831803" y="483042"/>
                      <a:pt x="834020" y="481712"/>
                    </a:cubicBezTo>
                    <a:cubicBezTo>
                      <a:pt x="838010" y="479052"/>
                      <a:pt x="842000" y="476392"/>
                      <a:pt x="846433" y="473289"/>
                    </a:cubicBezTo>
                    <a:cubicBezTo>
                      <a:pt x="849092" y="471516"/>
                      <a:pt x="851752" y="469742"/>
                      <a:pt x="854412" y="467970"/>
                    </a:cubicBezTo>
                    <a:cubicBezTo>
                      <a:pt x="857959" y="465753"/>
                      <a:pt x="861505" y="463536"/>
                      <a:pt x="865051" y="461320"/>
                    </a:cubicBezTo>
                    <a:cubicBezTo>
                      <a:pt x="868155" y="459103"/>
                      <a:pt x="871701" y="457330"/>
                      <a:pt x="874804" y="455113"/>
                    </a:cubicBezTo>
                    <a:cubicBezTo>
                      <a:pt x="877908" y="453340"/>
                      <a:pt x="881454" y="451124"/>
                      <a:pt x="884557" y="449350"/>
                    </a:cubicBezTo>
                    <a:cubicBezTo>
                      <a:pt x="888104" y="447134"/>
                      <a:pt x="891207" y="445360"/>
                      <a:pt x="894753" y="443144"/>
                    </a:cubicBezTo>
                    <a:cubicBezTo>
                      <a:pt x="902733" y="438711"/>
                      <a:pt x="910713" y="434278"/>
                      <a:pt x="918692" y="429844"/>
                    </a:cubicBezTo>
                    <a:cubicBezTo>
                      <a:pt x="947507" y="414329"/>
                      <a:pt x="977209" y="400143"/>
                      <a:pt x="1007797" y="387287"/>
                    </a:cubicBezTo>
                    <a:cubicBezTo>
                      <a:pt x="1022870" y="380637"/>
                      <a:pt x="1038386" y="374875"/>
                      <a:pt x="1053902" y="368668"/>
                    </a:cubicBezTo>
                    <a:cubicBezTo>
                      <a:pt x="1058335" y="366895"/>
                      <a:pt x="1062324" y="365565"/>
                      <a:pt x="1066757" y="363792"/>
                    </a:cubicBezTo>
                    <a:cubicBezTo>
                      <a:pt x="1067201" y="363348"/>
                      <a:pt x="1068087" y="363348"/>
                      <a:pt x="1068531" y="362905"/>
                    </a:cubicBezTo>
                    <a:cubicBezTo>
                      <a:pt x="1071190" y="362018"/>
                      <a:pt x="1073850" y="361131"/>
                      <a:pt x="1076510" y="359802"/>
                    </a:cubicBezTo>
                    <a:cubicBezTo>
                      <a:pt x="1080057" y="358472"/>
                      <a:pt x="1084047" y="357142"/>
                      <a:pt x="1088036" y="355812"/>
                    </a:cubicBezTo>
                    <a:cubicBezTo>
                      <a:pt x="1088480" y="355812"/>
                      <a:pt x="1090253" y="354926"/>
                      <a:pt x="1090696" y="354926"/>
                    </a:cubicBezTo>
                    <a:cubicBezTo>
                      <a:pt x="1091139" y="354926"/>
                      <a:pt x="1091583" y="354482"/>
                      <a:pt x="1092026" y="354482"/>
                    </a:cubicBezTo>
                    <a:cubicBezTo>
                      <a:pt x="1092026" y="354482"/>
                      <a:pt x="1092026" y="354482"/>
                      <a:pt x="1092026" y="354482"/>
                    </a:cubicBezTo>
                    <a:cubicBezTo>
                      <a:pt x="1092026" y="355812"/>
                      <a:pt x="1092026" y="357142"/>
                      <a:pt x="1091583" y="358472"/>
                    </a:cubicBezTo>
                    <a:cubicBezTo>
                      <a:pt x="1090696" y="359802"/>
                      <a:pt x="1086263" y="362018"/>
                      <a:pt x="1085376" y="362462"/>
                    </a:cubicBezTo>
                    <a:cubicBezTo>
                      <a:pt x="1085376" y="362462"/>
                      <a:pt x="1085376" y="362462"/>
                      <a:pt x="1084933" y="362462"/>
                    </a:cubicBezTo>
                    <a:cubicBezTo>
                      <a:pt x="1074737" y="367338"/>
                      <a:pt x="1064541" y="371328"/>
                      <a:pt x="1053902" y="375761"/>
                    </a:cubicBezTo>
                    <a:cubicBezTo>
                      <a:pt x="1049025" y="377534"/>
                      <a:pt x="1044149" y="379751"/>
                      <a:pt x="1039716" y="381524"/>
                    </a:cubicBezTo>
                    <a:cubicBezTo>
                      <a:pt x="1024200" y="388174"/>
                      <a:pt x="1009127" y="394823"/>
                      <a:pt x="994055" y="401916"/>
                    </a:cubicBezTo>
                    <a:cubicBezTo>
                      <a:pt x="966569" y="414772"/>
                      <a:pt x="939528" y="428515"/>
                      <a:pt x="912929" y="443588"/>
                    </a:cubicBezTo>
                    <a:cubicBezTo>
                      <a:pt x="911156" y="444474"/>
                      <a:pt x="908939" y="445804"/>
                      <a:pt x="907166" y="446690"/>
                    </a:cubicBezTo>
                    <a:cubicBezTo>
                      <a:pt x="906723" y="446690"/>
                      <a:pt x="906279" y="447134"/>
                      <a:pt x="906279" y="447134"/>
                    </a:cubicBezTo>
                    <a:cubicBezTo>
                      <a:pt x="903176" y="448907"/>
                      <a:pt x="900073" y="450680"/>
                      <a:pt x="896970" y="452454"/>
                    </a:cubicBezTo>
                    <a:cubicBezTo>
                      <a:pt x="893867" y="454227"/>
                      <a:pt x="890320" y="456443"/>
                      <a:pt x="887217" y="458216"/>
                    </a:cubicBezTo>
                    <a:cubicBezTo>
                      <a:pt x="883670" y="460433"/>
                      <a:pt x="879681" y="462649"/>
                      <a:pt x="876134" y="464866"/>
                    </a:cubicBezTo>
                    <a:cubicBezTo>
                      <a:pt x="873031" y="466639"/>
                      <a:pt x="870371" y="468413"/>
                      <a:pt x="867268" y="470186"/>
                    </a:cubicBezTo>
                    <a:cubicBezTo>
                      <a:pt x="863722" y="472403"/>
                      <a:pt x="860175" y="474619"/>
                      <a:pt x="856629" y="476836"/>
                    </a:cubicBezTo>
                    <a:cubicBezTo>
                      <a:pt x="853525" y="478609"/>
                      <a:pt x="850422" y="480825"/>
                      <a:pt x="847763" y="482598"/>
                    </a:cubicBezTo>
                    <a:cubicBezTo>
                      <a:pt x="844659" y="484815"/>
                      <a:pt x="841113" y="487032"/>
                      <a:pt x="838010" y="489248"/>
                    </a:cubicBezTo>
                    <a:cubicBezTo>
                      <a:pt x="834906" y="491465"/>
                      <a:pt x="831360" y="493681"/>
                      <a:pt x="828257" y="495898"/>
                    </a:cubicBezTo>
                    <a:cubicBezTo>
                      <a:pt x="825154" y="498114"/>
                      <a:pt x="822494" y="499888"/>
                      <a:pt x="819391" y="502104"/>
                    </a:cubicBezTo>
                    <a:cubicBezTo>
                      <a:pt x="815844" y="504321"/>
                      <a:pt x="812741" y="506980"/>
                      <a:pt x="809195" y="509197"/>
                    </a:cubicBezTo>
                    <a:cubicBezTo>
                      <a:pt x="806535" y="511414"/>
                      <a:pt x="803875" y="513187"/>
                      <a:pt x="800772" y="515403"/>
                    </a:cubicBezTo>
                    <a:cubicBezTo>
                      <a:pt x="797225" y="518063"/>
                      <a:pt x="793679" y="520723"/>
                      <a:pt x="790132" y="523383"/>
                    </a:cubicBezTo>
                    <a:cubicBezTo>
                      <a:pt x="787472" y="525600"/>
                      <a:pt x="784812" y="527373"/>
                      <a:pt x="782153" y="529589"/>
                    </a:cubicBezTo>
                    <a:cubicBezTo>
                      <a:pt x="778606" y="532249"/>
                      <a:pt x="775060" y="534909"/>
                      <a:pt x="771956" y="537569"/>
                    </a:cubicBezTo>
                    <a:cubicBezTo>
                      <a:pt x="769297" y="539785"/>
                      <a:pt x="766193" y="542002"/>
                      <a:pt x="763534" y="544219"/>
                    </a:cubicBezTo>
                    <a:cubicBezTo>
                      <a:pt x="760430" y="546878"/>
                      <a:pt x="756884" y="549538"/>
                      <a:pt x="753781" y="552198"/>
                    </a:cubicBezTo>
                    <a:cubicBezTo>
                      <a:pt x="753338" y="552642"/>
                      <a:pt x="752894" y="553085"/>
                      <a:pt x="752451" y="553528"/>
                    </a:cubicBezTo>
                    <a:cubicBezTo>
                      <a:pt x="750234" y="555301"/>
                      <a:pt x="747574" y="557518"/>
                      <a:pt x="745358" y="559291"/>
                    </a:cubicBezTo>
                    <a:cubicBezTo>
                      <a:pt x="742255" y="561951"/>
                      <a:pt x="739152" y="564611"/>
                      <a:pt x="736048" y="567270"/>
                    </a:cubicBezTo>
                    <a:cubicBezTo>
                      <a:pt x="733389" y="569487"/>
                      <a:pt x="730285" y="572147"/>
                      <a:pt x="727625" y="574807"/>
                    </a:cubicBezTo>
                    <a:cubicBezTo>
                      <a:pt x="724522" y="577467"/>
                      <a:pt x="721419" y="580127"/>
                      <a:pt x="718316" y="582786"/>
                    </a:cubicBezTo>
                    <a:cubicBezTo>
                      <a:pt x="715656" y="585447"/>
                      <a:pt x="712553" y="587663"/>
                      <a:pt x="709893" y="590323"/>
                    </a:cubicBezTo>
                    <a:cubicBezTo>
                      <a:pt x="706790" y="592983"/>
                      <a:pt x="703687" y="595642"/>
                      <a:pt x="701027" y="598302"/>
                    </a:cubicBezTo>
                    <a:cubicBezTo>
                      <a:pt x="698367" y="600962"/>
                      <a:pt x="695707" y="603622"/>
                      <a:pt x="693047" y="605839"/>
                    </a:cubicBezTo>
                    <a:cubicBezTo>
                      <a:pt x="690388" y="608055"/>
                      <a:pt x="688171" y="610272"/>
                      <a:pt x="685955" y="612932"/>
                    </a:cubicBezTo>
                    <a:cubicBezTo>
                      <a:pt x="684625" y="613818"/>
                      <a:pt x="683738" y="615148"/>
                      <a:pt x="682408" y="616035"/>
                    </a:cubicBezTo>
                    <a:cubicBezTo>
                      <a:pt x="682408" y="616035"/>
                      <a:pt x="681965" y="616478"/>
                      <a:pt x="681965" y="616478"/>
                    </a:cubicBezTo>
                    <a:cubicBezTo>
                      <a:pt x="681521" y="616921"/>
                      <a:pt x="681078" y="617808"/>
                      <a:pt x="680192" y="617808"/>
                    </a:cubicBezTo>
                    <a:cubicBezTo>
                      <a:pt x="680192" y="617808"/>
                      <a:pt x="680192" y="617808"/>
                      <a:pt x="680192" y="617808"/>
                    </a:cubicBezTo>
                    <a:cubicBezTo>
                      <a:pt x="678861" y="618251"/>
                      <a:pt x="677975" y="617365"/>
                      <a:pt x="677975" y="616035"/>
                    </a:cubicBezTo>
                    <a:cubicBezTo>
                      <a:pt x="677532" y="616921"/>
                      <a:pt x="677532" y="616478"/>
                      <a:pt x="677532" y="616478"/>
                    </a:cubicBezTo>
                    <a:close/>
                    <a:moveTo>
                      <a:pt x="1053015" y="638644"/>
                    </a:moveTo>
                    <a:cubicBezTo>
                      <a:pt x="1017993" y="644850"/>
                      <a:pt x="982972" y="650613"/>
                      <a:pt x="947950" y="655046"/>
                    </a:cubicBezTo>
                    <a:cubicBezTo>
                      <a:pt x="944404" y="655489"/>
                      <a:pt x="941301" y="655932"/>
                      <a:pt x="937754" y="656376"/>
                    </a:cubicBezTo>
                    <a:cubicBezTo>
                      <a:pt x="929331" y="657263"/>
                      <a:pt x="920909" y="658149"/>
                      <a:pt x="912929" y="659479"/>
                    </a:cubicBezTo>
                    <a:cubicBezTo>
                      <a:pt x="906279" y="660365"/>
                      <a:pt x="899186" y="660809"/>
                      <a:pt x="892537" y="661696"/>
                    </a:cubicBezTo>
                    <a:cubicBezTo>
                      <a:pt x="886774" y="662139"/>
                      <a:pt x="881011" y="663026"/>
                      <a:pt x="875248" y="663469"/>
                    </a:cubicBezTo>
                    <a:cubicBezTo>
                      <a:pt x="864608" y="664355"/>
                      <a:pt x="853969" y="665242"/>
                      <a:pt x="842886" y="666129"/>
                    </a:cubicBezTo>
                    <a:cubicBezTo>
                      <a:pt x="840226" y="666129"/>
                      <a:pt x="837123" y="666572"/>
                      <a:pt x="834463" y="666572"/>
                    </a:cubicBezTo>
                    <a:cubicBezTo>
                      <a:pt x="832690" y="666572"/>
                      <a:pt x="830917" y="666572"/>
                      <a:pt x="829587" y="667015"/>
                    </a:cubicBezTo>
                    <a:cubicBezTo>
                      <a:pt x="820720" y="667459"/>
                      <a:pt x="811411" y="668345"/>
                      <a:pt x="802545" y="668788"/>
                    </a:cubicBezTo>
                    <a:cubicBezTo>
                      <a:pt x="800772" y="668788"/>
                      <a:pt x="798998" y="669232"/>
                      <a:pt x="796782" y="669232"/>
                    </a:cubicBezTo>
                    <a:cubicBezTo>
                      <a:pt x="795009" y="669232"/>
                      <a:pt x="793679" y="669232"/>
                      <a:pt x="791905" y="669232"/>
                    </a:cubicBezTo>
                    <a:cubicBezTo>
                      <a:pt x="781709" y="669675"/>
                      <a:pt x="771070" y="670119"/>
                      <a:pt x="760874" y="670562"/>
                    </a:cubicBezTo>
                    <a:cubicBezTo>
                      <a:pt x="760430" y="670562"/>
                      <a:pt x="759544" y="670562"/>
                      <a:pt x="759101" y="670562"/>
                    </a:cubicBezTo>
                    <a:cubicBezTo>
                      <a:pt x="748461" y="671005"/>
                      <a:pt x="737822" y="671005"/>
                      <a:pt x="727182" y="671005"/>
                    </a:cubicBezTo>
                    <a:cubicBezTo>
                      <a:pt x="725852" y="671005"/>
                      <a:pt x="724522" y="671005"/>
                      <a:pt x="723192" y="671005"/>
                    </a:cubicBezTo>
                    <a:cubicBezTo>
                      <a:pt x="721862" y="671005"/>
                      <a:pt x="720089" y="671005"/>
                      <a:pt x="718759" y="671005"/>
                    </a:cubicBezTo>
                    <a:cubicBezTo>
                      <a:pt x="709007" y="671005"/>
                      <a:pt x="699697" y="671005"/>
                      <a:pt x="689944" y="671005"/>
                    </a:cubicBezTo>
                    <a:cubicBezTo>
                      <a:pt x="689058" y="671005"/>
                      <a:pt x="688171" y="671005"/>
                      <a:pt x="686841" y="671005"/>
                    </a:cubicBezTo>
                    <a:cubicBezTo>
                      <a:pt x="686398" y="671005"/>
                      <a:pt x="685511" y="671005"/>
                      <a:pt x="685068" y="671005"/>
                    </a:cubicBezTo>
                    <a:cubicBezTo>
                      <a:pt x="684181" y="671005"/>
                      <a:pt x="683294" y="671005"/>
                      <a:pt x="681965" y="671005"/>
                    </a:cubicBezTo>
                    <a:cubicBezTo>
                      <a:pt x="681521" y="671005"/>
                      <a:pt x="679748" y="671005"/>
                      <a:pt x="678418" y="671005"/>
                    </a:cubicBezTo>
                    <a:cubicBezTo>
                      <a:pt x="677975" y="671005"/>
                      <a:pt x="677532" y="671005"/>
                      <a:pt x="677088" y="671005"/>
                    </a:cubicBezTo>
                    <a:cubicBezTo>
                      <a:pt x="677088" y="670562"/>
                      <a:pt x="677088" y="670119"/>
                      <a:pt x="677088" y="670119"/>
                    </a:cubicBezTo>
                    <a:cubicBezTo>
                      <a:pt x="677088" y="669675"/>
                      <a:pt x="677088" y="669232"/>
                      <a:pt x="677088" y="668345"/>
                    </a:cubicBezTo>
                    <a:cubicBezTo>
                      <a:pt x="677088" y="668345"/>
                      <a:pt x="677088" y="667902"/>
                      <a:pt x="677088" y="667902"/>
                    </a:cubicBezTo>
                    <a:cubicBezTo>
                      <a:pt x="677532" y="667902"/>
                      <a:pt x="677532" y="667902"/>
                      <a:pt x="677975" y="667902"/>
                    </a:cubicBezTo>
                    <a:cubicBezTo>
                      <a:pt x="678418" y="667902"/>
                      <a:pt x="678861" y="667902"/>
                      <a:pt x="679305" y="667902"/>
                    </a:cubicBezTo>
                    <a:cubicBezTo>
                      <a:pt x="680192" y="667902"/>
                      <a:pt x="681078" y="667902"/>
                      <a:pt x="681965" y="667902"/>
                    </a:cubicBezTo>
                    <a:cubicBezTo>
                      <a:pt x="681965" y="667902"/>
                      <a:pt x="681965" y="667902"/>
                      <a:pt x="681965" y="667902"/>
                    </a:cubicBezTo>
                    <a:cubicBezTo>
                      <a:pt x="682408" y="667902"/>
                      <a:pt x="682408" y="667902"/>
                      <a:pt x="682851" y="667902"/>
                    </a:cubicBezTo>
                    <a:cubicBezTo>
                      <a:pt x="683294" y="667902"/>
                      <a:pt x="683294" y="667902"/>
                      <a:pt x="683738" y="667902"/>
                    </a:cubicBezTo>
                    <a:cubicBezTo>
                      <a:pt x="687728" y="667902"/>
                      <a:pt x="691717" y="667459"/>
                      <a:pt x="695264" y="667459"/>
                    </a:cubicBezTo>
                    <a:cubicBezTo>
                      <a:pt x="697037" y="667459"/>
                      <a:pt x="699254" y="667459"/>
                      <a:pt x="701027" y="667015"/>
                    </a:cubicBezTo>
                    <a:cubicBezTo>
                      <a:pt x="702800" y="667015"/>
                      <a:pt x="704574" y="667015"/>
                      <a:pt x="706347" y="666572"/>
                    </a:cubicBezTo>
                    <a:cubicBezTo>
                      <a:pt x="712553" y="666129"/>
                      <a:pt x="718759" y="666129"/>
                      <a:pt x="724966" y="665686"/>
                    </a:cubicBezTo>
                    <a:cubicBezTo>
                      <a:pt x="737378" y="665242"/>
                      <a:pt x="749791" y="664355"/>
                      <a:pt x="762204" y="663469"/>
                    </a:cubicBezTo>
                    <a:cubicBezTo>
                      <a:pt x="765307" y="663469"/>
                      <a:pt x="767967" y="663026"/>
                      <a:pt x="771070" y="663026"/>
                    </a:cubicBezTo>
                    <a:cubicBezTo>
                      <a:pt x="786142" y="662139"/>
                      <a:pt x="800772" y="660809"/>
                      <a:pt x="815844" y="659922"/>
                    </a:cubicBezTo>
                    <a:cubicBezTo>
                      <a:pt x="819391" y="659479"/>
                      <a:pt x="823380" y="659479"/>
                      <a:pt x="826927" y="659036"/>
                    </a:cubicBezTo>
                    <a:cubicBezTo>
                      <a:pt x="833577" y="658593"/>
                      <a:pt x="840226" y="658149"/>
                      <a:pt x="846876" y="657263"/>
                    </a:cubicBezTo>
                    <a:cubicBezTo>
                      <a:pt x="851752" y="656819"/>
                      <a:pt x="856185" y="656376"/>
                      <a:pt x="861062" y="655932"/>
                    </a:cubicBezTo>
                    <a:cubicBezTo>
                      <a:pt x="866382" y="655489"/>
                      <a:pt x="871701" y="655046"/>
                      <a:pt x="877464" y="654160"/>
                    </a:cubicBezTo>
                    <a:cubicBezTo>
                      <a:pt x="888104" y="653273"/>
                      <a:pt x="898743" y="651943"/>
                      <a:pt x="909382" y="650613"/>
                    </a:cubicBezTo>
                    <a:cubicBezTo>
                      <a:pt x="914259" y="650170"/>
                      <a:pt x="919579" y="649726"/>
                      <a:pt x="924455" y="648840"/>
                    </a:cubicBezTo>
                    <a:cubicBezTo>
                      <a:pt x="941301" y="646623"/>
                      <a:pt x="958146" y="644850"/>
                      <a:pt x="974992" y="642190"/>
                    </a:cubicBezTo>
                    <a:cubicBezTo>
                      <a:pt x="975879" y="642190"/>
                      <a:pt x="976322" y="641747"/>
                      <a:pt x="977209" y="641747"/>
                    </a:cubicBezTo>
                    <a:cubicBezTo>
                      <a:pt x="988292" y="640417"/>
                      <a:pt x="999374" y="638644"/>
                      <a:pt x="1010457" y="636870"/>
                    </a:cubicBezTo>
                    <a:cubicBezTo>
                      <a:pt x="1016220" y="635983"/>
                      <a:pt x="1021983" y="635097"/>
                      <a:pt x="1027303" y="634211"/>
                    </a:cubicBezTo>
                    <a:cubicBezTo>
                      <a:pt x="1033953" y="633324"/>
                      <a:pt x="1041045" y="633767"/>
                      <a:pt x="1047695" y="633767"/>
                    </a:cubicBezTo>
                    <a:cubicBezTo>
                      <a:pt x="1057005" y="633767"/>
                      <a:pt x="1066757" y="633767"/>
                      <a:pt x="1076067" y="633767"/>
                    </a:cubicBezTo>
                    <a:cubicBezTo>
                      <a:pt x="1076954" y="633767"/>
                      <a:pt x="1077397" y="633767"/>
                      <a:pt x="1078284" y="633767"/>
                    </a:cubicBezTo>
                    <a:cubicBezTo>
                      <a:pt x="1070747" y="635097"/>
                      <a:pt x="1061881" y="636870"/>
                      <a:pt x="1053015" y="63864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398"/>
        <p:cNvGrpSpPr/>
        <p:nvPr/>
      </p:nvGrpSpPr>
      <p:grpSpPr>
        <a:xfrm>
          <a:off x="0" y="0"/>
          <a:ext cx="0" cy="0"/>
          <a:chOff x="0" y="0"/>
          <a:chExt cx="0" cy="0"/>
        </a:xfrm>
      </p:grpSpPr>
      <p:sp>
        <p:nvSpPr>
          <p:cNvPr id="399" name="Google Shape;399;p16"/>
          <p:cNvSpPr/>
          <p:nvPr/>
        </p:nvSpPr>
        <p:spPr>
          <a:xfrm>
            <a:off x="191100" y="192300"/>
            <a:ext cx="8761800" cy="4758900"/>
          </a:xfrm>
          <a:prstGeom prst="roundRect">
            <a:avLst>
              <a:gd name="adj" fmla="val 5394"/>
            </a:avLst>
          </a:prstGeom>
          <a:solidFill>
            <a:schemeClr val="accent4"/>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bin"/>
              <a:ea typeface="Cabin"/>
              <a:cs typeface="Cabin"/>
              <a:sym typeface="Cabin"/>
            </a:endParaRPr>
          </a:p>
        </p:txBody>
      </p:sp>
      <p:sp>
        <p:nvSpPr>
          <p:cNvPr id="400" name="Google Shape;400;p16"/>
          <p:cNvSpPr txBox="1">
            <a:spLocks noGrp="1"/>
          </p:cNvSpPr>
          <p:nvPr>
            <p:ph type="title"/>
          </p:nvPr>
        </p:nvSpPr>
        <p:spPr>
          <a:xfrm>
            <a:off x="1458150" y="3175950"/>
            <a:ext cx="6227700" cy="531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401" name="Google Shape;401;p16"/>
          <p:cNvSpPr txBox="1">
            <a:spLocks noGrp="1"/>
          </p:cNvSpPr>
          <p:nvPr>
            <p:ph type="subTitle" idx="1"/>
          </p:nvPr>
        </p:nvSpPr>
        <p:spPr>
          <a:xfrm>
            <a:off x="1458150" y="1435650"/>
            <a:ext cx="6227700" cy="1740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None/>
              <a:defRPr sz="25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652"/>
        <p:cNvGrpSpPr/>
        <p:nvPr/>
      </p:nvGrpSpPr>
      <p:grpSpPr>
        <a:xfrm>
          <a:off x="0" y="0"/>
          <a:ext cx="0" cy="0"/>
          <a:chOff x="0" y="0"/>
          <a:chExt cx="0" cy="0"/>
        </a:xfrm>
      </p:grpSpPr>
      <p:sp>
        <p:nvSpPr>
          <p:cNvPr id="653" name="Google Shape;653;p24"/>
          <p:cNvSpPr/>
          <p:nvPr/>
        </p:nvSpPr>
        <p:spPr>
          <a:xfrm>
            <a:off x="191100" y="192300"/>
            <a:ext cx="8761800" cy="4758900"/>
          </a:xfrm>
          <a:prstGeom prst="roundRect">
            <a:avLst>
              <a:gd name="adj" fmla="val 5394"/>
            </a:avLst>
          </a:prstGeom>
          <a:solidFill>
            <a:schemeClr val="accent4"/>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bin"/>
              <a:ea typeface="Cabin"/>
              <a:cs typeface="Cabin"/>
              <a:sym typeface="Cabin"/>
            </a:endParaRPr>
          </a:p>
        </p:txBody>
      </p:sp>
      <p:grpSp>
        <p:nvGrpSpPr>
          <p:cNvPr id="654" name="Google Shape;654;p24"/>
          <p:cNvGrpSpPr/>
          <p:nvPr/>
        </p:nvGrpSpPr>
        <p:grpSpPr>
          <a:xfrm>
            <a:off x="111258" y="87872"/>
            <a:ext cx="9186987" cy="4996553"/>
            <a:chOff x="111258" y="87872"/>
            <a:chExt cx="9186987" cy="4996553"/>
          </a:xfrm>
        </p:grpSpPr>
        <p:sp>
          <p:nvSpPr>
            <p:cNvPr id="655" name="Google Shape;655;p24"/>
            <p:cNvSpPr/>
            <p:nvPr/>
          </p:nvSpPr>
          <p:spPr>
            <a:xfrm rot="10800000" flipH="1">
              <a:off x="111258" y="3823591"/>
              <a:ext cx="932160" cy="1129630"/>
            </a:xfrm>
            <a:custGeom>
              <a:avLst/>
              <a:gdLst/>
              <a:ahLst/>
              <a:cxnLst/>
              <a:rect l="l" t="t" r="r" b="b"/>
              <a:pathLst>
                <a:path w="633046" h="767151" extrusionOk="0">
                  <a:moveTo>
                    <a:pt x="22165" y="512180"/>
                  </a:moveTo>
                  <a:cubicBezTo>
                    <a:pt x="55414" y="483365"/>
                    <a:pt x="97085" y="464303"/>
                    <a:pt x="141416" y="459869"/>
                  </a:cubicBezTo>
                  <a:cubicBezTo>
                    <a:pt x="159591" y="458539"/>
                    <a:pt x="178211" y="457653"/>
                    <a:pt x="195056" y="464303"/>
                  </a:cubicBezTo>
                  <a:cubicBezTo>
                    <a:pt x="202149" y="466962"/>
                    <a:pt x="210129" y="470509"/>
                    <a:pt x="212789" y="478045"/>
                  </a:cubicBezTo>
                  <a:cubicBezTo>
                    <a:pt x="217222" y="490458"/>
                    <a:pt x="184860" y="492674"/>
                    <a:pt x="176881" y="494004"/>
                  </a:cubicBezTo>
                  <a:cubicBezTo>
                    <a:pt x="152942" y="496664"/>
                    <a:pt x="128560" y="499767"/>
                    <a:pt x="105508" y="506860"/>
                  </a:cubicBezTo>
                  <a:cubicBezTo>
                    <a:pt x="74476" y="516170"/>
                    <a:pt x="43001" y="526809"/>
                    <a:pt x="18176" y="548088"/>
                  </a:cubicBezTo>
                  <a:cubicBezTo>
                    <a:pt x="13299" y="554738"/>
                    <a:pt x="18176" y="564047"/>
                    <a:pt x="19063" y="571583"/>
                  </a:cubicBezTo>
                  <a:cubicBezTo>
                    <a:pt x="19506" y="573800"/>
                    <a:pt x="19949" y="575573"/>
                    <a:pt x="20392" y="577790"/>
                  </a:cubicBezTo>
                  <a:cubicBezTo>
                    <a:pt x="23052" y="598625"/>
                    <a:pt x="26155" y="619017"/>
                    <a:pt x="26155" y="640296"/>
                  </a:cubicBezTo>
                  <a:cubicBezTo>
                    <a:pt x="25269" y="682854"/>
                    <a:pt x="15073" y="724969"/>
                    <a:pt x="0" y="764423"/>
                  </a:cubicBezTo>
                  <a:cubicBezTo>
                    <a:pt x="0" y="765310"/>
                    <a:pt x="443" y="765753"/>
                    <a:pt x="443" y="766196"/>
                  </a:cubicBezTo>
                  <a:cubicBezTo>
                    <a:pt x="1773" y="768413"/>
                    <a:pt x="5763" y="766196"/>
                    <a:pt x="8423" y="765310"/>
                  </a:cubicBezTo>
                  <a:cubicBezTo>
                    <a:pt x="14186" y="763093"/>
                    <a:pt x="19949" y="761320"/>
                    <a:pt x="25712" y="759547"/>
                  </a:cubicBezTo>
                  <a:cubicBezTo>
                    <a:pt x="51868" y="752454"/>
                    <a:pt x="79353" y="749794"/>
                    <a:pt x="106838" y="749351"/>
                  </a:cubicBezTo>
                  <a:cubicBezTo>
                    <a:pt x="126343" y="749794"/>
                    <a:pt x="146292" y="752010"/>
                    <a:pt x="165798" y="753340"/>
                  </a:cubicBezTo>
                  <a:cubicBezTo>
                    <a:pt x="171561" y="753784"/>
                    <a:pt x="177324" y="753784"/>
                    <a:pt x="183087" y="753784"/>
                  </a:cubicBezTo>
                  <a:cubicBezTo>
                    <a:pt x="185304" y="753784"/>
                    <a:pt x="187520" y="753784"/>
                    <a:pt x="188850" y="752454"/>
                  </a:cubicBezTo>
                  <a:cubicBezTo>
                    <a:pt x="190180" y="751124"/>
                    <a:pt x="190623" y="749351"/>
                    <a:pt x="190623" y="747577"/>
                  </a:cubicBezTo>
                  <a:cubicBezTo>
                    <a:pt x="191066" y="742258"/>
                    <a:pt x="191066" y="736938"/>
                    <a:pt x="191510" y="731175"/>
                  </a:cubicBezTo>
                  <a:cubicBezTo>
                    <a:pt x="192840" y="710783"/>
                    <a:pt x="195943" y="690391"/>
                    <a:pt x="202149" y="670442"/>
                  </a:cubicBezTo>
                  <a:cubicBezTo>
                    <a:pt x="209242" y="649606"/>
                    <a:pt x="218995" y="628770"/>
                    <a:pt x="235841" y="614141"/>
                  </a:cubicBezTo>
                  <a:cubicBezTo>
                    <a:pt x="243377" y="606605"/>
                    <a:pt x="254017" y="605718"/>
                    <a:pt x="261109" y="611481"/>
                  </a:cubicBezTo>
                  <a:cubicBezTo>
                    <a:pt x="269532" y="626111"/>
                    <a:pt x="267316" y="648719"/>
                    <a:pt x="264212" y="664235"/>
                  </a:cubicBezTo>
                  <a:cubicBezTo>
                    <a:pt x="258007" y="688617"/>
                    <a:pt x="246480" y="710783"/>
                    <a:pt x="234954" y="732948"/>
                  </a:cubicBezTo>
                  <a:cubicBezTo>
                    <a:pt x="231408" y="739598"/>
                    <a:pt x="227861" y="746247"/>
                    <a:pt x="223871" y="752454"/>
                  </a:cubicBezTo>
                  <a:cubicBezTo>
                    <a:pt x="223428" y="753340"/>
                    <a:pt x="222542" y="754227"/>
                    <a:pt x="222985" y="755557"/>
                  </a:cubicBezTo>
                  <a:cubicBezTo>
                    <a:pt x="223871" y="758660"/>
                    <a:pt x="228304" y="756000"/>
                    <a:pt x="230521" y="756000"/>
                  </a:cubicBezTo>
                  <a:cubicBezTo>
                    <a:pt x="242934" y="754227"/>
                    <a:pt x="255790" y="753784"/>
                    <a:pt x="268646" y="752897"/>
                  </a:cubicBezTo>
                  <a:cubicBezTo>
                    <a:pt x="286822" y="751124"/>
                    <a:pt x="305440" y="749351"/>
                    <a:pt x="323616" y="746247"/>
                  </a:cubicBezTo>
                  <a:cubicBezTo>
                    <a:pt x="325833" y="746247"/>
                    <a:pt x="328492" y="745804"/>
                    <a:pt x="329822" y="743588"/>
                  </a:cubicBezTo>
                  <a:cubicBezTo>
                    <a:pt x="344008" y="721422"/>
                    <a:pt x="353318" y="697040"/>
                    <a:pt x="360411" y="671771"/>
                  </a:cubicBezTo>
                  <a:cubicBezTo>
                    <a:pt x="366174" y="650493"/>
                    <a:pt x="369277" y="627884"/>
                    <a:pt x="366174" y="605718"/>
                  </a:cubicBezTo>
                  <a:cubicBezTo>
                    <a:pt x="362627" y="581780"/>
                    <a:pt x="352431" y="559614"/>
                    <a:pt x="350658" y="535232"/>
                  </a:cubicBezTo>
                  <a:cubicBezTo>
                    <a:pt x="348885" y="519273"/>
                    <a:pt x="353761" y="494004"/>
                    <a:pt x="375484" y="505087"/>
                  </a:cubicBezTo>
                  <a:cubicBezTo>
                    <a:pt x="388339" y="512623"/>
                    <a:pt x="395876" y="526366"/>
                    <a:pt x="400752" y="540108"/>
                  </a:cubicBezTo>
                  <a:cubicBezTo>
                    <a:pt x="406958" y="556511"/>
                    <a:pt x="412278" y="573357"/>
                    <a:pt x="413608" y="590646"/>
                  </a:cubicBezTo>
                  <a:cubicBezTo>
                    <a:pt x="415381" y="625224"/>
                    <a:pt x="407845" y="659802"/>
                    <a:pt x="396762" y="692164"/>
                  </a:cubicBezTo>
                  <a:cubicBezTo>
                    <a:pt x="393216" y="701916"/>
                    <a:pt x="389226" y="712113"/>
                    <a:pt x="384793" y="721865"/>
                  </a:cubicBezTo>
                  <a:cubicBezTo>
                    <a:pt x="384793" y="721865"/>
                    <a:pt x="384793" y="721865"/>
                    <a:pt x="384793" y="721865"/>
                  </a:cubicBezTo>
                  <a:cubicBezTo>
                    <a:pt x="383463" y="724082"/>
                    <a:pt x="381689" y="726298"/>
                    <a:pt x="381246" y="728958"/>
                  </a:cubicBezTo>
                  <a:cubicBezTo>
                    <a:pt x="382133" y="736051"/>
                    <a:pt x="393216" y="727185"/>
                    <a:pt x="396762" y="725855"/>
                  </a:cubicBezTo>
                  <a:cubicBezTo>
                    <a:pt x="406072" y="720536"/>
                    <a:pt x="415381" y="715659"/>
                    <a:pt x="424691" y="710339"/>
                  </a:cubicBezTo>
                  <a:cubicBezTo>
                    <a:pt x="440207" y="701030"/>
                    <a:pt x="457052" y="693050"/>
                    <a:pt x="472125" y="683297"/>
                  </a:cubicBezTo>
                  <a:cubicBezTo>
                    <a:pt x="479661" y="677534"/>
                    <a:pt x="482764" y="668225"/>
                    <a:pt x="486754" y="660245"/>
                  </a:cubicBezTo>
                  <a:cubicBezTo>
                    <a:pt x="509806" y="611038"/>
                    <a:pt x="520002" y="552965"/>
                    <a:pt x="492961" y="503314"/>
                  </a:cubicBezTo>
                  <a:cubicBezTo>
                    <a:pt x="485867" y="489571"/>
                    <a:pt x="476115" y="478045"/>
                    <a:pt x="466362" y="466519"/>
                  </a:cubicBezTo>
                  <a:cubicBezTo>
                    <a:pt x="459269" y="458096"/>
                    <a:pt x="452619" y="450117"/>
                    <a:pt x="446413" y="441250"/>
                  </a:cubicBezTo>
                  <a:cubicBezTo>
                    <a:pt x="429567" y="415982"/>
                    <a:pt x="455723" y="414652"/>
                    <a:pt x="473455" y="423075"/>
                  </a:cubicBezTo>
                  <a:cubicBezTo>
                    <a:pt x="500053" y="434157"/>
                    <a:pt x="521776" y="456766"/>
                    <a:pt x="532415" y="483365"/>
                  </a:cubicBezTo>
                  <a:cubicBezTo>
                    <a:pt x="545714" y="517943"/>
                    <a:pt x="549261" y="557398"/>
                    <a:pt x="539508" y="593306"/>
                  </a:cubicBezTo>
                  <a:cubicBezTo>
                    <a:pt x="536848" y="603502"/>
                    <a:pt x="534188" y="613255"/>
                    <a:pt x="530642" y="623007"/>
                  </a:cubicBezTo>
                  <a:cubicBezTo>
                    <a:pt x="527982" y="628327"/>
                    <a:pt x="524879" y="633647"/>
                    <a:pt x="521776" y="639410"/>
                  </a:cubicBezTo>
                  <a:cubicBezTo>
                    <a:pt x="520446" y="642070"/>
                    <a:pt x="518229" y="644729"/>
                    <a:pt x="518229" y="647389"/>
                  </a:cubicBezTo>
                  <a:cubicBezTo>
                    <a:pt x="518672" y="649606"/>
                    <a:pt x="521332" y="650049"/>
                    <a:pt x="522662" y="648719"/>
                  </a:cubicBezTo>
                  <a:cubicBezTo>
                    <a:pt x="528869" y="644729"/>
                    <a:pt x="534188" y="638966"/>
                    <a:pt x="539508" y="633647"/>
                  </a:cubicBezTo>
                  <a:cubicBezTo>
                    <a:pt x="561674" y="611038"/>
                    <a:pt x="578076" y="583996"/>
                    <a:pt x="591818" y="555624"/>
                  </a:cubicBezTo>
                  <a:cubicBezTo>
                    <a:pt x="621077" y="492674"/>
                    <a:pt x="629500" y="460313"/>
                    <a:pt x="574529" y="409775"/>
                  </a:cubicBezTo>
                  <a:cubicBezTo>
                    <a:pt x="564777" y="400466"/>
                    <a:pt x="554137" y="391600"/>
                    <a:pt x="546601" y="379630"/>
                  </a:cubicBezTo>
                  <a:cubicBezTo>
                    <a:pt x="542168" y="372981"/>
                    <a:pt x="536405" y="359238"/>
                    <a:pt x="547931" y="356578"/>
                  </a:cubicBezTo>
                  <a:cubicBezTo>
                    <a:pt x="559013" y="355248"/>
                    <a:pt x="569653" y="361898"/>
                    <a:pt x="578962" y="366774"/>
                  </a:cubicBezTo>
                  <a:cubicBezTo>
                    <a:pt x="587385" y="371651"/>
                    <a:pt x="595365" y="376971"/>
                    <a:pt x="602458" y="383177"/>
                  </a:cubicBezTo>
                  <a:cubicBezTo>
                    <a:pt x="602458" y="383177"/>
                    <a:pt x="602458" y="383177"/>
                    <a:pt x="602458" y="383177"/>
                  </a:cubicBezTo>
                  <a:cubicBezTo>
                    <a:pt x="605118" y="385837"/>
                    <a:pt x="607777" y="388496"/>
                    <a:pt x="610438" y="391156"/>
                  </a:cubicBezTo>
                  <a:cubicBezTo>
                    <a:pt x="615757" y="396919"/>
                    <a:pt x="621077" y="403126"/>
                    <a:pt x="624623" y="410219"/>
                  </a:cubicBezTo>
                  <a:cubicBezTo>
                    <a:pt x="625954" y="412878"/>
                    <a:pt x="627283" y="415539"/>
                    <a:pt x="628613" y="417755"/>
                  </a:cubicBezTo>
                  <a:cubicBezTo>
                    <a:pt x="629056" y="418198"/>
                    <a:pt x="629056" y="418641"/>
                    <a:pt x="629500" y="419085"/>
                  </a:cubicBezTo>
                  <a:cubicBezTo>
                    <a:pt x="630387" y="419528"/>
                    <a:pt x="631273" y="419085"/>
                    <a:pt x="632159" y="418641"/>
                  </a:cubicBezTo>
                  <a:cubicBezTo>
                    <a:pt x="633490" y="417312"/>
                    <a:pt x="632603" y="415095"/>
                    <a:pt x="633046" y="413765"/>
                  </a:cubicBezTo>
                  <a:cubicBezTo>
                    <a:pt x="633046" y="409775"/>
                    <a:pt x="632603" y="406229"/>
                    <a:pt x="632159" y="401796"/>
                  </a:cubicBezTo>
                  <a:cubicBezTo>
                    <a:pt x="630387" y="389826"/>
                    <a:pt x="627726" y="378300"/>
                    <a:pt x="624623" y="366774"/>
                  </a:cubicBezTo>
                  <a:cubicBezTo>
                    <a:pt x="619747" y="349485"/>
                    <a:pt x="614871" y="331753"/>
                    <a:pt x="603344" y="317567"/>
                  </a:cubicBezTo>
                  <a:cubicBezTo>
                    <a:pt x="593149" y="305598"/>
                    <a:pt x="578076" y="299391"/>
                    <a:pt x="562560" y="298061"/>
                  </a:cubicBezTo>
                  <a:cubicBezTo>
                    <a:pt x="554580" y="297175"/>
                    <a:pt x="545714" y="296731"/>
                    <a:pt x="539064" y="291855"/>
                  </a:cubicBezTo>
                  <a:cubicBezTo>
                    <a:pt x="534188" y="288309"/>
                    <a:pt x="531528" y="283432"/>
                    <a:pt x="528869" y="278113"/>
                  </a:cubicBezTo>
                  <a:cubicBezTo>
                    <a:pt x="526652" y="274123"/>
                    <a:pt x="524879" y="270133"/>
                    <a:pt x="521776" y="267030"/>
                  </a:cubicBezTo>
                  <a:cubicBezTo>
                    <a:pt x="513353" y="258607"/>
                    <a:pt x="500053" y="256833"/>
                    <a:pt x="488971" y="260380"/>
                  </a:cubicBezTo>
                  <a:cubicBezTo>
                    <a:pt x="477888" y="263927"/>
                    <a:pt x="469465" y="272793"/>
                    <a:pt x="459269" y="278556"/>
                  </a:cubicBezTo>
                  <a:cubicBezTo>
                    <a:pt x="451733" y="282989"/>
                    <a:pt x="444640" y="287865"/>
                    <a:pt x="436217" y="290968"/>
                  </a:cubicBezTo>
                  <a:cubicBezTo>
                    <a:pt x="430454" y="292298"/>
                    <a:pt x="424691" y="292742"/>
                    <a:pt x="418928" y="291855"/>
                  </a:cubicBezTo>
                  <a:cubicBezTo>
                    <a:pt x="430897" y="262597"/>
                    <a:pt x="440207" y="232008"/>
                    <a:pt x="447300" y="200977"/>
                  </a:cubicBezTo>
                  <a:cubicBezTo>
                    <a:pt x="452619" y="177038"/>
                    <a:pt x="457052" y="153099"/>
                    <a:pt x="457939" y="128717"/>
                  </a:cubicBezTo>
                  <a:cubicBezTo>
                    <a:pt x="458382" y="112758"/>
                    <a:pt x="457052" y="96356"/>
                    <a:pt x="455723" y="80396"/>
                  </a:cubicBezTo>
                  <a:cubicBezTo>
                    <a:pt x="453949" y="58674"/>
                    <a:pt x="451733" y="36952"/>
                    <a:pt x="451289" y="15230"/>
                  </a:cubicBezTo>
                  <a:cubicBezTo>
                    <a:pt x="450846" y="11240"/>
                    <a:pt x="451733" y="7250"/>
                    <a:pt x="450846" y="3261"/>
                  </a:cubicBezTo>
                  <a:cubicBezTo>
                    <a:pt x="450846" y="2817"/>
                    <a:pt x="450846" y="2817"/>
                    <a:pt x="450402" y="2374"/>
                  </a:cubicBezTo>
                  <a:cubicBezTo>
                    <a:pt x="446413" y="-4719"/>
                    <a:pt x="434887" y="5920"/>
                    <a:pt x="430010" y="10353"/>
                  </a:cubicBezTo>
                  <a:cubicBezTo>
                    <a:pt x="422031" y="17446"/>
                    <a:pt x="415825" y="26312"/>
                    <a:pt x="409175" y="34735"/>
                  </a:cubicBezTo>
                  <a:cubicBezTo>
                    <a:pt x="406515" y="38725"/>
                    <a:pt x="402525" y="42272"/>
                    <a:pt x="403412" y="47148"/>
                  </a:cubicBezTo>
                  <a:cubicBezTo>
                    <a:pt x="403855" y="48921"/>
                    <a:pt x="404299" y="50694"/>
                    <a:pt x="404742" y="52468"/>
                  </a:cubicBezTo>
                  <a:cubicBezTo>
                    <a:pt x="406515" y="57344"/>
                    <a:pt x="409175" y="62221"/>
                    <a:pt x="410505" y="67097"/>
                  </a:cubicBezTo>
                  <a:cubicBezTo>
                    <a:pt x="416268" y="83499"/>
                    <a:pt x="418928" y="100345"/>
                    <a:pt x="419815" y="117634"/>
                  </a:cubicBezTo>
                  <a:cubicBezTo>
                    <a:pt x="420258" y="147336"/>
                    <a:pt x="417154" y="177481"/>
                    <a:pt x="412278" y="206740"/>
                  </a:cubicBezTo>
                  <a:cubicBezTo>
                    <a:pt x="408288" y="230678"/>
                    <a:pt x="403412" y="254174"/>
                    <a:pt x="395876" y="277226"/>
                  </a:cubicBezTo>
                  <a:cubicBezTo>
                    <a:pt x="386123" y="265700"/>
                    <a:pt x="380803" y="251070"/>
                    <a:pt x="381246" y="235555"/>
                  </a:cubicBezTo>
                  <a:cubicBezTo>
                    <a:pt x="381246" y="220482"/>
                    <a:pt x="380803" y="205410"/>
                    <a:pt x="374153" y="191667"/>
                  </a:cubicBezTo>
                  <a:cubicBezTo>
                    <a:pt x="363957" y="166842"/>
                    <a:pt x="343565" y="153542"/>
                    <a:pt x="317410" y="150439"/>
                  </a:cubicBezTo>
                  <a:cubicBezTo>
                    <a:pt x="305440" y="148666"/>
                    <a:pt x="293028" y="150439"/>
                    <a:pt x="281058" y="150883"/>
                  </a:cubicBezTo>
                  <a:cubicBezTo>
                    <a:pt x="265543" y="150883"/>
                    <a:pt x="250027" y="147779"/>
                    <a:pt x="236284" y="140243"/>
                  </a:cubicBezTo>
                  <a:cubicBezTo>
                    <a:pt x="211459" y="125614"/>
                    <a:pt x="190623" y="129604"/>
                    <a:pt x="164912" y="139800"/>
                  </a:cubicBezTo>
                  <a:cubicBezTo>
                    <a:pt x="142302" y="148223"/>
                    <a:pt x="121910" y="161965"/>
                    <a:pt x="104178" y="178811"/>
                  </a:cubicBezTo>
                  <a:cubicBezTo>
                    <a:pt x="100188" y="182357"/>
                    <a:pt x="95755" y="186347"/>
                    <a:pt x="92209" y="190337"/>
                  </a:cubicBezTo>
                  <a:cubicBezTo>
                    <a:pt x="91322" y="191224"/>
                    <a:pt x="90435" y="192110"/>
                    <a:pt x="89992" y="193440"/>
                  </a:cubicBezTo>
                  <a:cubicBezTo>
                    <a:pt x="88662" y="200533"/>
                    <a:pt x="112158" y="193440"/>
                    <a:pt x="116591" y="193440"/>
                  </a:cubicBezTo>
                  <a:cubicBezTo>
                    <a:pt x="129890" y="190780"/>
                    <a:pt x="143632" y="189007"/>
                    <a:pt x="156932" y="187677"/>
                  </a:cubicBezTo>
                  <a:cubicBezTo>
                    <a:pt x="178654" y="186347"/>
                    <a:pt x="201263" y="186791"/>
                    <a:pt x="222542" y="193884"/>
                  </a:cubicBezTo>
                  <a:cubicBezTo>
                    <a:pt x="231408" y="196543"/>
                    <a:pt x="255346" y="208956"/>
                    <a:pt x="243377" y="219596"/>
                  </a:cubicBezTo>
                  <a:cubicBezTo>
                    <a:pt x="235397" y="224029"/>
                    <a:pt x="225645" y="223142"/>
                    <a:pt x="216779" y="222699"/>
                  </a:cubicBezTo>
                  <a:cubicBezTo>
                    <a:pt x="194170" y="220482"/>
                    <a:pt x="172004" y="215606"/>
                    <a:pt x="149396" y="216492"/>
                  </a:cubicBezTo>
                  <a:cubicBezTo>
                    <a:pt x="117034" y="216936"/>
                    <a:pt x="86445" y="229348"/>
                    <a:pt x="58517" y="243978"/>
                  </a:cubicBezTo>
                  <a:cubicBezTo>
                    <a:pt x="53640" y="247081"/>
                    <a:pt x="47434" y="249297"/>
                    <a:pt x="44331" y="254174"/>
                  </a:cubicBezTo>
                  <a:cubicBezTo>
                    <a:pt x="39011" y="265256"/>
                    <a:pt x="36352" y="277226"/>
                    <a:pt x="32362" y="288752"/>
                  </a:cubicBezTo>
                  <a:cubicBezTo>
                    <a:pt x="26155" y="308258"/>
                    <a:pt x="18176" y="327320"/>
                    <a:pt x="12413" y="347269"/>
                  </a:cubicBezTo>
                  <a:cubicBezTo>
                    <a:pt x="10640" y="355248"/>
                    <a:pt x="7093" y="363228"/>
                    <a:pt x="7093" y="371651"/>
                  </a:cubicBezTo>
                  <a:cubicBezTo>
                    <a:pt x="8866" y="380960"/>
                    <a:pt x="27486" y="363671"/>
                    <a:pt x="31919" y="361455"/>
                  </a:cubicBezTo>
                  <a:cubicBezTo>
                    <a:pt x="52754" y="348599"/>
                    <a:pt x="75806" y="339732"/>
                    <a:pt x="98858" y="331753"/>
                  </a:cubicBezTo>
                  <a:cubicBezTo>
                    <a:pt x="128117" y="323330"/>
                    <a:pt x="157818" y="315794"/>
                    <a:pt x="188407" y="315350"/>
                  </a:cubicBezTo>
                  <a:cubicBezTo>
                    <a:pt x="204366" y="315794"/>
                    <a:pt x="222098" y="317124"/>
                    <a:pt x="234954" y="327320"/>
                  </a:cubicBezTo>
                  <a:cubicBezTo>
                    <a:pt x="247367" y="339732"/>
                    <a:pt x="233181" y="353032"/>
                    <a:pt x="220768" y="357022"/>
                  </a:cubicBezTo>
                  <a:cubicBezTo>
                    <a:pt x="211459" y="360568"/>
                    <a:pt x="202149" y="361455"/>
                    <a:pt x="192396" y="361898"/>
                  </a:cubicBezTo>
                  <a:cubicBezTo>
                    <a:pt x="188407" y="361898"/>
                    <a:pt x="184860" y="361898"/>
                    <a:pt x="180871" y="361898"/>
                  </a:cubicBezTo>
                  <a:cubicBezTo>
                    <a:pt x="180871" y="361898"/>
                    <a:pt x="180427" y="361898"/>
                    <a:pt x="180427" y="361898"/>
                  </a:cubicBezTo>
                  <a:cubicBezTo>
                    <a:pt x="172448" y="361898"/>
                    <a:pt x="164468" y="361898"/>
                    <a:pt x="156489" y="363228"/>
                  </a:cubicBezTo>
                  <a:cubicBezTo>
                    <a:pt x="154715" y="363228"/>
                    <a:pt x="152942" y="363671"/>
                    <a:pt x="151168" y="364114"/>
                  </a:cubicBezTo>
                  <a:cubicBezTo>
                    <a:pt x="151168" y="364114"/>
                    <a:pt x="151168" y="364114"/>
                    <a:pt x="151168" y="364114"/>
                  </a:cubicBezTo>
                  <a:cubicBezTo>
                    <a:pt x="143189" y="365001"/>
                    <a:pt x="135653" y="366331"/>
                    <a:pt x="127673" y="368104"/>
                  </a:cubicBezTo>
                  <a:cubicBezTo>
                    <a:pt x="112158" y="371208"/>
                    <a:pt x="97528" y="378744"/>
                    <a:pt x="83342" y="386280"/>
                  </a:cubicBezTo>
                  <a:cubicBezTo>
                    <a:pt x="67383" y="394703"/>
                    <a:pt x="51424" y="402682"/>
                    <a:pt x="35908" y="411549"/>
                  </a:cubicBezTo>
                  <a:cubicBezTo>
                    <a:pt x="29258" y="415982"/>
                    <a:pt x="21279" y="419085"/>
                    <a:pt x="15516" y="424848"/>
                  </a:cubicBezTo>
                  <a:cubicBezTo>
                    <a:pt x="11970" y="429724"/>
                    <a:pt x="11526" y="436374"/>
                    <a:pt x="10640" y="442137"/>
                  </a:cubicBezTo>
                  <a:cubicBezTo>
                    <a:pt x="7093" y="465189"/>
                    <a:pt x="6206" y="489128"/>
                    <a:pt x="6650" y="512623"/>
                  </a:cubicBezTo>
                  <a:cubicBezTo>
                    <a:pt x="6650" y="514840"/>
                    <a:pt x="6650" y="517500"/>
                    <a:pt x="7093" y="519716"/>
                  </a:cubicBezTo>
                  <a:cubicBezTo>
                    <a:pt x="7093" y="520603"/>
                    <a:pt x="7537" y="521933"/>
                    <a:pt x="8423" y="522376"/>
                  </a:cubicBezTo>
                  <a:cubicBezTo>
                    <a:pt x="9753" y="522819"/>
                    <a:pt x="11083" y="522376"/>
                    <a:pt x="11970" y="521933"/>
                  </a:cubicBezTo>
                  <a:cubicBezTo>
                    <a:pt x="15516" y="518830"/>
                    <a:pt x="19063" y="515283"/>
                    <a:pt x="22165" y="512180"/>
                  </a:cubicBezTo>
                  <a:close/>
                  <a:moveTo>
                    <a:pt x="296574" y="328206"/>
                  </a:moveTo>
                  <a:cubicBezTo>
                    <a:pt x="305440" y="328206"/>
                    <a:pt x="314307" y="331753"/>
                    <a:pt x="322286" y="335299"/>
                  </a:cubicBezTo>
                  <a:cubicBezTo>
                    <a:pt x="327163" y="337516"/>
                    <a:pt x="332039" y="340619"/>
                    <a:pt x="335142" y="345052"/>
                  </a:cubicBezTo>
                  <a:cubicBezTo>
                    <a:pt x="335142" y="345052"/>
                    <a:pt x="335586" y="345495"/>
                    <a:pt x="335586" y="345495"/>
                  </a:cubicBezTo>
                  <a:cubicBezTo>
                    <a:pt x="341348" y="355692"/>
                    <a:pt x="335586" y="365444"/>
                    <a:pt x="325389" y="369434"/>
                  </a:cubicBezTo>
                  <a:cubicBezTo>
                    <a:pt x="316523" y="373424"/>
                    <a:pt x="306771" y="373867"/>
                    <a:pt x="297017" y="372981"/>
                  </a:cubicBezTo>
                  <a:cubicBezTo>
                    <a:pt x="286378" y="371208"/>
                    <a:pt x="274852" y="369877"/>
                    <a:pt x="266873" y="361898"/>
                  </a:cubicBezTo>
                  <a:cubicBezTo>
                    <a:pt x="252243" y="344609"/>
                    <a:pt x="280615" y="328206"/>
                    <a:pt x="296574" y="328206"/>
                  </a:cubicBezTo>
                  <a:close/>
                  <a:moveTo>
                    <a:pt x="60734" y="662905"/>
                  </a:moveTo>
                  <a:cubicBezTo>
                    <a:pt x="54527" y="652709"/>
                    <a:pt x="61177" y="637637"/>
                    <a:pt x="64723" y="626997"/>
                  </a:cubicBezTo>
                  <a:cubicBezTo>
                    <a:pt x="72703" y="605718"/>
                    <a:pt x="105508" y="574687"/>
                    <a:pt x="129447" y="578676"/>
                  </a:cubicBezTo>
                  <a:cubicBezTo>
                    <a:pt x="132550" y="579120"/>
                    <a:pt x="135653" y="580893"/>
                    <a:pt x="137426" y="583553"/>
                  </a:cubicBezTo>
                  <a:cubicBezTo>
                    <a:pt x="139199" y="585769"/>
                    <a:pt x="139643" y="588429"/>
                    <a:pt x="138756" y="591089"/>
                  </a:cubicBezTo>
                  <a:cubicBezTo>
                    <a:pt x="134766" y="599955"/>
                    <a:pt x="125457" y="603502"/>
                    <a:pt x="117920" y="609708"/>
                  </a:cubicBezTo>
                  <a:cubicBezTo>
                    <a:pt x="111271" y="615028"/>
                    <a:pt x="105508" y="620791"/>
                    <a:pt x="100632" y="627440"/>
                  </a:cubicBezTo>
                  <a:cubicBezTo>
                    <a:pt x="92652" y="635863"/>
                    <a:pt x="74919" y="677978"/>
                    <a:pt x="60734" y="66290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656" name="Google Shape;656;p24"/>
            <p:cNvGrpSpPr/>
            <p:nvPr/>
          </p:nvGrpSpPr>
          <p:grpSpPr>
            <a:xfrm rot="10800000" flipH="1">
              <a:off x="7738669" y="87872"/>
              <a:ext cx="1559576" cy="2312109"/>
              <a:chOff x="-9796" y="2743767"/>
              <a:chExt cx="1559576" cy="2312109"/>
            </a:xfrm>
          </p:grpSpPr>
          <p:grpSp>
            <p:nvGrpSpPr>
              <p:cNvPr id="657" name="Google Shape;657;p24"/>
              <p:cNvGrpSpPr/>
              <p:nvPr/>
            </p:nvGrpSpPr>
            <p:grpSpPr>
              <a:xfrm rot="704926">
                <a:off x="601329" y="2795608"/>
                <a:ext cx="733842" cy="2183432"/>
                <a:chOff x="3812975" y="3543526"/>
                <a:chExt cx="537695" cy="1599827"/>
              </a:xfrm>
            </p:grpSpPr>
            <p:grpSp>
              <p:nvGrpSpPr>
                <p:cNvPr id="658" name="Google Shape;658;p24"/>
                <p:cNvGrpSpPr/>
                <p:nvPr/>
              </p:nvGrpSpPr>
              <p:grpSpPr>
                <a:xfrm>
                  <a:off x="3812975" y="3543526"/>
                  <a:ext cx="537695" cy="1199881"/>
                  <a:chOff x="5333063" y="5726769"/>
                  <a:chExt cx="379916" cy="847733"/>
                </a:xfrm>
              </p:grpSpPr>
              <p:sp>
                <p:nvSpPr>
                  <p:cNvPr id="659" name="Google Shape;659;p24"/>
                  <p:cNvSpPr/>
                  <p:nvPr/>
                </p:nvSpPr>
                <p:spPr>
                  <a:xfrm>
                    <a:off x="5528563" y="5818438"/>
                    <a:ext cx="106394" cy="101074"/>
                  </a:xfrm>
                  <a:custGeom>
                    <a:avLst/>
                    <a:gdLst/>
                    <a:ahLst/>
                    <a:cxnLst/>
                    <a:rect l="l" t="t" r="r" b="b"/>
                    <a:pathLst>
                      <a:path w="106394" h="101074" extrusionOk="0">
                        <a:moveTo>
                          <a:pt x="43444" y="42558"/>
                        </a:moveTo>
                        <a:cubicBezTo>
                          <a:pt x="37238" y="46104"/>
                          <a:pt x="31475" y="49207"/>
                          <a:pt x="24825" y="52311"/>
                        </a:cubicBezTo>
                        <a:cubicBezTo>
                          <a:pt x="22165" y="53640"/>
                          <a:pt x="19062" y="54971"/>
                          <a:pt x="16403" y="55857"/>
                        </a:cubicBezTo>
                        <a:cubicBezTo>
                          <a:pt x="13742" y="57187"/>
                          <a:pt x="10196" y="57630"/>
                          <a:pt x="7536" y="59404"/>
                        </a:cubicBezTo>
                        <a:cubicBezTo>
                          <a:pt x="4433" y="61177"/>
                          <a:pt x="5320" y="66940"/>
                          <a:pt x="4876" y="70043"/>
                        </a:cubicBezTo>
                        <a:cubicBezTo>
                          <a:pt x="4433" y="73146"/>
                          <a:pt x="3990" y="76249"/>
                          <a:pt x="3546" y="79353"/>
                        </a:cubicBezTo>
                        <a:cubicBezTo>
                          <a:pt x="2660" y="86445"/>
                          <a:pt x="1330" y="93981"/>
                          <a:pt x="0" y="101075"/>
                        </a:cubicBezTo>
                        <a:cubicBezTo>
                          <a:pt x="30588" y="86889"/>
                          <a:pt x="60290" y="71373"/>
                          <a:pt x="88662" y="52754"/>
                        </a:cubicBezTo>
                        <a:cubicBezTo>
                          <a:pt x="94868" y="48764"/>
                          <a:pt x="100631" y="44774"/>
                          <a:pt x="106394" y="40341"/>
                        </a:cubicBezTo>
                        <a:cubicBezTo>
                          <a:pt x="103291" y="25268"/>
                          <a:pt x="99745" y="11969"/>
                          <a:pt x="95755" y="0"/>
                        </a:cubicBezTo>
                        <a:cubicBezTo>
                          <a:pt x="80239" y="16402"/>
                          <a:pt x="62507" y="31032"/>
                          <a:pt x="43444" y="4255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0" name="Google Shape;660;p24"/>
                  <p:cNvSpPr/>
                  <p:nvPr/>
                </p:nvSpPr>
                <p:spPr>
                  <a:xfrm>
                    <a:off x="5510830" y="5867202"/>
                    <a:ext cx="138312" cy="137869"/>
                  </a:xfrm>
                  <a:custGeom>
                    <a:avLst/>
                    <a:gdLst/>
                    <a:ahLst/>
                    <a:cxnLst/>
                    <a:rect l="l" t="t" r="r" b="b"/>
                    <a:pathLst>
                      <a:path w="138312" h="137869" extrusionOk="0">
                        <a:moveTo>
                          <a:pt x="27485" y="51867"/>
                        </a:moveTo>
                        <a:cubicBezTo>
                          <a:pt x="25269" y="52311"/>
                          <a:pt x="23495" y="53197"/>
                          <a:pt x="21279" y="53640"/>
                        </a:cubicBezTo>
                        <a:cubicBezTo>
                          <a:pt x="18619" y="54527"/>
                          <a:pt x="17289" y="54527"/>
                          <a:pt x="16846" y="57630"/>
                        </a:cubicBezTo>
                        <a:cubicBezTo>
                          <a:pt x="15516" y="62507"/>
                          <a:pt x="15073" y="67383"/>
                          <a:pt x="14186" y="72260"/>
                        </a:cubicBezTo>
                        <a:cubicBezTo>
                          <a:pt x="13299" y="76693"/>
                          <a:pt x="12413" y="81126"/>
                          <a:pt x="11526" y="85559"/>
                        </a:cubicBezTo>
                        <a:cubicBezTo>
                          <a:pt x="7980" y="102848"/>
                          <a:pt x="3990" y="120580"/>
                          <a:pt x="0" y="137869"/>
                        </a:cubicBezTo>
                        <a:cubicBezTo>
                          <a:pt x="14629" y="132993"/>
                          <a:pt x="29258" y="128117"/>
                          <a:pt x="43888" y="122797"/>
                        </a:cubicBezTo>
                        <a:cubicBezTo>
                          <a:pt x="69600" y="113487"/>
                          <a:pt x="94868" y="102404"/>
                          <a:pt x="117920" y="88219"/>
                        </a:cubicBezTo>
                        <a:cubicBezTo>
                          <a:pt x="125013" y="83786"/>
                          <a:pt x="131663" y="78909"/>
                          <a:pt x="138313" y="74032"/>
                        </a:cubicBezTo>
                        <a:cubicBezTo>
                          <a:pt x="136096" y="60290"/>
                          <a:pt x="133880" y="45661"/>
                          <a:pt x="131220" y="31032"/>
                        </a:cubicBezTo>
                        <a:cubicBezTo>
                          <a:pt x="118807" y="42114"/>
                          <a:pt x="105064" y="51867"/>
                          <a:pt x="90435" y="60733"/>
                        </a:cubicBezTo>
                        <a:cubicBezTo>
                          <a:pt x="66053" y="75363"/>
                          <a:pt x="39011" y="86445"/>
                          <a:pt x="11083" y="92652"/>
                        </a:cubicBezTo>
                        <a:cubicBezTo>
                          <a:pt x="10196" y="93095"/>
                          <a:pt x="9753" y="91322"/>
                          <a:pt x="10640" y="90878"/>
                        </a:cubicBezTo>
                        <a:cubicBezTo>
                          <a:pt x="49207" y="74476"/>
                          <a:pt x="86002" y="55414"/>
                          <a:pt x="120580" y="31032"/>
                        </a:cubicBezTo>
                        <a:cubicBezTo>
                          <a:pt x="123683" y="28815"/>
                          <a:pt x="126786" y="26599"/>
                          <a:pt x="129890" y="23939"/>
                        </a:cubicBezTo>
                        <a:cubicBezTo>
                          <a:pt x="128560" y="15959"/>
                          <a:pt x="126786" y="7980"/>
                          <a:pt x="125457" y="0"/>
                        </a:cubicBezTo>
                        <a:cubicBezTo>
                          <a:pt x="99301" y="19949"/>
                          <a:pt x="70486" y="36351"/>
                          <a:pt x="39455" y="47878"/>
                        </a:cubicBezTo>
                        <a:cubicBezTo>
                          <a:pt x="35908" y="49207"/>
                          <a:pt x="31475" y="50537"/>
                          <a:pt x="27485" y="5186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1" name="Google Shape;661;p24"/>
                  <p:cNvSpPr/>
                  <p:nvPr/>
                </p:nvSpPr>
                <p:spPr>
                  <a:xfrm>
                    <a:off x="5488665" y="6005072"/>
                    <a:ext cx="170674" cy="100187"/>
                  </a:xfrm>
                  <a:custGeom>
                    <a:avLst/>
                    <a:gdLst/>
                    <a:ahLst/>
                    <a:cxnLst/>
                    <a:rect l="l" t="t" r="r" b="b"/>
                    <a:pathLst>
                      <a:path w="170674" h="100187" extrusionOk="0">
                        <a:moveTo>
                          <a:pt x="67383" y="39011"/>
                        </a:moveTo>
                        <a:cubicBezTo>
                          <a:pt x="58073" y="41228"/>
                          <a:pt x="48764" y="43001"/>
                          <a:pt x="39455" y="44331"/>
                        </a:cubicBezTo>
                        <a:cubicBezTo>
                          <a:pt x="34578" y="45218"/>
                          <a:pt x="30145" y="46104"/>
                          <a:pt x="25269" y="46548"/>
                        </a:cubicBezTo>
                        <a:cubicBezTo>
                          <a:pt x="23052" y="46991"/>
                          <a:pt x="20836" y="47434"/>
                          <a:pt x="18619" y="47434"/>
                        </a:cubicBezTo>
                        <a:cubicBezTo>
                          <a:pt x="16846" y="47878"/>
                          <a:pt x="13742" y="47434"/>
                          <a:pt x="11969" y="48321"/>
                        </a:cubicBezTo>
                        <a:cubicBezTo>
                          <a:pt x="8866" y="49651"/>
                          <a:pt x="8866" y="58073"/>
                          <a:pt x="7980" y="61177"/>
                        </a:cubicBezTo>
                        <a:cubicBezTo>
                          <a:pt x="7093" y="65610"/>
                          <a:pt x="6206" y="70043"/>
                          <a:pt x="5320" y="74033"/>
                        </a:cubicBezTo>
                        <a:cubicBezTo>
                          <a:pt x="3546" y="82899"/>
                          <a:pt x="1773" y="91322"/>
                          <a:pt x="0" y="100188"/>
                        </a:cubicBezTo>
                        <a:cubicBezTo>
                          <a:pt x="15516" y="93095"/>
                          <a:pt x="31918" y="87776"/>
                          <a:pt x="48321" y="82455"/>
                        </a:cubicBezTo>
                        <a:cubicBezTo>
                          <a:pt x="89992" y="69156"/>
                          <a:pt x="132993" y="57630"/>
                          <a:pt x="170674" y="36795"/>
                        </a:cubicBezTo>
                        <a:cubicBezTo>
                          <a:pt x="169788" y="24382"/>
                          <a:pt x="168901" y="11970"/>
                          <a:pt x="168014" y="0"/>
                        </a:cubicBezTo>
                        <a:cubicBezTo>
                          <a:pt x="167128" y="443"/>
                          <a:pt x="166684" y="887"/>
                          <a:pt x="165798" y="1330"/>
                        </a:cubicBezTo>
                        <a:cubicBezTo>
                          <a:pt x="136096" y="20392"/>
                          <a:pt x="101961" y="31475"/>
                          <a:pt x="67383" y="3901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2" name="Google Shape;662;p24"/>
                  <p:cNvSpPr/>
                  <p:nvPr/>
                </p:nvSpPr>
                <p:spPr>
                  <a:xfrm>
                    <a:off x="5534326" y="5780314"/>
                    <a:ext cx="86888" cy="95754"/>
                  </a:xfrm>
                  <a:custGeom>
                    <a:avLst/>
                    <a:gdLst/>
                    <a:ahLst/>
                    <a:cxnLst/>
                    <a:rect l="l" t="t" r="r" b="b"/>
                    <a:pathLst>
                      <a:path w="86888" h="95754" extrusionOk="0">
                        <a:moveTo>
                          <a:pt x="50537" y="25268"/>
                        </a:moveTo>
                        <a:cubicBezTo>
                          <a:pt x="39898" y="35465"/>
                          <a:pt x="27928" y="44774"/>
                          <a:pt x="15516" y="52754"/>
                        </a:cubicBezTo>
                        <a:cubicBezTo>
                          <a:pt x="12413" y="54971"/>
                          <a:pt x="8423" y="56300"/>
                          <a:pt x="5320" y="58517"/>
                        </a:cubicBezTo>
                        <a:cubicBezTo>
                          <a:pt x="3103" y="60290"/>
                          <a:pt x="3103" y="61176"/>
                          <a:pt x="2660" y="64280"/>
                        </a:cubicBezTo>
                        <a:cubicBezTo>
                          <a:pt x="2660" y="66496"/>
                          <a:pt x="2217" y="68713"/>
                          <a:pt x="2217" y="70930"/>
                        </a:cubicBezTo>
                        <a:cubicBezTo>
                          <a:pt x="1773" y="79353"/>
                          <a:pt x="887" y="87775"/>
                          <a:pt x="0" y="95755"/>
                        </a:cubicBezTo>
                        <a:cubicBezTo>
                          <a:pt x="23495" y="82455"/>
                          <a:pt x="45661" y="67383"/>
                          <a:pt x="66053" y="49650"/>
                        </a:cubicBezTo>
                        <a:cubicBezTo>
                          <a:pt x="73146" y="43444"/>
                          <a:pt x="80239" y="36794"/>
                          <a:pt x="86889" y="29702"/>
                        </a:cubicBezTo>
                        <a:cubicBezTo>
                          <a:pt x="82899" y="18176"/>
                          <a:pt x="78466" y="8423"/>
                          <a:pt x="73590" y="0"/>
                        </a:cubicBezTo>
                        <a:cubicBezTo>
                          <a:pt x="66940" y="8866"/>
                          <a:pt x="58960" y="17289"/>
                          <a:pt x="50537" y="2526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3" name="Google Shape;663;p24"/>
                  <p:cNvSpPr/>
                  <p:nvPr/>
                </p:nvSpPr>
                <p:spPr>
                  <a:xfrm>
                    <a:off x="5498861" y="5728003"/>
                    <a:ext cx="33691" cy="37238"/>
                  </a:xfrm>
                  <a:custGeom>
                    <a:avLst/>
                    <a:gdLst/>
                    <a:ahLst/>
                    <a:cxnLst/>
                    <a:rect l="l" t="t" r="r" b="b"/>
                    <a:pathLst>
                      <a:path w="33691" h="37238" extrusionOk="0">
                        <a:moveTo>
                          <a:pt x="33692" y="37238"/>
                        </a:moveTo>
                        <a:cubicBezTo>
                          <a:pt x="32805" y="24825"/>
                          <a:pt x="31918" y="12413"/>
                          <a:pt x="30588" y="0"/>
                        </a:cubicBezTo>
                        <a:cubicBezTo>
                          <a:pt x="19062" y="1330"/>
                          <a:pt x="8866" y="5320"/>
                          <a:pt x="0" y="10640"/>
                        </a:cubicBezTo>
                        <a:cubicBezTo>
                          <a:pt x="2217" y="12413"/>
                          <a:pt x="4433" y="13742"/>
                          <a:pt x="6650" y="15516"/>
                        </a:cubicBezTo>
                        <a:cubicBezTo>
                          <a:pt x="15959" y="22165"/>
                          <a:pt x="25269" y="29258"/>
                          <a:pt x="33692" y="3723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4" name="Google Shape;664;p24"/>
                  <p:cNvSpPr/>
                  <p:nvPr/>
                </p:nvSpPr>
                <p:spPr>
                  <a:xfrm>
                    <a:off x="5537429" y="5748395"/>
                    <a:ext cx="66496" cy="89548"/>
                  </a:xfrm>
                  <a:custGeom>
                    <a:avLst/>
                    <a:gdLst/>
                    <a:ahLst/>
                    <a:cxnLst/>
                    <a:rect l="l" t="t" r="r" b="b"/>
                    <a:pathLst>
                      <a:path w="66496" h="89548" extrusionOk="0">
                        <a:moveTo>
                          <a:pt x="41228" y="7537"/>
                        </a:moveTo>
                        <a:cubicBezTo>
                          <a:pt x="41228" y="7537"/>
                          <a:pt x="41228" y="7537"/>
                          <a:pt x="41228" y="7537"/>
                        </a:cubicBezTo>
                        <a:cubicBezTo>
                          <a:pt x="29702" y="22609"/>
                          <a:pt x="16403" y="36352"/>
                          <a:pt x="1330" y="47434"/>
                        </a:cubicBezTo>
                        <a:cubicBezTo>
                          <a:pt x="1330" y="47434"/>
                          <a:pt x="1330" y="47434"/>
                          <a:pt x="1330" y="47434"/>
                        </a:cubicBezTo>
                        <a:cubicBezTo>
                          <a:pt x="1330" y="47434"/>
                          <a:pt x="1330" y="47434"/>
                          <a:pt x="1330" y="47434"/>
                        </a:cubicBezTo>
                        <a:cubicBezTo>
                          <a:pt x="1330" y="47434"/>
                          <a:pt x="1330" y="47434"/>
                          <a:pt x="1330" y="47434"/>
                        </a:cubicBezTo>
                        <a:cubicBezTo>
                          <a:pt x="887" y="47878"/>
                          <a:pt x="443" y="47434"/>
                          <a:pt x="443" y="47434"/>
                        </a:cubicBezTo>
                        <a:cubicBezTo>
                          <a:pt x="887" y="61620"/>
                          <a:pt x="887" y="75363"/>
                          <a:pt x="0" y="89549"/>
                        </a:cubicBezTo>
                        <a:cubicBezTo>
                          <a:pt x="18176" y="74476"/>
                          <a:pt x="36351" y="58517"/>
                          <a:pt x="52310" y="40785"/>
                        </a:cubicBezTo>
                        <a:cubicBezTo>
                          <a:pt x="57187" y="35465"/>
                          <a:pt x="62063" y="30145"/>
                          <a:pt x="66496" y="24826"/>
                        </a:cubicBezTo>
                        <a:cubicBezTo>
                          <a:pt x="60290" y="14186"/>
                          <a:pt x="53640" y="6206"/>
                          <a:pt x="46991" y="0"/>
                        </a:cubicBezTo>
                        <a:cubicBezTo>
                          <a:pt x="45218" y="2217"/>
                          <a:pt x="43444" y="4877"/>
                          <a:pt x="41228" y="7537"/>
                        </a:cubicBezTo>
                        <a:cubicBezTo>
                          <a:pt x="41671" y="7093"/>
                          <a:pt x="41228" y="7093"/>
                          <a:pt x="41228" y="753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5" name="Google Shape;665;p24"/>
                  <p:cNvSpPr/>
                  <p:nvPr/>
                </p:nvSpPr>
                <p:spPr>
                  <a:xfrm>
                    <a:off x="5451427" y="5776767"/>
                    <a:ext cx="81867" cy="79795"/>
                  </a:xfrm>
                  <a:custGeom>
                    <a:avLst/>
                    <a:gdLst/>
                    <a:ahLst/>
                    <a:cxnLst/>
                    <a:rect l="l" t="t" r="r" b="b"/>
                    <a:pathLst>
                      <a:path w="81867" h="79795" extrusionOk="0">
                        <a:moveTo>
                          <a:pt x="79353" y="79796"/>
                        </a:moveTo>
                        <a:cubicBezTo>
                          <a:pt x="79796" y="73589"/>
                          <a:pt x="80682" y="67827"/>
                          <a:pt x="80682" y="61620"/>
                        </a:cubicBezTo>
                        <a:cubicBezTo>
                          <a:pt x="81126" y="55857"/>
                          <a:pt x="82456" y="49207"/>
                          <a:pt x="81569" y="43445"/>
                        </a:cubicBezTo>
                        <a:cubicBezTo>
                          <a:pt x="81126" y="41228"/>
                          <a:pt x="81126" y="41228"/>
                          <a:pt x="79353" y="40341"/>
                        </a:cubicBezTo>
                        <a:cubicBezTo>
                          <a:pt x="78023" y="39898"/>
                          <a:pt x="76249" y="39455"/>
                          <a:pt x="74919" y="39011"/>
                        </a:cubicBezTo>
                        <a:cubicBezTo>
                          <a:pt x="72260" y="38125"/>
                          <a:pt x="69156" y="36795"/>
                          <a:pt x="66496" y="35908"/>
                        </a:cubicBezTo>
                        <a:cubicBezTo>
                          <a:pt x="61620" y="34135"/>
                          <a:pt x="57187" y="31919"/>
                          <a:pt x="52754" y="29702"/>
                        </a:cubicBezTo>
                        <a:cubicBezTo>
                          <a:pt x="38125" y="22165"/>
                          <a:pt x="23496" y="12413"/>
                          <a:pt x="12413" y="0"/>
                        </a:cubicBezTo>
                        <a:cubicBezTo>
                          <a:pt x="7536" y="8423"/>
                          <a:pt x="3547" y="17289"/>
                          <a:pt x="0" y="26155"/>
                        </a:cubicBezTo>
                        <a:cubicBezTo>
                          <a:pt x="10640" y="34135"/>
                          <a:pt x="21279" y="41671"/>
                          <a:pt x="32362" y="48764"/>
                        </a:cubicBezTo>
                        <a:cubicBezTo>
                          <a:pt x="47878" y="58960"/>
                          <a:pt x="64280" y="68713"/>
                          <a:pt x="79353" y="7979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6" name="Google Shape;666;p24"/>
                  <p:cNvSpPr/>
                  <p:nvPr/>
                </p:nvSpPr>
                <p:spPr>
                  <a:xfrm>
                    <a:off x="5466056" y="5743076"/>
                    <a:ext cx="67422" cy="72259"/>
                  </a:xfrm>
                  <a:custGeom>
                    <a:avLst/>
                    <a:gdLst/>
                    <a:ahLst/>
                    <a:cxnLst/>
                    <a:rect l="l" t="t" r="r" b="b"/>
                    <a:pathLst>
                      <a:path w="67422" h="72259" extrusionOk="0">
                        <a:moveTo>
                          <a:pt x="66496" y="24382"/>
                        </a:moveTo>
                        <a:cubicBezTo>
                          <a:pt x="54970" y="19949"/>
                          <a:pt x="44331" y="13742"/>
                          <a:pt x="34135" y="6650"/>
                        </a:cubicBezTo>
                        <a:cubicBezTo>
                          <a:pt x="31475" y="4433"/>
                          <a:pt x="28372" y="2217"/>
                          <a:pt x="25712" y="0"/>
                        </a:cubicBezTo>
                        <a:cubicBezTo>
                          <a:pt x="15516" y="7980"/>
                          <a:pt x="7093" y="17732"/>
                          <a:pt x="0" y="29258"/>
                        </a:cubicBezTo>
                        <a:cubicBezTo>
                          <a:pt x="21722" y="44774"/>
                          <a:pt x="44774" y="57630"/>
                          <a:pt x="66940" y="72260"/>
                        </a:cubicBezTo>
                        <a:cubicBezTo>
                          <a:pt x="67826" y="56300"/>
                          <a:pt x="67383" y="40341"/>
                          <a:pt x="66496" y="2438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7" name="Google Shape;667;p24"/>
                  <p:cNvSpPr/>
                  <p:nvPr/>
                </p:nvSpPr>
                <p:spPr>
                  <a:xfrm>
                    <a:off x="5531666" y="5726769"/>
                    <a:ext cx="46990" cy="67287"/>
                  </a:xfrm>
                  <a:custGeom>
                    <a:avLst/>
                    <a:gdLst/>
                    <a:ahLst/>
                    <a:cxnLst/>
                    <a:rect l="l" t="t" r="r" b="b"/>
                    <a:pathLst>
                      <a:path w="46990" h="67287" extrusionOk="0">
                        <a:moveTo>
                          <a:pt x="40785" y="23843"/>
                        </a:moveTo>
                        <a:cubicBezTo>
                          <a:pt x="43001" y="21183"/>
                          <a:pt x="44774" y="18080"/>
                          <a:pt x="46991" y="15420"/>
                        </a:cubicBezTo>
                        <a:cubicBezTo>
                          <a:pt x="23495" y="-3642"/>
                          <a:pt x="2660" y="347"/>
                          <a:pt x="2660" y="347"/>
                        </a:cubicBezTo>
                        <a:cubicBezTo>
                          <a:pt x="1773" y="347"/>
                          <a:pt x="887" y="791"/>
                          <a:pt x="0" y="791"/>
                        </a:cubicBezTo>
                        <a:cubicBezTo>
                          <a:pt x="3103" y="22956"/>
                          <a:pt x="5320" y="45122"/>
                          <a:pt x="6206" y="67287"/>
                        </a:cubicBezTo>
                        <a:cubicBezTo>
                          <a:pt x="17289" y="53101"/>
                          <a:pt x="29258" y="38472"/>
                          <a:pt x="40785" y="2384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8" name="Google Shape;668;p24"/>
                  <p:cNvSpPr/>
                  <p:nvPr/>
                </p:nvSpPr>
                <p:spPr>
                  <a:xfrm>
                    <a:off x="5503294" y="6358390"/>
                    <a:ext cx="209242" cy="204365"/>
                  </a:xfrm>
                  <a:custGeom>
                    <a:avLst/>
                    <a:gdLst/>
                    <a:ahLst/>
                    <a:cxnLst/>
                    <a:rect l="l" t="t" r="r" b="b"/>
                    <a:pathLst>
                      <a:path w="209242" h="204365" extrusionOk="0">
                        <a:moveTo>
                          <a:pt x="148509" y="75363"/>
                        </a:moveTo>
                        <a:cubicBezTo>
                          <a:pt x="135653" y="87332"/>
                          <a:pt x="120580" y="97084"/>
                          <a:pt x="105064" y="105507"/>
                        </a:cubicBezTo>
                        <a:cubicBezTo>
                          <a:pt x="71373" y="124127"/>
                          <a:pt x="35022" y="136982"/>
                          <a:pt x="1330" y="156045"/>
                        </a:cubicBezTo>
                        <a:cubicBezTo>
                          <a:pt x="887" y="172004"/>
                          <a:pt x="443" y="187963"/>
                          <a:pt x="0" y="203922"/>
                        </a:cubicBezTo>
                        <a:cubicBezTo>
                          <a:pt x="0" y="203922"/>
                          <a:pt x="443" y="204366"/>
                          <a:pt x="443" y="204366"/>
                        </a:cubicBezTo>
                        <a:cubicBezTo>
                          <a:pt x="11526" y="194613"/>
                          <a:pt x="23495" y="186633"/>
                          <a:pt x="36351" y="179097"/>
                        </a:cubicBezTo>
                        <a:cubicBezTo>
                          <a:pt x="85116" y="151612"/>
                          <a:pt x="140086" y="136096"/>
                          <a:pt x="183530" y="99745"/>
                        </a:cubicBezTo>
                        <a:cubicBezTo>
                          <a:pt x="193283" y="91322"/>
                          <a:pt x="201706" y="82012"/>
                          <a:pt x="209242" y="71816"/>
                        </a:cubicBezTo>
                        <a:cubicBezTo>
                          <a:pt x="209242" y="47877"/>
                          <a:pt x="207026" y="23495"/>
                          <a:pt x="203479" y="0"/>
                        </a:cubicBezTo>
                        <a:cubicBezTo>
                          <a:pt x="196830" y="12412"/>
                          <a:pt x="189736" y="24825"/>
                          <a:pt x="181757" y="36351"/>
                        </a:cubicBezTo>
                        <a:cubicBezTo>
                          <a:pt x="172004" y="50537"/>
                          <a:pt x="160921" y="63836"/>
                          <a:pt x="148509" y="7536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9" name="Google Shape;669;p24"/>
                  <p:cNvSpPr/>
                  <p:nvPr/>
                </p:nvSpPr>
                <p:spPr>
                  <a:xfrm>
                    <a:off x="5501077" y="6295439"/>
                    <a:ext cx="197716" cy="164467"/>
                  </a:xfrm>
                  <a:custGeom>
                    <a:avLst/>
                    <a:gdLst/>
                    <a:ahLst/>
                    <a:cxnLst/>
                    <a:rect l="l" t="t" r="r" b="b"/>
                    <a:pathLst>
                      <a:path w="197716" h="164467" extrusionOk="0">
                        <a:moveTo>
                          <a:pt x="185303" y="5320"/>
                        </a:moveTo>
                        <a:cubicBezTo>
                          <a:pt x="131663" y="54527"/>
                          <a:pt x="56744" y="69600"/>
                          <a:pt x="0" y="114817"/>
                        </a:cubicBezTo>
                        <a:cubicBezTo>
                          <a:pt x="1773" y="131220"/>
                          <a:pt x="2660" y="148066"/>
                          <a:pt x="3103" y="164468"/>
                        </a:cubicBezTo>
                        <a:cubicBezTo>
                          <a:pt x="3103" y="164468"/>
                          <a:pt x="3546" y="164025"/>
                          <a:pt x="3546" y="164025"/>
                        </a:cubicBezTo>
                        <a:cubicBezTo>
                          <a:pt x="15073" y="148952"/>
                          <a:pt x="29702" y="136983"/>
                          <a:pt x="46104" y="127230"/>
                        </a:cubicBezTo>
                        <a:cubicBezTo>
                          <a:pt x="78466" y="107281"/>
                          <a:pt x="115261" y="95312"/>
                          <a:pt x="147179" y="74476"/>
                        </a:cubicBezTo>
                        <a:cubicBezTo>
                          <a:pt x="167571" y="61177"/>
                          <a:pt x="184417" y="44331"/>
                          <a:pt x="197716" y="24825"/>
                        </a:cubicBezTo>
                        <a:cubicBezTo>
                          <a:pt x="195943" y="16403"/>
                          <a:pt x="193726" y="7980"/>
                          <a:pt x="191067" y="0"/>
                        </a:cubicBezTo>
                        <a:cubicBezTo>
                          <a:pt x="189293" y="1773"/>
                          <a:pt x="187520" y="3547"/>
                          <a:pt x="185303" y="532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0" name="Google Shape;670;p24"/>
                  <p:cNvSpPr/>
                  <p:nvPr/>
                </p:nvSpPr>
                <p:spPr>
                  <a:xfrm>
                    <a:off x="5482458" y="6049846"/>
                    <a:ext cx="178653" cy="94868"/>
                  </a:xfrm>
                  <a:custGeom>
                    <a:avLst/>
                    <a:gdLst/>
                    <a:ahLst/>
                    <a:cxnLst/>
                    <a:rect l="l" t="t" r="r" b="b"/>
                    <a:pathLst>
                      <a:path w="178653" h="94868" extrusionOk="0">
                        <a:moveTo>
                          <a:pt x="24382" y="52754"/>
                        </a:moveTo>
                        <a:cubicBezTo>
                          <a:pt x="19949" y="54084"/>
                          <a:pt x="15073" y="55414"/>
                          <a:pt x="10640" y="56744"/>
                        </a:cubicBezTo>
                        <a:cubicBezTo>
                          <a:pt x="7093" y="57630"/>
                          <a:pt x="6206" y="58074"/>
                          <a:pt x="5763" y="61620"/>
                        </a:cubicBezTo>
                        <a:cubicBezTo>
                          <a:pt x="5320" y="63837"/>
                          <a:pt x="4877" y="66053"/>
                          <a:pt x="4433" y="68270"/>
                        </a:cubicBezTo>
                        <a:cubicBezTo>
                          <a:pt x="2660" y="77136"/>
                          <a:pt x="1330" y="86002"/>
                          <a:pt x="0" y="94868"/>
                        </a:cubicBezTo>
                        <a:cubicBezTo>
                          <a:pt x="15959" y="88219"/>
                          <a:pt x="32362" y="82899"/>
                          <a:pt x="49208" y="78466"/>
                        </a:cubicBezTo>
                        <a:cubicBezTo>
                          <a:pt x="92209" y="67383"/>
                          <a:pt x="138313" y="60291"/>
                          <a:pt x="178654" y="41671"/>
                        </a:cubicBezTo>
                        <a:cubicBezTo>
                          <a:pt x="178211" y="27042"/>
                          <a:pt x="177767" y="13299"/>
                          <a:pt x="177324" y="0"/>
                        </a:cubicBezTo>
                        <a:cubicBezTo>
                          <a:pt x="147622" y="18176"/>
                          <a:pt x="113931" y="28815"/>
                          <a:pt x="80239" y="38125"/>
                        </a:cubicBezTo>
                        <a:cubicBezTo>
                          <a:pt x="62063" y="43001"/>
                          <a:pt x="43001" y="47878"/>
                          <a:pt x="24382" y="52754"/>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1" name="Google Shape;671;p24"/>
                  <p:cNvSpPr/>
                  <p:nvPr/>
                </p:nvSpPr>
                <p:spPr>
                  <a:xfrm>
                    <a:off x="5439901" y="5807799"/>
                    <a:ext cx="90666" cy="87332"/>
                  </a:xfrm>
                  <a:custGeom>
                    <a:avLst/>
                    <a:gdLst/>
                    <a:ahLst/>
                    <a:cxnLst/>
                    <a:rect l="l" t="t" r="r" b="b"/>
                    <a:pathLst>
                      <a:path w="90666" h="87332" extrusionOk="0">
                        <a:moveTo>
                          <a:pt x="86002" y="87332"/>
                        </a:moveTo>
                        <a:cubicBezTo>
                          <a:pt x="87332" y="79796"/>
                          <a:pt x="88219" y="72703"/>
                          <a:pt x="89105" y="65167"/>
                        </a:cubicBezTo>
                        <a:cubicBezTo>
                          <a:pt x="89549" y="61620"/>
                          <a:pt x="89992" y="58073"/>
                          <a:pt x="90435" y="54084"/>
                        </a:cubicBezTo>
                        <a:cubicBezTo>
                          <a:pt x="90878" y="51424"/>
                          <a:pt x="90878" y="50981"/>
                          <a:pt x="88662" y="49651"/>
                        </a:cubicBezTo>
                        <a:cubicBezTo>
                          <a:pt x="87332" y="48764"/>
                          <a:pt x="85559" y="48321"/>
                          <a:pt x="84229" y="47878"/>
                        </a:cubicBezTo>
                        <a:cubicBezTo>
                          <a:pt x="72703" y="43001"/>
                          <a:pt x="61177" y="37238"/>
                          <a:pt x="50094" y="30588"/>
                        </a:cubicBezTo>
                        <a:cubicBezTo>
                          <a:pt x="35465" y="22165"/>
                          <a:pt x="21279" y="11970"/>
                          <a:pt x="9309" y="0"/>
                        </a:cubicBezTo>
                        <a:cubicBezTo>
                          <a:pt x="5320" y="11083"/>
                          <a:pt x="2217" y="22165"/>
                          <a:pt x="0" y="31919"/>
                        </a:cubicBezTo>
                        <a:cubicBezTo>
                          <a:pt x="11083" y="39011"/>
                          <a:pt x="22165" y="46104"/>
                          <a:pt x="32805" y="53197"/>
                        </a:cubicBezTo>
                        <a:cubicBezTo>
                          <a:pt x="50537" y="65167"/>
                          <a:pt x="68270" y="76250"/>
                          <a:pt x="86002" y="8733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2" name="Google Shape;672;p24"/>
                  <p:cNvSpPr/>
                  <p:nvPr/>
                </p:nvSpPr>
                <p:spPr>
                  <a:xfrm>
                    <a:off x="5504624" y="6326914"/>
                    <a:ext cx="201262" cy="185303"/>
                  </a:xfrm>
                  <a:custGeom>
                    <a:avLst/>
                    <a:gdLst/>
                    <a:ahLst/>
                    <a:cxnLst/>
                    <a:rect l="l" t="t" r="r" b="b"/>
                    <a:pathLst>
                      <a:path w="201262" h="185303" extrusionOk="0">
                        <a:moveTo>
                          <a:pt x="45218" y="101075"/>
                        </a:moveTo>
                        <a:cubicBezTo>
                          <a:pt x="34578" y="106838"/>
                          <a:pt x="24826" y="113488"/>
                          <a:pt x="15516" y="121024"/>
                        </a:cubicBezTo>
                        <a:cubicBezTo>
                          <a:pt x="10640" y="125014"/>
                          <a:pt x="5320" y="129004"/>
                          <a:pt x="1773" y="133880"/>
                        </a:cubicBezTo>
                        <a:cubicBezTo>
                          <a:pt x="-443" y="136540"/>
                          <a:pt x="0" y="139199"/>
                          <a:pt x="443" y="142303"/>
                        </a:cubicBezTo>
                        <a:cubicBezTo>
                          <a:pt x="443" y="145849"/>
                          <a:pt x="443" y="148952"/>
                          <a:pt x="443" y="152499"/>
                        </a:cubicBezTo>
                        <a:cubicBezTo>
                          <a:pt x="443" y="163581"/>
                          <a:pt x="443" y="174221"/>
                          <a:pt x="0" y="185304"/>
                        </a:cubicBezTo>
                        <a:cubicBezTo>
                          <a:pt x="37681" y="157819"/>
                          <a:pt x="82456" y="142746"/>
                          <a:pt x="121024" y="116591"/>
                        </a:cubicBezTo>
                        <a:cubicBezTo>
                          <a:pt x="155158" y="93539"/>
                          <a:pt x="179097" y="59847"/>
                          <a:pt x="201263" y="25269"/>
                        </a:cubicBezTo>
                        <a:cubicBezTo>
                          <a:pt x="199933" y="16846"/>
                          <a:pt x="198159" y="8423"/>
                          <a:pt x="196386" y="0"/>
                        </a:cubicBezTo>
                        <a:cubicBezTo>
                          <a:pt x="191067" y="8423"/>
                          <a:pt x="184860" y="16403"/>
                          <a:pt x="178211" y="23496"/>
                        </a:cubicBezTo>
                        <a:cubicBezTo>
                          <a:pt x="141859" y="62950"/>
                          <a:pt x="89992" y="76693"/>
                          <a:pt x="45218" y="10107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3" name="Google Shape;673;p24"/>
                  <p:cNvSpPr/>
                  <p:nvPr/>
                </p:nvSpPr>
                <p:spPr>
                  <a:xfrm>
                    <a:off x="5476008" y="6133631"/>
                    <a:ext cx="186434" cy="114374"/>
                  </a:xfrm>
                  <a:custGeom>
                    <a:avLst/>
                    <a:gdLst/>
                    <a:ahLst/>
                    <a:cxnLst/>
                    <a:rect l="l" t="t" r="r" b="b"/>
                    <a:pathLst>
                      <a:path w="186434" h="114374" extrusionOk="0">
                        <a:moveTo>
                          <a:pt x="134124" y="28815"/>
                        </a:moveTo>
                        <a:cubicBezTo>
                          <a:pt x="115061" y="36795"/>
                          <a:pt x="95556" y="41671"/>
                          <a:pt x="75163" y="46104"/>
                        </a:cubicBezTo>
                        <a:cubicBezTo>
                          <a:pt x="55658" y="50537"/>
                          <a:pt x="36152" y="54527"/>
                          <a:pt x="17977" y="61620"/>
                        </a:cubicBezTo>
                        <a:cubicBezTo>
                          <a:pt x="13100" y="63393"/>
                          <a:pt x="6894" y="65167"/>
                          <a:pt x="2461" y="68270"/>
                        </a:cubicBezTo>
                        <a:cubicBezTo>
                          <a:pt x="-1086" y="70930"/>
                          <a:pt x="244" y="79796"/>
                          <a:pt x="244" y="83786"/>
                        </a:cubicBezTo>
                        <a:cubicBezTo>
                          <a:pt x="244" y="93982"/>
                          <a:pt x="244" y="104178"/>
                          <a:pt x="687" y="114374"/>
                        </a:cubicBezTo>
                        <a:cubicBezTo>
                          <a:pt x="17090" y="103735"/>
                          <a:pt x="35266" y="95312"/>
                          <a:pt x="53441" y="88662"/>
                        </a:cubicBezTo>
                        <a:cubicBezTo>
                          <a:pt x="96886" y="72260"/>
                          <a:pt x="144763" y="62063"/>
                          <a:pt x="186434" y="41228"/>
                        </a:cubicBezTo>
                        <a:cubicBezTo>
                          <a:pt x="185548" y="27486"/>
                          <a:pt x="185548" y="13742"/>
                          <a:pt x="185548" y="0"/>
                        </a:cubicBezTo>
                        <a:cubicBezTo>
                          <a:pt x="185104" y="443"/>
                          <a:pt x="184661" y="887"/>
                          <a:pt x="184218" y="1330"/>
                        </a:cubicBezTo>
                        <a:cubicBezTo>
                          <a:pt x="168702" y="12413"/>
                          <a:pt x="151856" y="21722"/>
                          <a:pt x="134124" y="2881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4" name="Google Shape;674;p24"/>
                  <p:cNvSpPr/>
                  <p:nvPr/>
                </p:nvSpPr>
                <p:spPr>
                  <a:xfrm>
                    <a:off x="5485076" y="6218747"/>
                    <a:ext cx="191552" cy="137425"/>
                  </a:xfrm>
                  <a:custGeom>
                    <a:avLst/>
                    <a:gdLst/>
                    <a:ahLst/>
                    <a:cxnLst/>
                    <a:rect l="l" t="t" r="r" b="b"/>
                    <a:pathLst>
                      <a:path w="191552" h="137425" extrusionOk="0">
                        <a:moveTo>
                          <a:pt x="66982" y="52753"/>
                        </a:moveTo>
                        <a:cubicBezTo>
                          <a:pt x="47477" y="60290"/>
                          <a:pt x="28858" y="69599"/>
                          <a:pt x="12012" y="82012"/>
                        </a:cubicBezTo>
                        <a:cubicBezTo>
                          <a:pt x="9796" y="83785"/>
                          <a:pt x="7579" y="85558"/>
                          <a:pt x="5363" y="86889"/>
                        </a:cubicBezTo>
                        <a:cubicBezTo>
                          <a:pt x="4032" y="87775"/>
                          <a:pt x="1373" y="89105"/>
                          <a:pt x="486" y="90435"/>
                        </a:cubicBezTo>
                        <a:cubicBezTo>
                          <a:pt x="-844" y="92651"/>
                          <a:pt x="929" y="96198"/>
                          <a:pt x="1373" y="98858"/>
                        </a:cubicBezTo>
                        <a:cubicBezTo>
                          <a:pt x="1816" y="101517"/>
                          <a:pt x="2259" y="103734"/>
                          <a:pt x="2703" y="106394"/>
                        </a:cubicBezTo>
                        <a:cubicBezTo>
                          <a:pt x="4476" y="116590"/>
                          <a:pt x="6692" y="127230"/>
                          <a:pt x="8466" y="137426"/>
                        </a:cubicBezTo>
                        <a:cubicBezTo>
                          <a:pt x="21322" y="125456"/>
                          <a:pt x="35064" y="114374"/>
                          <a:pt x="50580" y="105064"/>
                        </a:cubicBezTo>
                        <a:cubicBezTo>
                          <a:pt x="96684" y="77579"/>
                          <a:pt x="153871" y="64280"/>
                          <a:pt x="191553" y="26155"/>
                        </a:cubicBezTo>
                        <a:cubicBezTo>
                          <a:pt x="188893" y="17732"/>
                          <a:pt x="186233" y="8866"/>
                          <a:pt x="184459" y="0"/>
                        </a:cubicBezTo>
                        <a:cubicBezTo>
                          <a:pt x="182243" y="1773"/>
                          <a:pt x="180026" y="3546"/>
                          <a:pt x="177367" y="4876"/>
                        </a:cubicBezTo>
                        <a:cubicBezTo>
                          <a:pt x="143675" y="27485"/>
                          <a:pt x="104221" y="37681"/>
                          <a:pt x="66982" y="5275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5" name="Google Shape;675;p24"/>
                  <p:cNvSpPr/>
                  <p:nvPr/>
                </p:nvSpPr>
                <p:spPr>
                  <a:xfrm>
                    <a:off x="5477139" y="6099054"/>
                    <a:ext cx="184416" cy="101517"/>
                  </a:xfrm>
                  <a:custGeom>
                    <a:avLst/>
                    <a:gdLst/>
                    <a:ahLst/>
                    <a:cxnLst/>
                    <a:rect l="l" t="t" r="r" b="b"/>
                    <a:pathLst>
                      <a:path w="184416" h="101517" extrusionOk="0">
                        <a:moveTo>
                          <a:pt x="12856" y="45661"/>
                        </a:moveTo>
                        <a:cubicBezTo>
                          <a:pt x="10639" y="46104"/>
                          <a:pt x="6206" y="46548"/>
                          <a:pt x="5319" y="48764"/>
                        </a:cubicBezTo>
                        <a:cubicBezTo>
                          <a:pt x="3990" y="50981"/>
                          <a:pt x="4433" y="54970"/>
                          <a:pt x="3990" y="57630"/>
                        </a:cubicBezTo>
                        <a:cubicBezTo>
                          <a:pt x="3546" y="62507"/>
                          <a:pt x="2660" y="67383"/>
                          <a:pt x="2217" y="72259"/>
                        </a:cubicBezTo>
                        <a:cubicBezTo>
                          <a:pt x="1330" y="82012"/>
                          <a:pt x="443" y="91765"/>
                          <a:pt x="0" y="101517"/>
                        </a:cubicBezTo>
                        <a:cubicBezTo>
                          <a:pt x="15072" y="91765"/>
                          <a:pt x="31475" y="85558"/>
                          <a:pt x="48764" y="80239"/>
                        </a:cubicBezTo>
                        <a:cubicBezTo>
                          <a:pt x="65166" y="75363"/>
                          <a:pt x="82455" y="71373"/>
                          <a:pt x="98858" y="66496"/>
                        </a:cubicBezTo>
                        <a:cubicBezTo>
                          <a:pt x="115704" y="61620"/>
                          <a:pt x="132106" y="55414"/>
                          <a:pt x="147622" y="47877"/>
                        </a:cubicBezTo>
                        <a:cubicBezTo>
                          <a:pt x="160478" y="41671"/>
                          <a:pt x="172891" y="34578"/>
                          <a:pt x="184417" y="26599"/>
                        </a:cubicBezTo>
                        <a:cubicBezTo>
                          <a:pt x="184417" y="20392"/>
                          <a:pt x="184417" y="13742"/>
                          <a:pt x="184417" y="7536"/>
                        </a:cubicBezTo>
                        <a:cubicBezTo>
                          <a:pt x="184417" y="4876"/>
                          <a:pt x="184417" y="2660"/>
                          <a:pt x="184417" y="0"/>
                        </a:cubicBezTo>
                        <a:cubicBezTo>
                          <a:pt x="149395" y="17732"/>
                          <a:pt x="110384" y="24825"/>
                          <a:pt x="72259" y="32361"/>
                        </a:cubicBezTo>
                        <a:cubicBezTo>
                          <a:pt x="52310" y="36351"/>
                          <a:pt x="32362" y="40341"/>
                          <a:pt x="12856" y="4566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6" name="Google Shape;676;p24"/>
                  <p:cNvSpPr/>
                  <p:nvPr/>
                </p:nvSpPr>
                <p:spPr>
                  <a:xfrm>
                    <a:off x="5476965" y="6182839"/>
                    <a:ext cx="190353" cy="124570"/>
                  </a:xfrm>
                  <a:custGeom>
                    <a:avLst/>
                    <a:gdLst/>
                    <a:ahLst/>
                    <a:cxnLst/>
                    <a:rect l="l" t="t" r="r" b="b"/>
                    <a:pathLst>
                      <a:path w="190353" h="124570" extrusionOk="0">
                        <a:moveTo>
                          <a:pt x="9040" y="63393"/>
                        </a:moveTo>
                        <a:cubicBezTo>
                          <a:pt x="6824" y="64280"/>
                          <a:pt x="2834" y="65610"/>
                          <a:pt x="1061" y="67383"/>
                        </a:cubicBezTo>
                        <a:cubicBezTo>
                          <a:pt x="-712" y="69157"/>
                          <a:pt x="174" y="73146"/>
                          <a:pt x="617" y="75363"/>
                        </a:cubicBezTo>
                        <a:cubicBezTo>
                          <a:pt x="1061" y="80683"/>
                          <a:pt x="1504" y="86002"/>
                          <a:pt x="1947" y="90878"/>
                        </a:cubicBezTo>
                        <a:cubicBezTo>
                          <a:pt x="3277" y="101961"/>
                          <a:pt x="5051" y="113488"/>
                          <a:pt x="7267" y="124570"/>
                        </a:cubicBezTo>
                        <a:cubicBezTo>
                          <a:pt x="13474" y="118807"/>
                          <a:pt x="20123" y="112601"/>
                          <a:pt x="26773" y="107281"/>
                        </a:cubicBezTo>
                        <a:cubicBezTo>
                          <a:pt x="34309" y="101518"/>
                          <a:pt x="42289" y="96642"/>
                          <a:pt x="50268" y="92209"/>
                        </a:cubicBezTo>
                        <a:cubicBezTo>
                          <a:pt x="94599" y="67827"/>
                          <a:pt x="148683" y="57630"/>
                          <a:pt x="190354" y="29259"/>
                        </a:cubicBezTo>
                        <a:cubicBezTo>
                          <a:pt x="189911" y="27486"/>
                          <a:pt x="189467" y="25269"/>
                          <a:pt x="189024" y="23496"/>
                        </a:cubicBezTo>
                        <a:cubicBezTo>
                          <a:pt x="187694" y="15516"/>
                          <a:pt x="186808" y="7980"/>
                          <a:pt x="185921" y="0"/>
                        </a:cubicBezTo>
                        <a:cubicBezTo>
                          <a:pt x="150456" y="19506"/>
                          <a:pt x="110558" y="29259"/>
                          <a:pt x="71990" y="40785"/>
                        </a:cubicBezTo>
                        <a:cubicBezTo>
                          <a:pt x="50711" y="46991"/>
                          <a:pt x="29433" y="54084"/>
                          <a:pt x="9040" y="6339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7" name="Google Shape;677;p24"/>
                  <p:cNvSpPr/>
                  <p:nvPr/>
                </p:nvSpPr>
                <p:spPr>
                  <a:xfrm>
                    <a:off x="5333063" y="6339770"/>
                    <a:ext cx="164467" cy="93095"/>
                  </a:xfrm>
                  <a:custGeom>
                    <a:avLst/>
                    <a:gdLst/>
                    <a:ahLst/>
                    <a:cxnLst/>
                    <a:rect l="l" t="t" r="r" b="b"/>
                    <a:pathLst>
                      <a:path w="164467" h="93095" extrusionOk="0">
                        <a:moveTo>
                          <a:pt x="90435" y="67827"/>
                        </a:moveTo>
                        <a:cubicBezTo>
                          <a:pt x="115704" y="74476"/>
                          <a:pt x="142745" y="78022"/>
                          <a:pt x="164468" y="93095"/>
                        </a:cubicBezTo>
                        <a:cubicBezTo>
                          <a:pt x="164025" y="89105"/>
                          <a:pt x="163581" y="84672"/>
                          <a:pt x="163138" y="80683"/>
                        </a:cubicBezTo>
                        <a:cubicBezTo>
                          <a:pt x="162694" y="75363"/>
                          <a:pt x="162251" y="69600"/>
                          <a:pt x="161365" y="64280"/>
                        </a:cubicBezTo>
                        <a:cubicBezTo>
                          <a:pt x="160478" y="60290"/>
                          <a:pt x="157375" y="58960"/>
                          <a:pt x="153828" y="56744"/>
                        </a:cubicBezTo>
                        <a:cubicBezTo>
                          <a:pt x="151612" y="55414"/>
                          <a:pt x="149395" y="54084"/>
                          <a:pt x="147179" y="53197"/>
                        </a:cubicBezTo>
                        <a:cubicBezTo>
                          <a:pt x="141859" y="50537"/>
                          <a:pt x="136096" y="47878"/>
                          <a:pt x="130776" y="46104"/>
                        </a:cubicBezTo>
                        <a:cubicBezTo>
                          <a:pt x="119694" y="42114"/>
                          <a:pt x="108167" y="39455"/>
                          <a:pt x="96641" y="37238"/>
                        </a:cubicBezTo>
                        <a:cubicBezTo>
                          <a:pt x="73589" y="32362"/>
                          <a:pt x="50094" y="27486"/>
                          <a:pt x="28372" y="16846"/>
                        </a:cubicBezTo>
                        <a:cubicBezTo>
                          <a:pt x="19505" y="12413"/>
                          <a:pt x="10639" y="6650"/>
                          <a:pt x="3103" y="0"/>
                        </a:cubicBezTo>
                        <a:cubicBezTo>
                          <a:pt x="3103" y="887"/>
                          <a:pt x="2660" y="1773"/>
                          <a:pt x="2660" y="2217"/>
                        </a:cubicBezTo>
                        <a:cubicBezTo>
                          <a:pt x="1773" y="10640"/>
                          <a:pt x="886" y="19063"/>
                          <a:pt x="0" y="27042"/>
                        </a:cubicBezTo>
                        <a:cubicBezTo>
                          <a:pt x="4876" y="30145"/>
                          <a:pt x="9309" y="33248"/>
                          <a:pt x="14186" y="36352"/>
                        </a:cubicBezTo>
                        <a:cubicBezTo>
                          <a:pt x="38568" y="50094"/>
                          <a:pt x="63836" y="61177"/>
                          <a:pt x="90435" y="6782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8" name="Google Shape;678;p24"/>
                  <p:cNvSpPr/>
                  <p:nvPr/>
                </p:nvSpPr>
                <p:spPr>
                  <a:xfrm>
                    <a:off x="5336610" y="6297656"/>
                    <a:ext cx="156931" cy="100187"/>
                  </a:xfrm>
                  <a:custGeom>
                    <a:avLst/>
                    <a:gdLst/>
                    <a:ahLst/>
                    <a:cxnLst/>
                    <a:rect l="l" t="t" r="r" b="b"/>
                    <a:pathLst>
                      <a:path w="156931" h="100187" extrusionOk="0">
                        <a:moveTo>
                          <a:pt x="88218" y="69600"/>
                        </a:moveTo>
                        <a:cubicBezTo>
                          <a:pt x="112600" y="75363"/>
                          <a:pt x="137869" y="82899"/>
                          <a:pt x="156931" y="100188"/>
                        </a:cubicBezTo>
                        <a:cubicBezTo>
                          <a:pt x="155602" y="92209"/>
                          <a:pt x="154715" y="83786"/>
                          <a:pt x="152942" y="75806"/>
                        </a:cubicBezTo>
                        <a:cubicBezTo>
                          <a:pt x="152055" y="71373"/>
                          <a:pt x="151168" y="67383"/>
                          <a:pt x="150282" y="62950"/>
                        </a:cubicBezTo>
                        <a:cubicBezTo>
                          <a:pt x="149839" y="60734"/>
                          <a:pt x="149839" y="58517"/>
                          <a:pt x="147179" y="57630"/>
                        </a:cubicBezTo>
                        <a:cubicBezTo>
                          <a:pt x="144962" y="56744"/>
                          <a:pt x="142746" y="56744"/>
                          <a:pt x="140529" y="56301"/>
                        </a:cubicBezTo>
                        <a:cubicBezTo>
                          <a:pt x="110384" y="49207"/>
                          <a:pt x="81126" y="39011"/>
                          <a:pt x="53197" y="26155"/>
                        </a:cubicBezTo>
                        <a:cubicBezTo>
                          <a:pt x="39454" y="19949"/>
                          <a:pt x="26155" y="13299"/>
                          <a:pt x="13299" y="5320"/>
                        </a:cubicBezTo>
                        <a:cubicBezTo>
                          <a:pt x="10639" y="3547"/>
                          <a:pt x="8423" y="1773"/>
                          <a:pt x="5763" y="0"/>
                        </a:cubicBezTo>
                        <a:cubicBezTo>
                          <a:pt x="3546" y="11970"/>
                          <a:pt x="1773" y="23939"/>
                          <a:pt x="0" y="35908"/>
                        </a:cubicBezTo>
                        <a:cubicBezTo>
                          <a:pt x="3103" y="38125"/>
                          <a:pt x="6650" y="40341"/>
                          <a:pt x="9753" y="42558"/>
                        </a:cubicBezTo>
                        <a:cubicBezTo>
                          <a:pt x="34578" y="56744"/>
                          <a:pt x="61177" y="62950"/>
                          <a:pt x="88218" y="6960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9" name="Google Shape;679;p24"/>
                  <p:cNvSpPr/>
                  <p:nvPr/>
                </p:nvSpPr>
                <p:spPr>
                  <a:xfrm>
                    <a:off x="5351682" y="6212984"/>
                    <a:ext cx="125900" cy="100187"/>
                  </a:xfrm>
                  <a:custGeom>
                    <a:avLst/>
                    <a:gdLst/>
                    <a:ahLst/>
                    <a:cxnLst/>
                    <a:rect l="l" t="t" r="r" b="b"/>
                    <a:pathLst>
                      <a:path w="125900" h="100187" extrusionOk="0">
                        <a:moveTo>
                          <a:pt x="47878" y="63393"/>
                        </a:moveTo>
                        <a:cubicBezTo>
                          <a:pt x="74033" y="74919"/>
                          <a:pt x="103735" y="81126"/>
                          <a:pt x="125900" y="100188"/>
                        </a:cubicBezTo>
                        <a:cubicBezTo>
                          <a:pt x="124570" y="92652"/>
                          <a:pt x="123240" y="84672"/>
                          <a:pt x="121910" y="77136"/>
                        </a:cubicBezTo>
                        <a:cubicBezTo>
                          <a:pt x="121467" y="73589"/>
                          <a:pt x="121024" y="70043"/>
                          <a:pt x="120137" y="66053"/>
                        </a:cubicBezTo>
                        <a:cubicBezTo>
                          <a:pt x="119694" y="63837"/>
                          <a:pt x="119694" y="61620"/>
                          <a:pt x="119250" y="59404"/>
                        </a:cubicBezTo>
                        <a:cubicBezTo>
                          <a:pt x="118807" y="56744"/>
                          <a:pt x="117921" y="56300"/>
                          <a:pt x="115704" y="55414"/>
                        </a:cubicBezTo>
                        <a:cubicBezTo>
                          <a:pt x="89105" y="45661"/>
                          <a:pt x="62950" y="34578"/>
                          <a:pt x="38125" y="20392"/>
                        </a:cubicBezTo>
                        <a:cubicBezTo>
                          <a:pt x="27485" y="14186"/>
                          <a:pt x="17732" y="7536"/>
                          <a:pt x="8423" y="0"/>
                        </a:cubicBezTo>
                        <a:cubicBezTo>
                          <a:pt x="7093" y="6650"/>
                          <a:pt x="5320" y="13299"/>
                          <a:pt x="3990" y="19949"/>
                        </a:cubicBezTo>
                        <a:cubicBezTo>
                          <a:pt x="2660" y="26155"/>
                          <a:pt x="1330" y="32805"/>
                          <a:pt x="0" y="39011"/>
                        </a:cubicBezTo>
                        <a:cubicBezTo>
                          <a:pt x="2217" y="40341"/>
                          <a:pt x="4877" y="41671"/>
                          <a:pt x="7093" y="43001"/>
                        </a:cubicBezTo>
                        <a:cubicBezTo>
                          <a:pt x="20836" y="50094"/>
                          <a:pt x="34135" y="57187"/>
                          <a:pt x="47878" y="6339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0" name="Google Shape;680;p24"/>
                  <p:cNvSpPr/>
                  <p:nvPr/>
                </p:nvSpPr>
                <p:spPr>
                  <a:xfrm>
                    <a:off x="5343703" y="6258645"/>
                    <a:ext cx="141859" cy="93981"/>
                  </a:xfrm>
                  <a:custGeom>
                    <a:avLst/>
                    <a:gdLst/>
                    <a:ahLst/>
                    <a:cxnLst/>
                    <a:rect l="l" t="t" r="r" b="b"/>
                    <a:pathLst>
                      <a:path w="141859" h="93981" extrusionOk="0">
                        <a:moveTo>
                          <a:pt x="141859" y="93981"/>
                        </a:moveTo>
                        <a:cubicBezTo>
                          <a:pt x="140086" y="86002"/>
                          <a:pt x="138313" y="77579"/>
                          <a:pt x="136983" y="69599"/>
                        </a:cubicBezTo>
                        <a:cubicBezTo>
                          <a:pt x="136096" y="65610"/>
                          <a:pt x="136096" y="59847"/>
                          <a:pt x="132993" y="57187"/>
                        </a:cubicBezTo>
                        <a:cubicBezTo>
                          <a:pt x="130333" y="54970"/>
                          <a:pt x="126343" y="53197"/>
                          <a:pt x="122797" y="51424"/>
                        </a:cubicBezTo>
                        <a:cubicBezTo>
                          <a:pt x="109498" y="44774"/>
                          <a:pt x="95312" y="40341"/>
                          <a:pt x="81126" y="35908"/>
                        </a:cubicBezTo>
                        <a:cubicBezTo>
                          <a:pt x="67383" y="31475"/>
                          <a:pt x="54084" y="26599"/>
                          <a:pt x="40785" y="19949"/>
                        </a:cubicBezTo>
                        <a:cubicBezTo>
                          <a:pt x="29259" y="14186"/>
                          <a:pt x="17289" y="7536"/>
                          <a:pt x="6650" y="0"/>
                        </a:cubicBezTo>
                        <a:cubicBezTo>
                          <a:pt x="4433" y="11083"/>
                          <a:pt x="2217" y="22165"/>
                          <a:pt x="0" y="33248"/>
                        </a:cubicBezTo>
                        <a:cubicBezTo>
                          <a:pt x="5320" y="37238"/>
                          <a:pt x="11526" y="40341"/>
                          <a:pt x="17732" y="43444"/>
                        </a:cubicBezTo>
                        <a:cubicBezTo>
                          <a:pt x="58517" y="62063"/>
                          <a:pt x="100188" y="78466"/>
                          <a:pt x="141859" y="9398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1" name="Google Shape;681;p24"/>
                  <p:cNvSpPr/>
                  <p:nvPr/>
                </p:nvSpPr>
                <p:spPr>
                  <a:xfrm>
                    <a:off x="5431035" y="5847254"/>
                    <a:ext cx="94160" cy="86865"/>
                  </a:xfrm>
                  <a:custGeom>
                    <a:avLst/>
                    <a:gdLst/>
                    <a:ahLst/>
                    <a:cxnLst/>
                    <a:rect l="l" t="t" r="r" b="b"/>
                    <a:pathLst>
                      <a:path w="94160" h="86865" extrusionOk="0">
                        <a:moveTo>
                          <a:pt x="82012" y="85115"/>
                        </a:moveTo>
                        <a:cubicBezTo>
                          <a:pt x="83786" y="85559"/>
                          <a:pt x="86889" y="87776"/>
                          <a:pt x="88219" y="86445"/>
                        </a:cubicBezTo>
                        <a:cubicBezTo>
                          <a:pt x="89105" y="85115"/>
                          <a:pt x="89105" y="81569"/>
                          <a:pt x="89549" y="79796"/>
                        </a:cubicBezTo>
                        <a:cubicBezTo>
                          <a:pt x="90435" y="74919"/>
                          <a:pt x="91322" y="70043"/>
                          <a:pt x="92208" y="64723"/>
                        </a:cubicBezTo>
                        <a:cubicBezTo>
                          <a:pt x="92652" y="61620"/>
                          <a:pt x="95755" y="51867"/>
                          <a:pt x="93095" y="50094"/>
                        </a:cubicBezTo>
                        <a:cubicBezTo>
                          <a:pt x="89992" y="47878"/>
                          <a:pt x="85559" y="46991"/>
                          <a:pt x="82012" y="45661"/>
                        </a:cubicBezTo>
                        <a:cubicBezTo>
                          <a:pt x="55414" y="34135"/>
                          <a:pt x="29702" y="18619"/>
                          <a:pt x="7536" y="0"/>
                        </a:cubicBezTo>
                        <a:cubicBezTo>
                          <a:pt x="4433" y="15959"/>
                          <a:pt x="3103" y="26599"/>
                          <a:pt x="3103" y="26599"/>
                        </a:cubicBezTo>
                        <a:cubicBezTo>
                          <a:pt x="2217" y="31475"/>
                          <a:pt x="887" y="36351"/>
                          <a:pt x="0" y="41671"/>
                        </a:cubicBezTo>
                        <a:cubicBezTo>
                          <a:pt x="9753" y="48321"/>
                          <a:pt x="19506" y="54527"/>
                          <a:pt x="29258" y="60290"/>
                        </a:cubicBezTo>
                        <a:cubicBezTo>
                          <a:pt x="46104" y="69599"/>
                          <a:pt x="63837" y="78022"/>
                          <a:pt x="82012" y="8511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2" name="Google Shape;682;p24"/>
                  <p:cNvSpPr/>
                  <p:nvPr/>
                </p:nvSpPr>
                <p:spPr>
                  <a:xfrm>
                    <a:off x="5340599" y="6476753"/>
                    <a:ext cx="160478" cy="84672"/>
                  </a:xfrm>
                  <a:custGeom>
                    <a:avLst/>
                    <a:gdLst/>
                    <a:ahLst/>
                    <a:cxnLst/>
                    <a:rect l="l" t="t" r="r" b="b"/>
                    <a:pathLst>
                      <a:path w="160478" h="84672" extrusionOk="0">
                        <a:moveTo>
                          <a:pt x="160478" y="84672"/>
                        </a:moveTo>
                        <a:cubicBezTo>
                          <a:pt x="160478" y="72703"/>
                          <a:pt x="160478" y="61177"/>
                          <a:pt x="160478" y="49207"/>
                        </a:cubicBezTo>
                        <a:cubicBezTo>
                          <a:pt x="160478" y="49650"/>
                          <a:pt x="160035" y="50094"/>
                          <a:pt x="159591" y="50094"/>
                        </a:cubicBezTo>
                        <a:cubicBezTo>
                          <a:pt x="144519" y="45661"/>
                          <a:pt x="129890" y="40784"/>
                          <a:pt x="114817" y="35908"/>
                        </a:cubicBezTo>
                        <a:cubicBezTo>
                          <a:pt x="95755" y="29702"/>
                          <a:pt x="76693" y="23939"/>
                          <a:pt x="57630" y="18176"/>
                        </a:cubicBezTo>
                        <a:cubicBezTo>
                          <a:pt x="39011" y="12413"/>
                          <a:pt x="18619" y="7536"/>
                          <a:pt x="0" y="0"/>
                        </a:cubicBezTo>
                        <a:cubicBezTo>
                          <a:pt x="3103" y="12413"/>
                          <a:pt x="7093" y="24825"/>
                          <a:pt x="12413" y="36351"/>
                        </a:cubicBezTo>
                        <a:cubicBezTo>
                          <a:pt x="32362" y="47434"/>
                          <a:pt x="54527" y="53640"/>
                          <a:pt x="77136" y="58960"/>
                        </a:cubicBezTo>
                        <a:cubicBezTo>
                          <a:pt x="105508" y="65166"/>
                          <a:pt x="134766" y="70486"/>
                          <a:pt x="160478" y="8467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3" name="Google Shape;683;p24"/>
                  <p:cNvSpPr/>
                  <p:nvPr/>
                </p:nvSpPr>
                <p:spPr>
                  <a:xfrm>
                    <a:off x="5333063" y="6422670"/>
                    <a:ext cx="168014" cy="102847"/>
                  </a:xfrm>
                  <a:custGeom>
                    <a:avLst/>
                    <a:gdLst/>
                    <a:ahLst/>
                    <a:cxnLst/>
                    <a:rect l="l" t="t" r="r" b="b"/>
                    <a:pathLst>
                      <a:path w="168014" h="102847" extrusionOk="0">
                        <a:moveTo>
                          <a:pt x="51867" y="59847"/>
                        </a:moveTo>
                        <a:cubicBezTo>
                          <a:pt x="65610" y="63836"/>
                          <a:pt x="78909" y="67826"/>
                          <a:pt x="92208" y="72259"/>
                        </a:cubicBezTo>
                        <a:cubicBezTo>
                          <a:pt x="117920" y="81125"/>
                          <a:pt x="143189" y="90878"/>
                          <a:pt x="167571" y="102404"/>
                        </a:cubicBezTo>
                        <a:cubicBezTo>
                          <a:pt x="167571" y="102404"/>
                          <a:pt x="168014" y="102848"/>
                          <a:pt x="168014" y="102848"/>
                        </a:cubicBezTo>
                        <a:cubicBezTo>
                          <a:pt x="168014" y="88662"/>
                          <a:pt x="167571" y="74476"/>
                          <a:pt x="167128" y="60290"/>
                        </a:cubicBezTo>
                        <a:cubicBezTo>
                          <a:pt x="167128" y="60290"/>
                          <a:pt x="166684" y="60290"/>
                          <a:pt x="166684" y="60290"/>
                        </a:cubicBezTo>
                        <a:cubicBezTo>
                          <a:pt x="111271" y="40341"/>
                          <a:pt x="47877" y="36351"/>
                          <a:pt x="0" y="0"/>
                        </a:cubicBezTo>
                        <a:cubicBezTo>
                          <a:pt x="886" y="15516"/>
                          <a:pt x="2660" y="30588"/>
                          <a:pt x="5763" y="46104"/>
                        </a:cubicBezTo>
                        <a:cubicBezTo>
                          <a:pt x="7536" y="46548"/>
                          <a:pt x="9309" y="47434"/>
                          <a:pt x="10639" y="47877"/>
                        </a:cubicBezTo>
                        <a:cubicBezTo>
                          <a:pt x="24382" y="52310"/>
                          <a:pt x="38125" y="55857"/>
                          <a:pt x="51867" y="5984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4" name="Google Shape;684;p24"/>
                  <p:cNvSpPr/>
                  <p:nvPr/>
                </p:nvSpPr>
                <p:spPr>
                  <a:xfrm>
                    <a:off x="5403106" y="5974483"/>
                    <a:ext cx="95754" cy="103291"/>
                  </a:xfrm>
                  <a:custGeom>
                    <a:avLst/>
                    <a:gdLst/>
                    <a:ahLst/>
                    <a:cxnLst/>
                    <a:rect l="l" t="t" r="r" b="b"/>
                    <a:pathLst>
                      <a:path w="95754" h="103291" extrusionOk="0">
                        <a:moveTo>
                          <a:pt x="83785" y="103291"/>
                        </a:moveTo>
                        <a:cubicBezTo>
                          <a:pt x="87775" y="85559"/>
                          <a:pt x="91765" y="67827"/>
                          <a:pt x="95755" y="49651"/>
                        </a:cubicBezTo>
                        <a:cubicBezTo>
                          <a:pt x="61177" y="47434"/>
                          <a:pt x="31032" y="26155"/>
                          <a:pt x="8866" y="0"/>
                        </a:cubicBezTo>
                        <a:cubicBezTo>
                          <a:pt x="5763" y="13743"/>
                          <a:pt x="3103" y="27042"/>
                          <a:pt x="0" y="40785"/>
                        </a:cubicBezTo>
                        <a:cubicBezTo>
                          <a:pt x="23495" y="66496"/>
                          <a:pt x="58960" y="78466"/>
                          <a:pt x="83785" y="10329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5" name="Google Shape;685;p24"/>
                  <p:cNvSpPr/>
                  <p:nvPr/>
                </p:nvSpPr>
                <p:spPr>
                  <a:xfrm>
                    <a:off x="5392467" y="6023247"/>
                    <a:ext cx="93627" cy="97084"/>
                  </a:xfrm>
                  <a:custGeom>
                    <a:avLst/>
                    <a:gdLst/>
                    <a:ahLst/>
                    <a:cxnLst/>
                    <a:rect l="l" t="t" r="r" b="b"/>
                    <a:pathLst>
                      <a:path w="93627" h="97084" extrusionOk="0">
                        <a:moveTo>
                          <a:pt x="86002" y="97085"/>
                        </a:moveTo>
                        <a:cubicBezTo>
                          <a:pt x="87332" y="89992"/>
                          <a:pt x="88662" y="82899"/>
                          <a:pt x="89992" y="75806"/>
                        </a:cubicBezTo>
                        <a:cubicBezTo>
                          <a:pt x="90878" y="72260"/>
                          <a:pt x="91322" y="68270"/>
                          <a:pt x="92208" y="64724"/>
                        </a:cubicBezTo>
                        <a:cubicBezTo>
                          <a:pt x="92652" y="62950"/>
                          <a:pt x="93982" y="59847"/>
                          <a:pt x="93538" y="58517"/>
                        </a:cubicBezTo>
                        <a:cubicBezTo>
                          <a:pt x="93095" y="56744"/>
                          <a:pt x="91765" y="56301"/>
                          <a:pt x="89992" y="55414"/>
                        </a:cubicBezTo>
                        <a:cubicBezTo>
                          <a:pt x="77136" y="47434"/>
                          <a:pt x="63837" y="40785"/>
                          <a:pt x="50981" y="33692"/>
                        </a:cubicBezTo>
                        <a:cubicBezTo>
                          <a:pt x="35465" y="24826"/>
                          <a:pt x="19949" y="14186"/>
                          <a:pt x="8866" y="0"/>
                        </a:cubicBezTo>
                        <a:cubicBezTo>
                          <a:pt x="5763" y="13299"/>
                          <a:pt x="3103" y="27042"/>
                          <a:pt x="0" y="40342"/>
                        </a:cubicBezTo>
                        <a:cubicBezTo>
                          <a:pt x="9753" y="48764"/>
                          <a:pt x="20392" y="56301"/>
                          <a:pt x="31032" y="63837"/>
                        </a:cubicBezTo>
                        <a:cubicBezTo>
                          <a:pt x="49651" y="74476"/>
                          <a:pt x="68270" y="85116"/>
                          <a:pt x="86002" y="9708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6" name="Google Shape;686;p24"/>
                  <p:cNvSpPr/>
                  <p:nvPr/>
                </p:nvSpPr>
                <p:spPr>
                  <a:xfrm>
                    <a:off x="5421725" y="5896461"/>
                    <a:ext cx="96684" cy="75874"/>
                  </a:xfrm>
                  <a:custGeom>
                    <a:avLst/>
                    <a:gdLst/>
                    <a:ahLst/>
                    <a:cxnLst/>
                    <a:rect l="l" t="t" r="r" b="b"/>
                    <a:pathLst>
                      <a:path w="96684" h="75874" extrusionOk="0">
                        <a:moveTo>
                          <a:pt x="85559" y="75363"/>
                        </a:moveTo>
                        <a:cubicBezTo>
                          <a:pt x="87332" y="75806"/>
                          <a:pt x="88218" y="76250"/>
                          <a:pt x="89548" y="75363"/>
                        </a:cubicBezTo>
                        <a:cubicBezTo>
                          <a:pt x="89992" y="74919"/>
                          <a:pt x="90435" y="72260"/>
                          <a:pt x="90435" y="71373"/>
                        </a:cubicBezTo>
                        <a:cubicBezTo>
                          <a:pt x="90878" y="69156"/>
                          <a:pt x="91322" y="66496"/>
                          <a:pt x="92208" y="64280"/>
                        </a:cubicBezTo>
                        <a:cubicBezTo>
                          <a:pt x="93538" y="58960"/>
                          <a:pt x="94425" y="54084"/>
                          <a:pt x="95312" y="48764"/>
                        </a:cubicBezTo>
                        <a:cubicBezTo>
                          <a:pt x="95755" y="46991"/>
                          <a:pt x="97528" y="41671"/>
                          <a:pt x="96198" y="40785"/>
                        </a:cubicBezTo>
                        <a:cubicBezTo>
                          <a:pt x="95312" y="39898"/>
                          <a:pt x="90878" y="39898"/>
                          <a:pt x="89548" y="39455"/>
                        </a:cubicBezTo>
                        <a:cubicBezTo>
                          <a:pt x="84672" y="38568"/>
                          <a:pt x="80239" y="37238"/>
                          <a:pt x="75363" y="35908"/>
                        </a:cubicBezTo>
                        <a:cubicBezTo>
                          <a:pt x="50981" y="28815"/>
                          <a:pt x="27485" y="16403"/>
                          <a:pt x="7536" y="0"/>
                        </a:cubicBezTo>
                        <a:cubicBezTo>
                          <a:pt x="4876" y="11526"/>
                          <a:pt x="2660" y="23052"/>
                          <a:pt x="0" y="35022"/>
                        </a:cubicBezTo>
                        <a:cubicBezTo>
                          <a:pt x="9753" y="41671"/>
                          <a:pt x="19505" y="48321"/>
                          <a:pt x="30145" y="54084"/>
                        </a:cubicBezTo>
                        <a:cubicBezTo>
                          <a:pt x="46991" y="63393"/>
                          <a:pt x="66053" y="71373"/>
                          <a:pt x="85559" y="7536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7" name="Google Shape;687;p24"/>
                  <p:cNvSpPr/>
                  <p:nvPr/>
                </p:nvSpPr>
                <p:spPr>
                  <a:xfrm>
                    <a:off x="5413745" y="5938575"/>
                    <a:ext cx="96641" cy="83342"/>
                  </a:xfrm>
                  <a:custGeom>
                    <a:avLst/>
                    <a:gdLst/>
                    <a:ahLst/>
                    <a:cxnLst/>
                    <a:rect l="l" t="t" r="r" b="b"/>
                    <a:pathLst>
                      <a:path w="96641" h="83342" extrusionOk="0">
                        <a:moveTo>
                          <a:pt x="70486" y="78022"/>
                        </a:moveTo>
                        <a:cubicBezTo>
                          <a:pt x="73590" y="79353"/>
                          <a:pt x="76693" y="80239"/>
                          <a:pt x="79353" y="81569"/>
                        </a:cubicBezTo>
                        <a:cubicBezTo>
                          <a:pt x="80682" y="82012"/>
                          <a:pt x="82899" y="83342"/>
                          <a:pt x="84229" y="83342"/>
                        </a:cubicBezTo>
                        <a:cubicBezTo>
                          <a:pt x="86445" y="83342"/>
                          <a:pt x="86002" y="81569"/>
                          <a:pt x="86445" y="79796"/>
                        </a:cubicBezTo>
                        <a:cubicBezTo>
                          <a:pt x="89992" y="65167"/>
                          <a:pt x="93095" y="50981"/>
                          <a:pt x="96642" y="36352"/>
                        </a:cubicBezTo>
                        <a:cubicBezTo>
                          <a:pt x="62950" y="37238"/>
                          <a:pt x="32362" y="21279"/>
                          <a:pt x="6206" y="0"/>
                        </a:cubicBezTo>
                        <a:cubicBezTo>
                          <a:pt x="3990" y="9753"/>
                          <a:pt x="1773" y="19506"/>
                          <a:pt x="0" y="29702"/>
                        </a:cubicBezTo>
                        <a:cubicBezTo>
                          <a:pt x="15959" y="44331"/>
                          <a:pt x="32362" y="58517"/>
                          <a:pt x="51424" y="69156"/>
                        </a:cubicBezTo>
                        <a:cubicBezTo>
                          <a:pt x="57187" y="72260"/>
                          <a:pt x="63837" y="75363"/>
                          <a:pt x="70486" y="7802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8" name="Google Shape;688;p24"/>
                  <p:cNvSpPr/>
                  <p:nvPr/>
                </p:nvSpPr>
                <p:spPr>
                  <a:xfrm>
                    <a:off x="5372074" y="6119003"/>
                    <a:ext cx="99391" cy="101961"/>
                  </a:xfrm>
                  <a:custGeom>
                    <a:avLst/>
                    <a:gdLst/>
                    <a:ahLst/>
                    <a:cxnLst/>
                    <a:rect l="l" t="t" r="r" b="b"/>
                    <a:pathLst>
                      <a:path w="99391" h="101961" extrusionOk="0">
                        <a:moveTo>
                          <a:pt x="97085" y="76249"/>
                        </a:moveTo>
                        <a:cubicBezTo>
                          <a:pt x="97528" y="71816"/>
                          <a:pt x="97528" y="67383"/>
                          <a:pt x="97971" y="62507"/>
                        </a:cubicBezTo>
                        <a:cubicBezTo>
                          <a:pt x="97971" y="60290"/>
                          <a:pt x="98415" y="58073"/>
                          <a:pt x="98415" y="55857"/>
                        </a:cubicBezTo>
                        <a:cubicBezTo>
                          <a:pt x="98415" y="54084"/>
                          <a:pt x="99745" y="50981"/>
                          <a:pt x="99301" y="49207"/>
                        </a:cubicBezTo>
                        <a:cubicBezTo>
                          <a:pt x="98415" y="46104"/>
                          <a:pt x="90878" y="44331"/>
                          <a:pt x="87775" y="43001"/>
                        </a:cubicBezTo>
                        <a:cubicBezTo>
                          <a:pt x="84229" y="41671"/>
                          <a:pt x="80682" y="39898"/>
                          <a:pt x="77136" y="38568"/>
                        </a:cubicBezTo>
                        <a:cubicBezTo>
                          <a:pt x="69156" y="35021"/>
                          <a:pt x="61177" y="31475"/>
                          <a:pt x="53640" y="27485"/>
                        </a:cubicBezTo>
                        <a:cubicBezTo>
                          <a:pt x="38125" y="19949"/>
                          <a:pt x="22165" y="11083"/>
                          <a:pt x="8423" y="0"/>
                        </a:cubicBezTo>
                        <a:cubicBezTo>
                          <a:pt x="5763" y="12856"/>
                          <a:pt x="3103" y="25268"/>
                          <a:pt x="0" y="38125"/>
                        </a:cubicBezTo>
                        <a:cubicBezTo>
                          <a:pt x="28815" y="62507"/>
                          <a:pt x="68270" y="75363"/>
                          <a:pt x="95755" y="101961"/>
                        </a:cubicBezTo>
                        <a:cubicBezTo>
                          <a:pt x="96641" y="93095"/>
                          <a:pt x="96641" y="84672"/>
                          <a:pt x="97085" y="7624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9" name="Google Shape;689;p24"/>
                  <p:cNvSpPr/>
                  <p:nvPr/>
                </p:nvSpPr>
                <p:spPr>
                  <a:xfrm>
                    <a:off x="5362322" y="6164663"/>
                    <a:ext cx="108610" cy="102404"/>
                  </a:xfrm>
                  <a:custGeom>
                    <a:avLst/>
                    <a:gdLst/>
                    <a:ahLst/>
                    <a:cxnLst/>
                    <a:rect l="l" t="t" r="r" b="b"/>
                    <a:pathLst>
                      <a:path w="108610" h="102404" extrusionOk="0">
                        <a:moveTo>
                          <a:pt x="36795" y="64280"/>
                        </a:moveTo>
                        <a:cubicBezTo>
                          <a:pt x="60733" y="77136"/>
                          <a:pt x="85116" y="88662"/>
                          <a:pt x="108611" y="102404"/>
                        </a:cubicBezTo>
                        <a:cubicBezTo>
                          <a:pt x="107724" y="94868"/>
                          <a:pt x="107281" y="86889"/>
                          <a:pt x="106838" y="78909"/>
                        </a:cubicBezTo>
                        <a:cubicBezTo>
                          <a:pt x="106838" y="74476"/>
                          <a:pt x="106394" y="70486"/>
                          <a:pt x="106394" y="66053"/>
                        </a:cubicBezTo>
                        <a:cubicBezTo>
                          <a:pt x="106394" y="64280"/>
                          <a:pt x="106838" y="62063"/>
                          <a:pt x="106394" y="60290"/>
                        </a:cubicBezTo>
                        <a:cubicBezTo>
                          <a:pt x="105951" y="58073"/>
                          <a:pt x="103735" y="57187"/>
                          <a:pt x="102404" y="56301"/>
                        </a:cubicBezTo>
                        <a:cubicBezTo>
                          <a:pt x="73589" y="37238"/>
                          <a:pt x="35022" y="24382"/>
                          <a:pt x="8866" y="0"/>
                        </a:cubicBezTo>
                        <a:cubicBezTo>
                          <a:pt x="5763" y="13742"/>
                          <a:pt x="3103" y="27486"/>
                          <a:pt x="0" y="41228"/>
                        </a:cubicBezTo>
                        <a:cubicBezTo>
                          <a:pt x="887" y="41671"/>
                          <a:pt x="1773" y="42558"/>
                          <a:pt x="2660" y="43001"/>
                        </a:cubicBezTo>
                        <a:cubicBezTo>
                          <a:pt x="13299" y="50981"/>
                          <a:pt x="24825" y="58073"/>
                          <a:pt x="36795" y="6428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0" name="Google Shape;690;p24"/>
                  <p:cNvSpPr/>
                  <p:nvPr/>
                </p:nvSpPr>
                <p:spPr>
                  <a:xfrm>
                    <a:off x="5521430" y="5890698"/>
                    <a:ext cx="121063" cy="68712"/>
                  </a:xfrm>
                  <a:custGeom>
                    <a:avLst/>
                    <a:gdLst/>
                    <a:ahLst/>
                    <a:cxnLst/>
                    <a:rect l="l" t="t" r="r" b="b"/>
                    <a:pathLst>
                      <a:path w="121063" h="68712" extrusionOk="0">
                        <a:moveTo>
                          <a:pt x="483" y="66940"/>
                        </a:moveTo>
                        <a:cubicBezTo>
                          <a:pt x="-403" y="67383"/>
                          <a:pt x="40" y="68713"/>
                          <a:pt x="926" y="68713"/>
                        </a:cubicBezTo>
                        <a:cubicBezTo>
                          <a:pt x="28855" y="62950"/>
                          <a:pt x="55897" y="51424"/>
                          <a:pt x="80279" y="36794"/>
                        </a:cubicBezTo>
                        <a:cubicBezTo>
                          <a:pt x="94465" y="28371"/>
                          <a:pt x="108207" y="18176"/>
                          <a:pt x="121064" y="7093"/>
                        </a:cubicBezTo>
                        <a:cubicBezTo>
                          <a:pt x="120620" y="4876"/>
                          <a:pt x="120177" y="2660"/>
                          <a:pt x="119734" y="0"/>
                        </a:cubicBezTo>
                        <a:cubicBezTo>
                          <a:pt x="116630" y="2217"/>
                          <a:pt x="113527" y="4876"/>
                          <a:pt x="110424" y="7093"/>
                        </a:cubicBezTo>
                        <a:cubicBezTo>
                          <a:pt x="75846" y="31475"/>
                          <a:pt x="39051" y="50537"/>
                          <a:pt x="483" y="6694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1" name="Google Shape;691;p24"/>
                  <p:cNvSpPr/>
                  <p:nvPr/>
                </p:nvSpPr>
                <p:spPr>
                  <a:xfrm>
                    <a:off x="5337053" y="5728446"/>
                    <a:ext cx="375926" cy="846056"/>
                  </a:xfrm>
                  <a:custGeom>
                    <a:avLst/>
                    <a:gdLst/>
                    <a:ahLst/>
                    <a:cxnLst/>
                    <a:rect l="l" t="t" r="r" b="b"/>
                    <a:pathLst>
                      <a:path w="375926" h="846056" extrusionOk="0">
                        <a:moveTo>
                          <a:pt x="125900" y="824556"/>
                        </a:moveTo>
                        <a:cubicBezTo>
                          <a:pt x="133880" y="826329"/>
                          <a:pt x="141416" y="828103"/>
                          <a:pt x="149395" y="830319"/>
                        </a:cubicBezTo>
                        <a:cubicBezTo>
                          <a:pt x="153385" y="831649"/>
                          <a:pt x="158262" y="832536"/>
                          <a:pt x="161808" y="834309"/>
                        </a:cubicBezTo>
                        <a:cubicBezTo>
                          <a:pt x="164468" y="835639"/>
                          <a:pt x="164025" y="836526"/>
                          <a:pt x="164025" y="839185"/>
                        </a:cubicBezTo>
                        <a:cubicBezTo>
                          <a:pt x="164025" y="841402"/>
                          <a:pt x="164025" y="843618"/>
                          <a:pt x="164025" y="845392"/>
                        </a:cubicBezTo>
                        <a:cubicBezTo>
                          <a:pt x="164025" y="846278"/>
                          <a:pt x="165798" y="846278"/>
                          <a:pt x="165798" y="845392"/>
                        </a:cubicBezTo>
                        <a:cubicBezTo>
                          <a:pt x="165798" y="842288"/>
                          <a:pt x="166241" y="838742"/>
                          <a:pt x="166241" y="835639"/>
                        </a:cubicBezTo>
                        <a:cubicBezTo>
                          <a:pt x="166685" y="835639"/>
                          <a:pt x="166685" y="835639"/>
                          <a:pt x="167128" y="836082"/>
                        </a:cubicBezTo>
                        <a:cubicBezTo>
                          <a:pt x="167571" y="836082"/>
                          <a:pt x="167571" y="836082"/>
                          <a:pt x="168014" y="835639"/>
                        </a:cubicBezTo>
                        <a:cubicBezTo>
                          <a:pt x="229634" y="793081"/>
                          <a:pt x="310760" y="782442"/>
                          <a:pt x="363071" y="726141"/>
                        </a:cubicBezTo>
                        <a:cubicBezTo>
                          <a:pt x="367504" y="721265"/>
                          <a:pt x="371937" y="715945"/>
                          <a:pt x="375927" y="710182"/>
                        </a:cubicBezTo>
                        <a:cubicBezTo>
                          <a:pt x="375927" y="707523"/>
                          <a:pt x="375927" y="704419"/>
                          <a:pt x="375927" y="701759"/>
                        </a:cubicBezTo>
                        <a:cubicBezTo>
                          <a:pt x="368390" y="711956"/>
                          <a:pt x="359967" y="721265"/>
                          <a:pt x="350215" y="729688"/>
                        </a:cubicBezTo>
                        <a:cubicBezTo>
                          <a:pt x="306770" y="766039"/>
                          <a:pt x="251800" y="781555"/>
                          <a:pt x="203036" y="809040"/>
                        </a:cubicBezTo>
                        <a:cubicBezTo>
                          <a:pt x="190180" y="816133"/>
                          <a:pt x="178211" y="824556"/>
                          <a:pt x="167128" y="834309"/>
                        </a:cubicBezTo>
                        <a:cubicBezTo>
                          <a:pt x="167128" y="834309"/>
                          <a:pt x="166685" y="833866"/>
                          <a:pt x="166685" y="833866"/>
                        </a:cubicBezTo>
                        <a:cubicBezTo>
                          <a:pt x="167571" y="817906"/>
                          <a:pt x="168014" y="801947"/>
                          <a:pt x="168014" y="785988"/>
                        </a:cubicBezTo>
                        <a:cubicBezTo>
                          <a:pt x="201263" y="766926"/>
                          <a:pt x="238057" y="754070"/>
                          <a:pt x="271749" y="735451"/>
                        </a:cubicBezTo>
                        <a:cubicBezTo>
                          <a:pt x="287265" y="727028"/>
                          <a:pt x="301894" y="717275"/>
                          <a:pt x="315193" y="705306"/>
                        </a:cubicBezTo>
                        <a:cubicBezTo>
                          <a:pt x="327606" y="693780"/>
                          <a:pt x="338689" y="680480"/>
                          <a:pt x="348442" y="666295"/>
                        </a:cubicBezTo>
                        <a:cubicBezTo>
                          <a:pt x="356421" y="654769"/>
                          <a:pt x="363514" y="642356"/>
                          <a:pt x="370164" y="629943"/>
                        </a:cubicBezTo>
                        <a:cubicBezTo>
                          <a:pt x="369720" y="628170"/>
                          <a:pt x="369720" y="625954"/>
                          <a:pt x="369277" y="624180"/>
                        </a:cubicBezTo>
                        <a:cubicBezTo>
                          <a:pt x="347111" y="658759"/>
                          <a:pt x="323616" y="692007"/>
                          <a:pt x="289038" y="715502"/>
                        </a:cubicBezTo>
                        <a:cubicBezTo>
                          <a:pt x="250913" y="741657"/>
                          <a:pt x="205696" y="756730"/>
                          <a:pt x="168014" y="784215"/>
                        </a:cubicBezTo>
                        <a:cubicBezTo>
                          <a:pt x="168014" y="773132"/>
                          <a:pt x="168458" y="762493"/>
                          <a:pt x="168458" y="751410"/>
                        </a:cubicBezTo>
                        <a:cubicBezTo>
                          <a:pt x="168458" y="747864"/>
                          <a:pt x="168458" y="744760"/>
                          <a:pt x="168458" y="741214"/>
                        </a:cubicBezTo>
                        <a:cubicBezTo>
                          <a:pt x="168458" y="737667"/>
                          <a:pt x="168014" y="735451"/>
                          <a:pt x="169788" y="732791"/>
                        </a:cubicBezTo>
                        <a:cubicBezTo>
                          <a:pt x="173777" y="727915"/>
                          <a:pt x="178654" y="723925"/>
                          <a:pt x="183530" y="719935"/>
                        </a:cubicBezTo>
                        <a:cubicBezTo>
                          <a:pt x="192840" y="712399"/>
                          <a:pt x="203036" y="705749"/>
                          <a:pt x="213232" y="699986"/>
                        </a:cubicBezTo>
                        <a:cubicBezTo>
                          <a:pt x="258006" y="675161"/>
                          <a:pt x="309874" y="661862"/>
                          <a:pt x="345782" y="622850"/>
                        </a:cubicBezTo>
                        <a:cubicBezTo>
                          <a:pt x="352431" y="615314"/>
                          <a:pt x="358638" y="607778"/>
                          <a:pt x="363957" y="599355"/>
                        </a:cubicBezTo>
                        <a:cubicBezTo>
                          <a:pt x="363514" y="596695"/>
                          <a:pt x="362627" y="594479"/>
                          <a:pt x="362184" y="591818"/>
                        </a:cubicBezTo>
                        <a:cubicBezTo>
                          <a:pt x="348442" y="611324"/>
                          <a:pt x="331596" y="628170"/>
                          <a:pt x="311647" y="641469"/>
                        </a:cubicBezTo>
                        <a:cubicBezTo>
                          <a:pt x="279729" y="662305"/>
                          <a:pt x="243377" y="674718"/>
                          <a:pt x="210572" y="694223"/>
                        </a:cubicBezTo>
                        <a:cubicBezTo>
                          <a:pt x="194613" y="703976"/>
                          <a:pt x="179540" y="715945"/>
                          <a:pt x="168014" y="731018"/>
                        </a:cubicBezTo>
                        <a:cubicBezTo>
                          <a:pt x="168014" y="731018"/>
                          <a:pt x="167571" y="731461"/>
                          <a:pt x="167571" y="731461"/>
                        </a:cubicBezTo>
                        <a:cubicBezTo>
                          <a:pt x="167128" y="715059"/>
                          <a:pt x="165798" y="698213"/>
                          <a:pt x="164468" y="681810"/>
                        </a:cubicBezTo>
                        <a:cubicBezTo>
                          <a:pt x="220768" y="636593"/>
                          <a:pt x="296131" y="621520"/>
                          <a:pt x="349771" y="572313"/>
                        </a:cubicBezTo>
                        <a:cubicBezTo>
                          <a:pt x="351988" y="570540"/>
                          <a:pt x="353761" y="568323"/>
                          <a:pt x="355534" y="566550"/>
                        </a:cubicBezTo>
                        <a:cubicBezTo>
                          <a:pt x="355091" y="565220"/>
                          <a:pt x="354648" y="563890"/>
                          <a:pt x="354648" y="562560"/>
                        </a:cubicBezTo>
                        <a:cubicBezTo>
                          <a:pt x="354205" y="561674"/>
                          <a:pt x="354205" y="560787"/>
                          <a:pt x="353761" y="560344"/>
                        </a:cubicBezTo>
                        <a:cubicBezTo>
                          <a:pt x="348442" y="565220"/>
                          <a:pt x="343122" y="569653"/>
                          <a:pt x="337359" y="574086"/>
                        </a:cubicBezTo>
                        <a:cubicBezTo>
                          <a:pt x="293471" y="606448"/>
                          <a:pt x="241604" y="623737"/>
                          <a:pt x="196386" y="653439"/>
                        </a:cubicBezTo>
                        <a:cubicBezTo>
                          <a:pt x="184860" y="660975"/>
                          <a:pt x="173777" y="669841"/>
                          <a:pt x="164025" y="679594"/>
                        </a:cubicBezTo>
                        <a:cubicBezTo>
                          <a:pt x="163581" y="673831"/>
                          <a:pt x="162695" y="668068"/>
                          <a:pt x="161808" y="662305"/>
                        </a:cubicBezTo>
                        <a:cubicBezTo>
                          <a:pt x="160921" y="656985"/>
                          <a:pt x="160478" y="651222"/>
                          <a:pt x="159591" y="645902"/>
                        </a:cubicBezTo>
                        <a:cubicBezTo>
                          <a:pt x="159148" y="643243"/>
                          <a:pt x="158705" y="640582"/>
                          <a:pt x="158262" y="637923"/>
                        </a:cubicBezTo>
                        <a:cubicBezTo>
                          <a:pt x="157818" y="636149"/>
                          <a:pt x="157818" y="634820"/>
                          <a:pt x="157375" y="633046"/>
                        </a:cubicBezTo>
                        <a:cubicBezTo>
                          <a:pt x="156932" y="630830"/>
                          <a:pt x="156488" y="630387"/>
                          <a:pt x="158262" y="629057"/>
                        </a:cubicBezTo>
                        <a:cubicBezTo>
                          <a:pt x="168014" y="622850"/>
                          <a:pt x="176881" y="615757"/>
                          <a:pt x="186190" y="609995"/>
                        </a:cubicBezTo>
                        <a:cubicBezTo>
                          <a:pt x="226088" y="585169"/>
                          <a:pt x="272635" y="574530"/>
                          <a:pt x="311203" y="547931"/>
                        </a:cubicBezTo>
                        <a:cubicBezTo>
                          <a:pt x="321843" y="540395"/>
                          <a:pt x="332039" y="531972"/>
                          <a:pt x="340905" y="522219"/>
                        </a:cubicBezTo>
                        <a:cubicBezTo>
                          <a:pt x="340462" y="520446"/>
                          <a:pt x="340019" y="518672"/>
                          <a:pt x="339132" y="516899"/>
                        </a:cubicBezTo>
                        <a:cubicBezTo>
                          <a:pt x="301007" y="555467"/>
                          <a:pt x="243820" y="568323"/>
                          <a:pt x="198159" y="595808"/>
                        </a:cubicBezTo>
                        <a:cubicBezTo>
                          <a:pt x="182644" y="605118"/>
                          <a:pt x="169344" y="616200"/>
                          <a:pt x="156045" y="628170"/>
                        </a:cubicBezTo>
                        <a:cubicBezTo>
                          <a:pt x="154272" y="617974"/>
                          <a:pt x="152055" y="607334"/>
                          <a:pt x="150282" y="597138"/>
                        </a:cubicBezTo>
                        <a:cubicBezTo>
                          <a:pt x="149839" y="594479"/>
                          <a:pt x="149395" y="592262"/>
                          <a:pt x="148952" y="589602"/>
                        </a:cubicBezTo>
                        <a:cubicBezTo>
                          <a:pt x="148509" y="587385"/>
                          <a:pt x="147179" y="583396"/>
                          <a:pt x="148066" y="581179"/>
                        </a:cubicBezTo>
                        <a:cubicBezTo>
                          <a:pt x="148952" y="579849"/>
                          <a:pt x="151612" y="578519"/>
                          <a:pt x="152942" y="577633"/>
                        </a:cubicBezTo>
                        <a:cubicBezTo>
                          <a:pt x="155158" y="575859"/>
                          <a:pt x="157375" y="574086"/>
                          <a:pt x="159591" y="572756"/>
                        </a:cubicBezTo>
                        <a:cubicBezTo>
                          <a:pt x="176437" y="560344"/>
                          <a:pt x="195500" y="551034"/>
                          <a:pt x="214562" y="543498"/>
                        </a:cubicBezTo>
                        <a:cubicBezTo>
                          <a:pt x="251800" y="528869"/>
                          <a:pt x="291254" y="518229"/>
                          <a:pt x="324503" y="495620"/>
                        </a:cubicBezTo>
                        <a:cubicBezTo>
                          <a:pt x="326719" y="493847"/>
                          <a:pt x="328936" y="492517"/>
                          <a:pt x="331596" y="490744"/>
                        </a:cubicBezTo>
                        <a:cubicBezTo>
                          <a:pt x="331152" y="488528"/>
                          <a:pt x="330709" y="486311"/>
                          <a:pt x="330266" y="484538"/>
                        </a:cubicBezTo>
                        <a:cubicBezTo>
                          <a:pt x="288595" y="512910"/>
                          <a:pt x="234511" y="523549"/>
                          <a:pt x="190180" y="547487"/>
                        </a:cubicBezTo>
                        <a:cubicBezTo>
                          <a:pt x="181757" y="551921"/>
                          <a:pt x="173777" y="556797"/>
                          <a:pt x="166685" y="562560"/>
                        </a:cubicBezTo>
                        <a:cubicBezTo>
                          <a:pt x="159591" y="567880"/>
                          <a:pt x="153385" y="574086"/>
                          <a:pt x="147179" y="579849"/>
                        </a:cubicBezTo>
                        <a:cubicBezTo>
                          <a:pt x="145406" y="568767"/>
                          <a:pt x="143189" y="557684"/>
                          <a:pt x="141859" y="546158"/>
                        </a:cubicBezTo>
                        <a:cubicBezTo>
                          <a:pt x="141416" y="540838"/>
                          <a:pt x="140529" y="535518"/>
                          <a:pt x="140529" y="530642"/>
                        </a:cubicBezTo>
                        <a:cubicBezTo>
                          <a:pt x="140529" y="528425"/>
                          <a:pt x="139199" y="524436"/>
                          <a:pt x="140972" y="522662"/>
                        </a:cubicBezTo>
                        <a:cubicBezTo>
                          <a:pt x="142746" y="520889"/>
                          <a:pt x="146736" y="519559"/>
                          <a:pt x="148952" y="518672"/>
                        </a:cubicBezTo>
                        <a:cubicBezTo>
                          <a:pt x="169344" y="508920"/>
                          <a:pt x="190623" y="501827"/>
                          <a:pt x="211902" y="495620"/>
                        </a:cubicBezTo>
                        <a:cubicBezTo>
                          <a:pt x="250470" y="484094"/>
                          <a:pt x="290368" y="474341"/>
                          <a:pt x="325833" y="454836"/>
                        </a:cubicBezTo>
                        <a:cubicBezTo>
                          <a:pt x="325389" y="452176"/>
                          <a:pt x="325389" y="449959"/>
                          <a:pt x="325389" y="447300"/>
                        </a:cubicBezTo>
                        <a:cubicBezTo>
                          <a:pt x="283718" y="468135"/>
                          <a:pt x="235841" y="478331"/>
                          <a:pt x="192396" y="494734"/>
                        </a:cubicBezTo>
                        <a:cubicBezTo>
                          <a:pt x="174221" y="501827"/>
                          <a:pt x="156045" y="509806"/>
                          <a:pt x="139643" y="520446"/>
                        </a:cubicBezTo>
                        <a:cubicBezTo>
                          <a:pt x="139199" y="510250"/>
                          <a:pt x="138756" y="500053"/>
                          <a:pt x="139199" y="489857"/>
                        </a:cubicBezTo>
                        <a:cubicBezTo>
                          <a:pt x="139199" y="485868"/>
                          <a:pt x="137869" y="477002"/>
                          <a:pt x="141416" y="474341"/>
                        </a:cubicBezTo>
                        <a:cubicBezTo>
                          <a:pt x="145849" y="471238"/>
                          <a:pt x="152055" y="469465"/>
                          <a:pt x="156932" y="467692"/>
                        </a:cubicBezTo>
                        <a:cubicBezTo>
                          <a:pt x="175551" y="460599"/>
                          <a:pt x="195056" y="456166"/>
                          <a:pt x="214118" y="452176"/>
                        </a:cubicBezTo>
                        <a:cubicBezTo>
                          <a:pt x="234067" y="447743"/>
                          <a:pt x="254016" y="442423"/>
                          <a:pt x="273079" y="434887"/>
                        </a:cubicBezTo>
                        <a:cubicBezTo>
                          <a:pt x="290811" y="427794"/>
                          <a:pt x="307657" y="418484"/>
                          <a:pt x="323173" y="407402"/>
                        </a:cubicBezTo>
                        <a:cubicBezTo>
                          <a:pt x="323616" y="406958"/>
                          <a:pt x="324060" y="406515"/>
                          <a:pt x="324503" y="406072"/>
                        </a:cubicBezTo>
                        <a:cubicBezTo>
                          <a:pt x="324503" y="403412"/>
                          <a:pt x="324503" y="400752"/>
                          <a:pt x="324503" y="398092"/>
                        </a:cubicBezTo>
                        <a:cubicBezTo>
                          <a:pt x="312533" y="406072"/>
                          <a:pt x="300564" y="413165"/>
                          <a:pt x="287708" y="419371"/>
                        </a:cubicBezTo>
                        <a:cubicBezTo>
                          <a:pt x="272192" y="426907"/>
                          <a:pt x="255790" y="433114"/>
                          <a:pt x="238944" y="437990"/>
                        </a:cubicBezTo>
                        <a:cubicBezTo>
                          <a:pt x="222098" y="442866"/>
                          <a:pt x="205252" y="446856"/>
                          <a:pt x="188850" y="451733"/>
                        </a:cubicBezTo>
                        <a:cubicBezTo>
                          <a:pt x="171561" y="457053"/>
                          <a:pt x="155158" y="463259"/>
                          <a:pt x="140086" y="473012"/>
                        </a:cubicBezTo>
                        <a:cubicBezTo>
                          <a:pt x="140529" y="463259"/>
                          <a:pt x="141416" y="453506"/>
                          <a:pt x="142303" y="443753"/>
                        </a:cubicBezTo>
                        <a:cubicBezTo>
                          <a:pt x="142746" y="438877"/>
                          <a:pt x="143189" y="434000"/>
                          <a:pt x="144076" y="429124"/>
                        </a:cubicBezTo>
                        <a:cubicBezTo>
                          <a:pt x="144519" y="426464"/>
                          <a:pt x="144076" y="422918"/>
                          <a:pt x="145406" y="420258"/>
                        </a:cubicBezTo>
                        <a:cubicBezTo>
                          <a:pt x="146736" y="418041"/>
                          <a:pt x="150725" y="417598"/>
                          <a:pt x="152942" y="417155"/>
                        </a:cubicBezTo>
                        <a:cubicBezTo>
                          <a:pt x="172448" y="411835"/>
                          <a:pt x="192840" y="407845"/>
                          <a:pt x="212789" y="403856"/>
                        </a:cubicBezTo>
                        <a:cubicBezTo>
                          <a:pt x="250913" y="396762"/>
                          <a:pt x="289925" y="389226"/>
                          <a:pt x="324946" y="371494"/>
                        </a:cubicBezTo>
                        <a:cubicBezTo>
                          <a:pt x="324946" y="368834"/>
                          <a:pt x="324946" y="366617"/>
                          <a:pt x="324946" y="363958"/>
                        </a:cubicBezTo>
                        <a:cubicBezTo>
                          <a:pt x="284162" y="382133"/>
                          <a:pt x="238501" y="389669"/>
                          <a:pt x="195500" y="400752"/>
                        </a:cubicBezTo>
                        <a:cubicBezTo>
                          <a:pt x="178654" y="405185"/>
                          <a:pt x="162251" y="410061"/>
                          <a:pt x="146292" y="417155"/>
                        </a:cubicBezTo>
                        <a:cubicBezTo>
                          <a:pt x="147622" y="408289"/>
                          <a:pt x="148952" y="399422"/>
                          <a:pt x="150725" y="390556"/>
                        </a:cubicBezTo>
                        <a:cubicBezTo>
                          <a:pt x="151169" y="388340"/>
                          <a:pt x="151612" y="386123"/>
                          <a:pt x="152055" y="383907"/>
                        </a:cubicBezTo>
                        <a:cubicBezTo>
                          <a:pt x="152499" y="380360"/>
                          <a:pt x="153828" y="379917"/>
                          <a:pt x="156932" y="379030"/>
                        </a:cubicBezTo>
                        <a:cubicBezTo>
                          <a:pt x="161365" y="377700"/>
                          <a:pt x="166241" y="376370"/>
                          <a:pt x="170674" y="375040"/>
                        </a:cubicBezTo>
                        <a:cubicBezTo>
                          <a:pt x="189293" y="369720"/>
                          <a:pt x="207912" y="365287"/>
                          <a:pt x="226531" y="360411"/>
                        </a:cubicBezTo>
                        <a:cubicBezTo>
                          <a:pt x="260223" y="351545"/>
                          <a:pt x="293914" y="340905"/>
                          <a:pt x="323616" y="322286"/>
                        </a:cubicBezTo>
                        <a:cubicBezTo>
                          <a:pt x="323616" y="319627"/>
                          <a:pt x="323173" y="316966"/>
                          <a:pt x="323173" y="314307"/>
                        </a:cubicBezTo>
                        <a:cubicBezTo>
                          <a:pt x="285492" y="335586"/>
                          <a:pt x="242490" y="347112"/>
                          <a:pt x="200819" y="359968"/>
                        </a:cubicBezTo>
                        <a:cubicBezTo>
                          <a:pt x="184417" y="365287"/>
                          <a:pt x="168458" y="370607"/>
                          <a:pt x="152499" y="377700"/>
                        </a:cubicBezTo>
                        <a:cubicBezTo>
                          <a:pt x="154272" y="368834"/>
                          <a:pt x="156045" y="360411"/>
                          <a:pt x="157818" y="351545"/>
                        </a:cubicBezTo>
                        <a:cubicBezTo>
                          <a:pt x="158705" y="347112"/>
                          <a:pt x="159591" y="342679"/>
                          <a:pt x="160478" y="338689"/>
                        </a:cubicBezTo>
                        <a:cubicBezTo>
                          <a:pt x="161365" y="335586"/>
                          <a:pt x="161365" y="327606"/>
                          <a:pt x="164468" y="325833"/>
                        </a:cubicBezTo>
                        <a:cubicBezTo>
                          <a:pt x="166241" y="324946"/>
                          <a:pt x="169344" y="325389"/>
                          <a:pt x="171118" y="324946"/>
                        </a:cubicBezTo>
                        <a:cubicBezTo>
                          <a:pt x="173334" y="324503"/>
                          <a:pt x="175551" y="324503"/>
                          <a:pt x="177767" y="324060"/>
                        </a:cubicBezTo>
                        <a:cubicBezTo>
                          <a:pt x="182644" y="323173"/>
                          <a:pt x="187077" y="322730"/>
                          <a:pt x="191953" y="321843"/>
                        </a:cubicBezTo>
                        <a:cubicBezTo>
                          <a:pt x="201263" y="320070"/>
                          <a:pt x="210572" y="318297"/>
                          <a:pt x="219882" y="316523"/>
                        </a:cubicBezTo>
                        <a:cubicBezTo>
                          <a:pt x="254460" y="308987"/>
                          <a:pt x="288595" y="297461"/>
                          <a:pt x="318740" y="278842"/>
                        </a:cubicBezTo>
                        <a:cubicBezTo>
                          <a:pt x="319626" y="278399"/>
                          <a:pt x="320070" y="277955"/>
                          <a:pt x="320956" y="277512"/>
                        </a:cubicBezTo>
                        <a:cubicBezTo>
                          <a:pt x="320513" y="274852"/>
                          <a:pt x="320513" y="272635"/>
                          <a:pt x="320070" y="269976"/>
                        </a:cubicBezTo>
                        <a:cubicBezTo>
                          <a:pt x="310317" y="275296"/>
                          <a:pt x="300564" y="280615"/>
                          <a:pt x="290368" y="285048"/>
                        </a:cubicBezTo>
                        <a:cubicBezTo>
                          <a:pt x="264213" y="296574"/>
                          <a:pt x="236727" y="304554"/>
                          <a:pt x="209242" y="312090"/>
                        </a:cubicBezTo>
                        <a:cubicBezTo>
                          <a:pt x="194170" y="316080"/>
                          <a:pt x="179097" y="320070"/>
                          <a:pt x="164025" y="324060"/>
                        </a:cubicBezTo>
                        <a:cubicBezTo>
                          <a:pt x="165798" y="315637"/>
                          <a:pt x="168014" y="307214"/>
                          <a:pt x="169788" y="298791"/>
                        </a:cubicBezTo>
                        <a:cubicBezTo>
                          <a:pt x="170674" y="294358"/>
                          <a:pt x="172004" y="289925"/>
                          <a:pt x="172891" y="285492"/>
                        </a:cubicBezTo>
                        <a:cubicBezTo>
                          <a:pt x="173334" y="283718"/>
                          <a:pt x="173334" y="281058"/>
                          <a:pt x="174664" y="279729"/>
                        </a:cubicBezTo>
                        <a:cubicBezTo>
                          <a:pt x="175994" y="278399"/>
                          <a:pt x="179984" y="278399"/>
                          <a:pt x="181757" y="277955"/>
                        </a:cubicBezTo>
                        <a:cubicBezTo>
                          <a:pt x="199046" y="274409"/>
                          <a:pt x="215892" y="269976"/>
                          <a:pt x="232738" y="264656"/>
                        </a:cubicBezTo>
                        <a:cubicBezTo>
                          <a:pt x="261996" y="254903"/>
                          <a:pt x="290368" y="240717"/>
                          <a:pt x="314307" y="221655"/>
                        </a:cubicBezTo>
                        <a:cubicBezTo>
                          <a:pt x="313863" y="218995"/>
                          <a:pt x="313420" y="216335"/>
                          <a:pt x="312977" y="213676"/>
                        </a:cubicBezTo>
                        <a:cubicBezTo>
                          <a:pt x="306327" y="218552"/>
                          <a:pt x="299677" y="223428"/>
                          <a:pt x="292584" y="227861"/>
                        </a:cubicBezTo>
                        <a:cubicBezTo>
                          <a:pt x="269532" y="242047"/>
                          <a:pt x="244264" y="253130"/>
                          <a:pt x="218552" y="262440"/>
                        </a:cubicBezTo>
                        <a:cubicBezTo>
                          <a:pt x="203922" y="267759"/>
                          <a:pt x="189293" y="272635"/>
                          <a:pt x="174664" y="277512"/>
                        </a:cubicBezTo>
                        <a:cubicBezTo>
                          <a:pt x="178654" y="260223"/>
                          <a:pt x="182644" y="242934"/>
                          <a:pt x="186190" y="225202"/>
                        </a:cubicBezTo>
                        <a:cubicBezTo>
                          <a:pt x="187077" y="220768"/>
                          <a:pt x="187963" y="216335"/>
                          <a:pt x="188850" y="211902"/>
                        </a:cubicBezTo>
                        <a:cubicBezTo>
                          <a:pt x="189736" y="207026"/>
                          <a:pt x="190180" y="201706"/>
                          <a:pt x="191510" y="197273"/>
                        </a:cubicBezTo>
                        <a:cubicBezTo>
                          <a:pt x="192396" y="194170"/>
                          <a:pt x="193283" y="194170"/>
                          <a:pt x="195943" y="193283"/>
                        </a:cubicBezTo>
                        <a:cubicBezTo>
                          <a:pt x="198159" y="192840"/>
                          <a:pt x="199933" y="191953"/>
                          <a:pt x="202149" y="191510"/>
                        </a:cubicBezTo>
                        <a:cubicBezTo>
                          <a:pt x="206139" y="190180"/>
                          <a:pt x="210129" y="188850"/>
                          <a:pt x="214562" y="187077"/>
                        </a:cubicBezTo>
                        <a:cubicBezTo>
                          <a:pt x="245150" y="175551"/>
                          <a:pt x="274409" y="159148"/>
                          <a:pt x="300564" y="139199"/>
                        </a:cubicBezTo>
                        <a:cubicBezTo>
                          <a:pt x="300121" y="136983"/>
                          <a:pt x="299677" y="135209"/>
                          <a:pt x="299234" y="132993"/>
                        </a:cubicBezTo>
                        <a:cubicBezTo>
                          <a:pt x="299234" y="132106"/>
                          <a:pt x="298791" y="131663"/>
                          <a:pt x="298791" y="130776"/>
                        </a:cubicBezTo>
                        <a:cubicBezTo>
                          <a:pt x="293028" y="135209"/>
                          <a:pt x="286821" y="139199"/>
                          <a:pt x="281058" y="143189"/>
                        </a:cubicBezTo>
                        <a:cubicBezTo>
                          <a:pt x="253130" y="161808"/>
                          <a:pt x="222985" y="177324"/>
                          <a:pt x="192396" y="191510"/>
                        </a:cubicBezTo>
                        <a:cubicBezTo>
                          <a:pt x="193726" y="184417"/>
                          <a:pt x="194613" y="176881"/>
                          <a:pt x="195943" y="169788"/>
                        </a:cubicBezTo>
                        <a:cubicBezTo>
                          <a:pt x="196386" y="166685"/>
                          <a:pt x="196830" y="163581"/>
                          <a:pt x="197273" y="160478"/>
                        </a:cubicBezTo>
                        <a:cubicBezTo>
                          <a:pt x="197716" y="157375"/>
                          <a:pt x="197273" y="151612"/>
                          <a:pt x="199933" y="149839"/>
                        </a:cubicBezTo>
                        <a:cubicBezTo>
                          <a:pt x="202593" y="148066"/>
                          <a:pt x="206139" y="147622"/>
                          <a:pt x="208799" y="146292"/>
                        </a:cubicBezTo>
                        <a:cubicBezTo>
                          <a:pt x="211459" y="144963"/>
                          <a:pt x="214562" y="144076"/>
                          <a:pt x="217222" y="142746"/>
                        </a:cubicBezTo>
                        <a:cubicBezTo>
                          <a:pt x="223428" y="139643"/>
                          <a:pt x="229634" y="136540"/>
                          <a:pt x="235841" y="132993"/>
                        </a:cubicBezTo>
                        <a:cubicBezTo>
                          <a:pt x="255347" y="121467"/>
                          <a:pt x="273079" y="106838"/>
                          <a:pt x="288151" y="90435"/>
                        </a:cubicBezTo>
                        <a:cubicBezTo>
                          <a:pt x="287265" y="87776"/>
                          <a:pt x="286378" y="84673"/>
                          <a:pt x="285492" y="82012"/>
                        </a:cubicBezTo>
                        <a:cubicBezTo>
                          <a:pt x="278842" y="88662"/>
                          <a:pt x="271749" y="95755"/>
                          <a:pt x="264656" y="101961"/>
                        </a:cubicBezTo>
                        <a:cubicBezTo>
                          <a:pt x="244264" y="119694"/>
                          <a:pt x="222098" y="134766"/>
                          <a:pt x="198603" y="148066"/>
                        </a:cubicBezTo>
                        <a:cubicBezTo>
                          <a:pt x="199489" y="139643"/>
                          <a:pt x="200376" y="131663"/>
                          <a:pt x="200819" y="123240"/>
                        </a:cubicBezTo>
                        <a:cubicBezTo>
                          <a:pt x="200819" y="121024"/>
                          <a:pt x="201263" y="118807"/>
                          <a:pt x="201263" y="116591"/>
                        </a:cubicBezTo>
                        <a:cubicBezTo>
                          <a:pt x="201263" y="113931"/>
                          <a:pt x="201263" y="112601"/>
                          <a:pt x="203922" y="110827"/>
                        </a:cubicBezTo>
                        <a:cubicBezTo>
                          <a:pt x="207026" y="108611"/>
                          <a:pt x="211016" y="106838"/>
                          <a:pt x="214118" y="105065"/>
                        </a:cubicBezTo>
                        <a:cubicBezTo>
                          <a:pt x="226531" y="97085"/>
                          <a:pt x="238501" y="87776"/>
                          <a:pt x="249140" y="77579"/>
                        </a:cubicBezTo>
                        <a:cubicBezTo>
                          <a:pt x="257563" y="69600"/>
                          <a:pt x="265543" y="61177"/>
                          <a:pt x="272635" y="52311"/>
                        </a:cubicBezTo>
                        <a:cubicBezTo>
                          <a:pt x="271306" y="49651"/>
                          <a:pt x="269976" y="47434"/>
                          <a:pt x="268202" y="44775"/>
                        </a:cubicBezTo>
                        <a:cubicBezTo>
                          <a:pt x="263769" y="50094"/>
                          <a:pt x="258893" y="55857"/>
                          <a:pt x="254016" y="60734"/>
                        </a:cubicBezTo>
                        <a:cubicBezTo>
                          <a:pt x="237614" y="78023"/>
                          <a:pt x="219882" y="93982"/>
                          <a:pt x="201706" y="109498"/>
                        </a:cubicBezTo>
                        <a:cubicBezTo>
                          <a:pt x="202149" y="95312"/>
                          <a:pt x="202593" y="81569"/>
                          <a:pt x="202149" y="67383"/>
                        </a:cubicBezTo>
                        <a:cubicBezTo>
                          <a:pt x="202593" y="67827"/>
                          <a:pt x="202593" y="67827"/>
                          <a:pt x="203036" y="67383"/>
                        </a:cubicBezTo>
                        <a:cubicBezTo>
                          <a:pt x="203036" y="67383"/>
                          <a:pt x="203036" y="67383"/>
                          <a:pt x="203036" y="67383"/>
                        </a:cubicBezTo>
                        <a:cubicBezTo>
                          <a:pt x="203036" y="67383"/>
                          <a:pt x="203036" y="67383"/>
                          <a:pt x="203036" y="67383"/>
                        </a:cubicBezTo>
                        <a:cubicBezTo>
                          <a:pt x="203036" y="67383"/>
                          <a:pt x="203036" y="67383"/>
                          <a:pt x="203036" y="67383"/>
                        </a:cubicBezTo>
                        <a:cubicBezTo>
                          <a:pt x="218552" y="56301"/>
                          <a:pt x="231408" y="42558"/>
                          <a:pt x="242934" y="27929"/>
                        </a:cubicBezTo>
                        <a:cubicBezTo>
                          <a:pt x="242934" y="27929"/>
                          <a:pt x="242934" y="27929"/>
                          <a:pt x="242934" y="27929"/>
                        </a:cubicBezTo>
                        <a:cubicBezTo>
                          <a:pt x="242934" y="27929"/>
                          <a:pt x="242934" y="27929"/>
                          <a:pt x="242934" y="27929"/>
                        </a:cubicBezTo>
                        <a:cubicBezTo>
                          <a:pt x="244707" y="25269"/>
                          <a:pt x="246924" y="22609"/>
                          <a:pt x="248697" y="19949"/>
                        </a:cubicBezTo>
                        <a:cubicBezTo>
                          <a:pt x="246480" y="18176"/>
                          <a:pt x="244707" y="15960"/>
                          <a:pt x="242490" y="14629"/>
                        </a:cubicBezTo>
                        <a:cubicBezTo>
                          <a:pt x="240274" y="17289"/>
                          <a:pt x="238501" y="20393"/>
                          <a:pt x="236284" y="23052"/>
                        </a:cubicBezTo>
                        <a:cubicBezTo>
                          <a:pt x="225201" y="37681"/>
                          <a:pt x="213232" y="51868"/>
                          <a:pt x="201706" y="66496"/>
                        </a:cubicBezTo>
                        <a:cubicBezTo>
                          <a:pt x="200819" y="44331"/>
                          <a:pt x="198603" y="22165"/>
                          <a:pt x="195500" y="0"/>
                        </a:cubicBezTo>
                        <a:cubicBezTo>
                          <a:pt x="194613" y="0"/>
                          <a:pt x="194170" y="0"/>
                          <a:pt x="193283" y="444"/>
                        </a:cubicBezTo>
                        <a:cubicBezTo>
                          <a:pt x="194613" y="12856"/>
                          <a:pt x="195500" y="25269"/>
                          <a:pt x="196386" y="37681"/>
                        </a:cubicBezTo>
                        <a:cubicBezTo>
                          <a:pt x="187963" y="29702"/>
                          <a:pt x="178654" y="22609"/>
                          <a:pt x="169788" y="15960"/>
                        </a:cubicBezTo>
                        <a:cubicBezTo>
                          <a:pt x="167571" y="14186"/>
                          <a:pt x="165354" y="12856"/>
                          <a:pt x="163138" y="11083"/>
                        </a:cubicBezTo>
                        <a:cubicBezTo>
                          <a:pt x="160921" y="12413"/>
                          <a:pt x="158705" y="14186"/>
                          <a:pt x="156488" y="15960"/>
                        </a:cubicBezTo>
                        <a:cubicBezTo>
                          <a:pt x="159148" y="18176"/>
                          <a:pt x="161808" y="20393"/>
                          <a:pt x="164911" y="22609"/>
                        </a:cubicBezTo>
                        <a:cubicBezTo>
                          <a:pt x="175107" y="29702"/>
                          <a:pt x="185303" y="36352"/>
                          <a:pt x="197273" y="40342"/>
                        </a:cubicBezTo>
                        <a:cubicBezTo>
                          <a:pt x="198159" y="56301"/>
                          <a:pt x="198159" y="72260"/>
                          <a:pt x="198159" y="88219"/>
                        </a:cubicBezTo>
                        <a:cubicBezTo>
                          <a:pt x="175994" y="73590"/>
                          <a:pt x="152942" y="60291"/>
                          <a:pt x="131220" y="45218"/>
                        </a:cubicBezTo>
                        <a:cubicBezTo>
                          <a:pt x="130333" y="46548"/>
                          <a:pt x="129446" y="48321"/>
                          <a:pt x="128560" y="49651"/>
                        </a:cubicBezTo>
                        <a:cubicBezTo>
                          <a:pt x="139643" y="62063"/>
                          <a:pt x="154272" y="71816"/>
                          <a:pt x="168901" y="79353"/>
                        </a:cubicBezTo>
                        <a:cubicBezTo>
                          <a:pt x="173334" y="81569"/>
                          <a:pt x="178211" y="83786"/>
                          <a:pt x="182644" y="85559"/>
                        </a:cubicBezTo>
                        <a:cubicBezTo>
                          <a:pt x="185303" y="86889"/>
                          <a:pt x="188407" y="87776"/>
                          <a:pt x="191067" y="88662"/>
                        </a:cubicBezTo>
                        <a:cubicBezTo>
                          <a:pt x="192396" y="89106"/>
                          <a:pt x="194170" y="89549"/>
                          <a:pt x="195500" y="89992"/>
                        </a:cubicBezTo>
                        <a:cubicBezTo>
                          <a:pt x="197273" y="90878"/>
                          <a:pt x="197273" y="90878"/>
                          <a:pt x="197716" y="93095"/>
                        </a:cubicBezTo>
                        <a:cubicBezTo>
                          <a:pt x="198603" y="98858"/>
                          <a:pt x="197273" y="105508"/>
                          <a:pt x="196830" y="111271"/>
                        </a:cubicBezTo>
                        <a:cubicBezTo>
                          <a:pt x="196386" y="117477"/>
                          <a:pt x="195943" y="123240"/>
                          <a:pt x="195500" y="129447"/>
                        </a:cubicBezTo>
                        <a:cubicBezTo>
                          <a:pt x="179984" y="118364"/>
                          <a:pt x="164025" y="108611"/>
                          <a:pt x="148066" y="98415"/>
                        </a:cubicBezTo>
                        <a:cubicBezTo>
                          <a:pt x="136983" y="91322"/>
                          <a:pt x="126343" y="83786"/>
                          <a:pt x="115704" y="75806"/>
                        </a:cubicBezTo>
                        <a:cubicBezTo>
                          <a:pt x="114817" y="77579"/>
                          <a:pt x="114374" y="79796"/>
                          <a:pt x="113487" y="81569"/>
                        </a:cubicBezTo>
                        <a:cubicBezTo>
                          <a:pt x="125457" y="93539"/>
                          <a:pt x="139643" y="103291"/>
                          <a:pt x="154272" y="112158"/>
                        </a:cubicBezTo>
                        <a:cubicBezTo>
                          <a:pt x="165354" y="118807"/>
                          <a:pt x="176881" y="124127"/>
                          <a:pt x="188407" y="129447"/>
                        </a:cubicBezTo>
                        <a:cubicBezTo>
                          <a:pt x="189736" y="129890"/>
                          <a:pt x="191510" y="130333"/>
                          <a:pt x="192840" y="131220"/>
                        </a:cubicBezTo>
                        <a:cubicBezTo>
                          <a:pt x="195056" y="132550"/>
                          <a:pt x="195056" y="132993"/>
                          <a:pt x="194613" y="135653"/>
                        </a:cubicBezTo>
                        <a:cubicBezTo>
                          <a:pt x="194170" y="139199"/>
                          <a:pt x="193726" y="142746"/>
                          <a:pt x="193283" y="146736"/>
                        </a:cubicBezTo>
                        <a:cubicBezTo>
                          <a:pt x="192396" y="154272"/>
                          <a:pt x="191510" y="161365"/>
                          <a:pt x="190180" y="168901"/>
                        </a:cubicBezTo>
                        <a:cubicBezTo>
                          <a:pt x="172448" y="157375"/>
                          <a:pt x="154715" y="146736"/>
                          <a:pt x="136983" y="135209"/>
                        </a:cubicBezTo>
                        <a:cubicBezTo>
                          <a:pt x="125900" y="128117"/>
                          <a:pt x="114817" y="121024"/>
                          <a:pt x="104178" y="113931"/>
                        </a:cubicBezTo>
                        <a:cubicBezTo>
                          <a:pt x="103735" y="116147"/>
                          <a:pt x="103291" y="118364"/>
                          <a:pt x="102848" y="120581"/>
                        </a:cubicBezTo>
                        <a:cubicBezTo>
                          <a:pt x="125013" y="139643"/>
                          <a:pt x="150725" y="155158"/>
                          <a:pt x="177324" y="166241"/>
                        </a:cubicBezTo>
                        <a:cubicBezTo>
                          <a:pt x="180870" y="167571"/>
                          <a:pt x="185303" y="168458"/>
                          <a:pt x="188407" y="170674"/>
                        </a:cubicBezTo>
                        <a:cubicBezTo>
                          <a:pt x="191510" y="172448"/>
                          <a:pt x="187963" y="182201"/>
                          <a:pt x="187520" y="185304"/>
                        </a:cubicBezTo>
                        <a:cubicBezTo>
                          <a:pt x="186634" y="190180"/>
                          <a:pt x="185747" y="195056"/>
                          <a:pt x="184860" y="200376"/>
                        </a:cubicBezTo>
                        <a:cubicBezTo>
                          <a:pt x="184417" y="202150"/>
                          <a:pt x="184417" y="205696"/>
                          <a:pt x="183530" y="207026"/>
                        </a:cubicBezTo>
                        <a:cubicBezTo>
                          <a:pt x="182644" y="208356"/>
                          <a:pt x="179097" y="206139"/>
                          <a:pt x="177324" y="205696"/>
                        </a:cubicBezTo>
                        <a:cubicBezTo>
                          <a:pt x="159148" y="198603"/>
                          <a:pt x="141416" y="190623"/>
                          <a:pt x="124127" y="180871"/>
                        </a:cubicBezTo>
                        <a:cubicBezTo>
                          <a:pt x="113931" y="175107"/>
                          <a:pt x="104178" y="168901"/>
                          <a:pt x="94868" y="162252"/>
                        </a:cubicBezTo>
                        <a:cubicBezTo>
                          <a:pt x="94425" y="164912"/>
                          <a:pt x="93982" y="167128"/>
                          <a:pt x="93095" y="169788"/>
                        </a:cubicBezTo>
                        <a:cubicBezTo>
                          <a:pt x="113044" y="186190"/>
                          <a:pt x="136539" y="198603"/>
                          <a:pt x="160921" y="205696"/>
                        </a:cubicBezTo>
                        <a:cubicBezTo>
                          <a:pt x="165354" y="207026"/>
                          <a:pt x="170231" y="208356"/>
                          <a:pt x="175107" y="209242"/>
                        </a:cubicBezTo>
                        <a:cubicBezTo>
                          <a:pt x="176437" y="209686"/>
                          <a:pt x="180870" y="209686"/>
                          <a:pt x="181757" y="210572"/>
                        </a:cubicBezTo>
                        <a:cubicBezTo>
                          <a:pt x="183087" y="211902"/>
                          <a:pt x="181314" y="217222"/>
                          <a:pt x="180870" y="218552"/>
                        </a:cubicBezTo>
                        <a:cubicBezTo>
                          <a:pt x="179984" y="223871"/>
                          <a:pt x="178654" y="228748"/>
                          <a:pt x="177767" y="234068"/>
                        </a:cubicBezTo>
                        <a:cubicBezTo>
                          <a:pt x="177324" y="236284"/>
                          <a:pt x="176881" y="238944"/>
                          <a:pt x="175994" y="241161"/>
                        </a:cubicBezTo>
                        <a:cubicBezTo>
                          <a:pt x="175994" y="242047"/>
                          <a:pt x="175551" y="244707"/>
                          <a:pt x="175107" y="245150"/>
                        </a:cubicBezTo>
                        <a:cubicBezTo>
                          <a:pt x="173777" y="246481"/>
                          <a:pt x="172891" y="245594"/>
                          <a:pt x="171118" y="245150"/>
                        </a:cubicBezTo>
                        <a:cubicBezTo>
                          <a:pt x="151612" y="241161"/>
                          <a:pt x="132550" y="233625"/>
                          <a:pt x="115261" y="223428"/>
                        </a:cubicBezTo>
                        <a:cubicBezTo>
                          <a:pt x="105064" y="217665"/>
                          <a:pt x="94868" y="211016"/>
                          <a:pt x="85116" y="204366"/>
                        </a:cubicBezTo>
                        <a:cubicBezTo>
                          <a:pt x="84672" y="207026"/>
                          <a:pt x="84229" y="209242"/>
                          <a:pt x="83342" y="211902"/>
                        </a:cubicBezTo>
                        <a:cubicBezTo>
                          <a:pt x="109498" y="233181"/>
                          <a:pt x="140086" y="249140"/>
                          <a:pt x="173777" y="248253"/>
                        </a:cubicBezTo>
                        <a:cubicBezTo>
                          <a:pt x="170674" y="262883"/>
                          <a:pt x="167128" y="277069"/>
                          <a:pt x="163581" y="291698"/>
                        </a:cubicBezTo>
                        <a:cubicBezTo>
                          <a:pt x="163138" y="293471"/>
                          <a:pt x="163581" y="295245"/>
                          <a:pt x="161365" y="295245"/>
                        </a:cubicBezTo>
                        <a:cubicBezTo>
                          <a:pt x="160035" y="295245"/>
                          <a:pt x="157818" y="293915"/>
                          <a:pt x="156488" y="293471"/>
                        </a:cubicBezTo>
                        <a:cubicBezTo>
                          <a:pt x="153385" y="292584"/>
                          <a:pt x="150282" y="291255"/>
                          <a:pt x="147622" y="289925"/>
                        </a:cubicBezTo>
                        <a:cubicBezTo>
                          <a:pt x="140972" y="287265"/>
                          <a:pt x="134766" y="284162"/>
                          <a:pt x="128560" y="280615"/>
                        </a:cubicBezTo>
                        <a:cubicBezTo>
                          <a:pt x="109498" y="269976"/>
                          <a:pt x="93095" y="255790"/>
                          <a:pt x="77136" y="241161"/>
                        </a:cubicBezTo>
                        <a:cubicBezTo>
                          <a:pt x="76693" y="243377"/>
                          <a:pt x="76249" y="245594"/>
                          <a:pt x="75806" y="247810"/>
                        </a:cubicBezTo>
                        <a:cubicBezTo>
                          <a:pt x="97972" y="273966"/>
                          <a:pt x="128117" y="295245"/>
                          <a:pt x="162695" y="297461"/>
                        </a:cubicBezTo>
                        <a:cubicBezTo>
                          <a:pt x="158705" y="315194"/>
                          <a:pt x="154272" y="332926"/>
                          <a:pt x="150725" y="351102"/>
                        </a:cubicBezTo>
                        <a:cubicBezTo>
                          <a:pt x="125900" y="326720"/>
                          <a:pt x="90435" y="314307"/>
                          <a:pt x="67383" y="289038"/>
                        </a:cubicBezTo>
                        <a:cubicBezTo>
                          <a:pt x="66940" y="291255"/>
                          <a:pt x="66496" y="293471"/>
                          <a:pt x="66053" y="296131"/>
                        </a:cubicBezTo>
                        <a:cubicBezTo>
                          <a:pt x="76693" y="310317"/>
                          <a:pt x="92652" y="320956"/>
                          <a:pt x="108168" y="329822"/>
                        </a:cubicBezTo>
                        <a:cubicBezTo>
                          <a:pt x="121023" y="337359"/>
                          <a:pt x="134323" y="344009"/>
                          <a:pt x="147179" y="351545"/>
                        </a:cubicBezTo>
                        <a:cubicBezTo>
                          <a:pt x="148509" y="352431"/>
                          <a:pt x="150282" y="352875"/>
                          <a:pt x="150725" y="354648"/>
                        </a:cubicBezTo>
                        <a:cubicBezTo>
                          <a:pt x="151169" y="355978"/>
                          <a:pt x="149839" y="359525"/>
                          <a:pt x="149395" y="360854"/>
                        </a:cubicBezTo>
                        <a:cubicBezTo>
                          <a:pt x="148509" y="364401"/>
                          <a:pt x="148066" y="368391"/>
                          <a:pt x="147179" y="371937"/>
                        </a:cubicBezTo>
                        <a:cubicBezTo>
                          <a:pt x="145849" y="379030"/>
                          <a:pt x="144519" y="386123"/>
                          <a:pt x="143189" y="393216"/>
                        </a:cubicBezTo>
                        <a:cubicBezTo>
                          <a:pt x="125457" y="381246"/>
                          <a:pt x="106838" y="371051"/>
                          <a:pt x="89105" y="359081"/>
                        </a:cubicBezTo>
                        <a:cubicBezTo>
                          <a:pt x="78466" y="351988"/>
                          <a:pt x="67826" y="344009"/>
                          <a:pt x="58074" y="335586"/>
                        </a:cubicBezTo>
                        <a:cubicBezTo>
                          <a:pt x="57630" y="337802"/>
                          <a:pt x="57187" y="340462"/>
                          <a:pt x="56300" y="342679"/>
                        </a:cubicBezTo>
                        <a:cubicBezTo>
                          <a:pt x="69156" y="355535"/>
                          <a:pt x="84229" y="366174"/>
                          <a:pt x="99745" y="375040"/>
                        </a:cubicBezTo>
                        <a:cubicBezTo>
                          <a:pt x="106394" y="379030"/>
                          <a:pt x="113487" y="382576"/>
                          <a:pt x="120580" y="385679"/>
                        </a:cubicBezTo>
                        <a:cubicBezTo>
                          <a:pt x="123683" y="387010"/>
                          <a:pt x="127230" y="388783"/>
                          <a:pt x="130333" y="390112"/>
                        </a:cubicBezTo>
                        <a:cubicBezTo>
                          <a:pt x="133436" y="391443"/>
                          <a:pt x="137426" y="392329"/>
                          <a:pt x="140529" y="394102"/>
                        </a:cubicBezTo>
                        <a:cubicBezTo>
                          <a:pt x="142746" y="395433"/>
                          <a:pt x="142303" y="394989"/>
                          <a:pt x="142303" y="397206"/>
                        </a:cubicBezTo>
                        <a:cubicBezTo>
                          <a:pt x="142303" y="399422"/>
                          <a:pt x="141416" y="401639"/>
                          <a:pt x="141416" y="403412"/>
                        </a:cubicBezTo>
                        <a:cubicBezTo>
                          <a:pt x="140529" y="407402"/>
                          <a:pt x="140086" y="411835"/>
                          <a:pt x="139199" y="415825"/>
                        </a:cubicBezTo>
                        <a:cubicBezTo>
                          <a:pt x="138313" y="422918"/>
                          <a:pt x="137426" y="430010"/>
                          <a:pt x="136539" y="436660"/>
                        </a:cubicBezTo>
                        <a:cubicBezTo>
                          <a:pt x="117034" y="422918"/>
                          <a:pt x="95755" y="412722"/>
                          <a:pt x="75363" y="401195"/>
                        </a:cubicBezTo>
                        <a:cubicBezTo>
                          <a:pt x="65610" y="395876"/>
                          <a:pt x="56300" y="389669"/>
                          <a:pt x="47434" y="383463"/>
                        </a:cubicBezTo>
                        <a:cubicBezTo>
                          <a:pt x="46991" y="386123"/>
                          <a:pt x="46548" y="388340"/>
                          <a:pt x="45661" y="390999"/>
                        </a:cubicBezTo>
                        <a:cubicBezTo>
                          <a:pt x="59404" y="402082"/>
                          <a:pt x="74919" y="410948"/>
                          <a:pt x="90878" y="418484"/>
                        </a:cubicBezTo>
                        <a:cubicBezTo>
                          <a:pt x="98858" y="422474"/>
                          <a:pt x="106394" y="426021"/>
                          <a:pt x="114374" y="429567"/>
                        </a:cubicBezTo>
                        <a:cubicBezTo>
                          <a:pt x="117921" y="431341"/>
                          <a:pt x="121467" y="432671"/>
                          <a:pt x="125013" y="434000"/>
                        </a:cubicBezTo>
                        <a:cubicBezTo>
                          <a:pt x="127673" y="435330"/>
                          <a:pt x="135653" y="437104"/>
                          <a:pt x="136539" y="440207"/>
                        </a:cubicBezTo>
                        <a:cubicBezTo>
                          <a:pt x="136983" y="441980"/>
                          <a:pt x="136096" y="445083"/>
                          <a:pt x="135653" y="446856"/>
                        </a:cubicBezTo>
                        <a:cubicBezTo>
                          <a:pt x="135653" y="449073"/>
                          <a:pt x="135209" y="451289"/>
                          <a:pt x="135209" y="453506"/>
                        </a:cubicBezTo>
                        <a:cubicBezTo>
                          <a:pt x="134766" y="457939"/>
                          <a:pt x="134323" y="462372"/>
                          <a:pt x="134323" y="467248"/>
                        </a:cubicBezTo>
                        <a:cubicBezTo>
                          <a:pt x="133880" y="475671"/>
                          <a:pt x="133436" y="484094"/>
                          <a:pt x="133436" y="492517"/>
                        </a:cubicBezTo>
                        <a:cubicBezTo>
                          <a:pt x="105951" y="465919"/>
                          <a:pt x="66496" y="453063"/>
                          <a:pt x="37681" y="428681"/>
                        </a:cubicBezTo>
                        <a:cubicBezTo>
                          <a:pt x="37238" y="431341"/>
                          <a:pt x="36351" y="434000"/>
                          <a:pt x="35908" y="436660"/>
                        </a:cubicBezTo>
                        <a:cubicBezTo>
                          <a:pt x="62063" y="461042"/>
                          <a:pt x="100631" y="473898"/>
                          <a:pt x="129446" y="492961"/>
                        </a:cubicBezTo>
                        <a:cubicBezTo>
                          <a:pt x="131220" y="493847"/>
                          <a:pt x="132993" y="494734"/>
                          <a:pt x="133436" y="496951"/>
                        </a:cubicBezTo>
                        <a:cubicBezTo>
                          <a:pt x="133880" y="498723"/>
                          <a:pt x="133436" y="500940"/>
                          <a:pt x="133436" y="502713"/>
                        </a:cubicBezTo>
                        <a:cubicBezTo>
                          <a:pt x="133436" y="507146"/>
                          <a:pt x="133436" y="511136"/>
                          <a:pt x="133880" y="515569"/>
                        </a:cubicBezTo>
                        <a:cubicBezTo>
                          <a:pt x="134323" y="523549"/>
                          <a:pt x="134766" y="531085"/>
                          <a:pt x="135653" y="539065"/>
                        </a:cubicBezTo>
                        <a:cubicBezTo>
                          <a:pt x="112157" y="525766"/>
                          <a:pt x="87775" y="513796"/>
                          <a:pt x="63837" y="500940"/>
                        </a:cubicBezTo>
                        <a:cubicBezTo>
                          <a:pt x="51867" y="494734"/>
                          <a:pt x="40785" y="487641"/>
                          <a:pt x="29702" y="480105"/>
                        </a:cubicBezTo>
                        <a:cubicBezTo>
                          <a:pt x="28815" y="479661"/>
                          <a:pt x="27928" y="478774"/>
                          <a:pt x="27042" y="478331"/>
                        </a:cubicBezTo>
                        <a:cubicBezTo>
                          <a:pt x="26599" y="480548"/>
                          <a:pt x="26155" y="483208"/>
                          <a:pt x="25712" y="485424"/>
                        </a:cubicBezTo>
                        <a:cubicBezTo>
                          <a:pt x="35022" y="492961"/>
                          <a:pt x="45218" y="500053"/>
                          <a:pt x="55414" y="505817"/>
                        </a:cubicBezTo>
                        <a:cubicBezTo>
                          <a:pt x="79796" y="520002"/>
                          <a:pt x="106394" y="531085"/>
                          <a:pt x="132993" y="540838"/>
                        </a:cubicBezTo>
                        <a:cubicBezTo>
                          <a:pt x="135209" y="541725"/>
                          <a:pt x="136096" y="542168"/>
                          <a:pt x="136539" y="544828"/>
                        </a:cubicBezTo>
                        <a:cubicBezTo>
                          <a:pt x="136983" y="547044"/>
                          <a:pt x="136983" y="549261"/>
                          <a:pt x="137426" y="551477"/>
                        </a:cubicBezTo>
                        <a:cubicBezTo>
                          <a:pt x="137869" y="555024"/>
                          <a:pt x="138313" y="558570"/>
                          <a:pt x="139199" y="562560"/>
                        </a:cubicBezTo>
                        <a:cubicBezTo>
                          <a:pt x="140529" y="570540"/>
                          <a:pt x="141859" y="578076"/>
                          <a:pt x="143189" y="585612"/>
                        </a:cubicBezTo>
                        <a:cubicBezTo>
                          <a:pt x="121023" y="566550"/>
                          <a:pt x="91322" y="560344"/>
                          <a:pt x="65167" y="548818"/>
                        </a:cubicBezTo>
                        <a:cubicBezTo>
                          <a:pt x="51424" y="542611"/>
                          <a:pt x="38125" y="535518"/>
                          <a:pt x="24826" y="528869"/>
                        </a:cubicBezTo>
                        <a:cubicBezTo>
                          <a:pt x="22609" y="527538"/>
                          <a:pt x="19949" y="526209"/>
                          <a:pt x="17732" y="524879"/>
                        </a:cubicBezTo>
                        <a:cubicBezTo>
                          <a:pt x="17289" y="527095"/>
                          <a:pt x="16846" y="528869"/>
                          <a:pt x="16403" y="531085"/>
                        </a:cubicBezTo>
                        <a:cubicBezTo>
                          <a:pt x="27042" y="538621"/>
                          <a:pt x="38568" y="545271"/>
                          <a:pt x="50537" y="551034"/>
                        </a:cubicBezTo>
                        <a:cubicBezTo>
                          <a:pt x="63393" y="557684"/>
                          <a:pt x="76693" y="562560"/>
                          <a:pt x="90878" y="566993"/>
                        </a:cubicBezTo>
                        <a:cubicBezTo>
                          <a:pt x="105064" y="571426"/>
                          <a:pt x="119250" y="575859"/>
                          <a:pt x="132550" y="582509"/>
                        </a:cubicBezTo>
                        <a:cubicBezTo>
                          <a:pt x="135653" y="584282"/>
                          <a:pt x="139643" y="586056"/>
                          <a:pt x="142746" y="588272"/>
                        </a:cubicBezTo>
                        <a:cubicBezTo>
                          <a:pt x="145849" y="590932"/>
                          <a:pt x="145849" y="596695"/>
                          <a:pt x="146736" y="600685"/>
                        </a:cubicBezTo>
                        <a:cubicBezTo>
                          <a:pt x="148509" y="608664"/>
                          <a:pt x="150282" y="617087"/>
                          <a:pt x="151612" y="625067"/>
                        </a:cubicBezTo>
                        <a:cubicBezTo>
                          <a:pt x="109941" y="609551"/>
                          <a:pt x="68270" y="593149"/>
                          <a:pt x="27928" y="574086"/>
                        </a:cubicBezTo>
                        <a:cubicBezTo>
                          <a:pt x="21722" y="570983"/>
                          <a:pt x="15516" y="567880"/>
                          <a:pt x="10196" y="563890"/>
                        </a:cubicBezTo>
                        <a:cubicBezTo>
                          <a:pt x="9753" y="565664"/>
                          <a:pt x="9753" y="567436"/>
                          <a:pt x="9310" y="569653"/>
                        </a:cubicBezTo>
                        <a:cubicBezTo>
                          <a:pt x="11526" y="571426"/>
                          <a:pt x="14186" y="573200"/>
                          <a:pt x="16846" y="574973"/>
                        </a:cubicBezTo>
                        <a:cubicBezTo>
                          <a:pt x="29259" y="582952"/>
                          <a:pt x="43001" y="589602"/>
                          <a:pt x="56744" y="595808"/>
                        </a:cubicBezTo>
                        <a:cubicBezTo>
                          <a:pt x="84672" y="608664"/>
                          <a:pt x="113931" y="618861"/>
                          <a:pt x="144076" y="625954"/>
                        </a:cubicBezTo>
                        <a:cubicBezTo>
                          <a:pt x="146292" y="626397"/>
                          <a:pt x="148509" y="626397"/>
                          <a:pt x="150725" y="627283"/>
                        </a:cubicBezTo>
                        <a:cubicBezTo>
                          <a:pt x="153385" y="628170"/>
                          <a:pt x="153385" y="629943"/>
                          <a:pt x="153828" y="632603"/>
                        </a:cubicBezTo>
                        <a:cubicBezTo>
                          <a:pt x="154715" y="637036"/>
                          <a:pt x="155602" y="641026"/>
                          <a:pt x="156488" y="645459"/>
                        </a:cubicBezTo>
                        <a:cubicBezTo>
                          <a:pt x="157818" y="653439"/>
                          <a:pt x="159148" y="661862"/>
                          <a:pt x="160478" y="669841"/>
                        </a:cubicBezTo>
                        <a:cubicBezTo>
                          <a:pt x="141416" y="652552"/>
                          <a:pt x="116147" y="645459"/>
                          <a:pt x="91765" y="639253"/>
                        </a:cubicBezTo>
                        <a:cubicBezTo>
                          <a:pt x="64723" y="632603"/>
                          <a:pt x="38125" y="626397"/>
                          <a:pt x="14186" y="611767"/>
                        </a:cubicBezTo>
                        <a:cubicBezTo>
                          <a:pt x="10640" y="609551"/>
                          <a:pt x="7536" y="607334"/>
                          <a:pt x="4433" y="605118"/>
                        </a:cubicBezTo>
                        <a:cubicBezTo>
                          <a:pt x="3990" y="607334"/>
                          <a:pt x="3990" y="609551"/>
                          <a:pt x="3546" y="611324"/>
                        </a:cubicBezTo>
                        <a:cubicBezTo>
                          <a:pt x="11526" y="617531"/>
                          <a:pt x="19949" y="623294"/>
                          <a:pt x="28815" y="628170"/>
                        </a:cubicBezTo>
                        <a:cubicBezTo>
                          <a:pt x="50094" y="639253"/>
                          <a:pt x="73590" y="643686"/>
                          <a:pt x="97085" y="648562"/>
                        </a:cubicBezTo>
                        <a:cubicBezTo>
                          <a:pt x="108611" y="651222"/>
                          <a:pt x="120137" y="653439"/>
                          <a:pt x="131220" y="657428"/>
                        </a:cubicBezTo>
                        <a:cubicBezTo>
                          <a:pt x="136983" y="659645"/>
                          <a:pt x="142303" y="661862"/>
                          <a:pt x="147622" y="664521"/>
                        </a:cubicBezTo>
                        <a:cubicBezTo>
                          <a:pt x="149839" y="665851"/>
                          <a:pt x="152055" y="666738"/>
                          <a:pt x="154272" y="668068"/>
                        </a:cubicBezTo>
                        <a:cubicBezTo>
                          <a:pt x="157818" y="670285"/>
                          <a:pt x="160921" y="671614"/>
                          <a:pt x="161808" y="675604"/>
                        </a:cubicBezTo>
                        <a:cubicBezTo>
                          <a:pt x="163138" y="680924"/>
                          <a:pt x="163138" y="686687"/>
                          <a:pt x="163581" y="692007"/>
                        </a:cubicBezTo>
                        <a:cubicBezTo>
                          <a:pt x="164025" y="695996"/>
                          <a:pt x="164468" y="700429"/>
                          <a:pt x="164911" y="704419"/>
                        </a:cubicBezTo>
                        <a:cubicBezTo>
                          <a:pt x="142746" y="689347"/>
                          <a:pt x="116147" y="685800"/>
                          <a:pt x="90878" y="679151"/>
                        </a:cubicBezTo>
                        <a:cubicBezTo>
                          <a:pt x="64280" y="672058"/>
                          <a:pt x="39011" y="661418"/>
                          <a:pt x="15516" y="647232"/>
                        </a:cubicBezTo>
                        <a:cubicBezTo>
                          <a:pt x="10640" y="644129"/>
                          <a:pt x="5763" y="641026"/>
                          <a:pt x="1330" y="637923"/>
                        </a:cubicBezTo>
                        <a:cubicBezTo>
                          <a:pt x="1330" y="640139"/>
                          <a:pt x="887" y="641913"/>
                          <a:pt x="887" y="644129"/>
                        </a:cubicBezTo>
                        <a:cubicBezTo>
                          <a:pt x="22609" y="660975"/>
                          <a:pt x="46991" y="674274"/>
                          <a:pt x="73146" y="682254"/>
                        </a:cubicBezTo>
                        <a:cubicBezTo>
                          <a:pt x="103291" y="691563"/>
                          <a:pt x="136096" y="692007"/>
                          <a:pt x="164911" y="705749"/>
                        </a:cubicBezTo>
                        <a:cubicBezTo>
                          <a:pt x="164911" y="705749"/>
                          <a:pt x="165354" y="705749"/>
                          <a:pt x="165354" y="705749"/>
                        </a:cubicBezTo>
                        <a:cubicBezTo>
                          <a:pt x="165354" y="707523"/>
                          <a:pt x="165798" y="709295"/>
                          <a:pt x="165798" y="711512"/>
                        </a:cubicBezTo>
                        <a:cubicBezTo>
                          <a:pt x="166685" y="723925"/>
                          <a:pt x="167571" y="735894"/>
                          <a:pt x="168014" y="748307"/>
                        </a:cubicBezTo>
                        <a:cubicBezTo>
                          <a:pt x="168014" y="749637"/>
                          <a:pt x="168014" y="751410"/>
                          <a:pt x="168014" y="752740"/>
                        </a:cubicBezTo>
                        <a:cubicBezTo>
                          <a:pt x="118364" y="726141"/>
                          <a:pt x="59404" y="722595"/>
                          <a:pt x="10196" y="693336"/>
                        </a:cubicBezTo>
                        <a:cubicBezTo>
                          <a:pt x="6650" y="691120"/>
                          <a:pt x="3546" y="689347"/>
                          <a:pt x="0" y="686687"/>
                        </a:cubicBezTo>
                        <a:cubicBezTo>
                          <a:pt x="0" y="688903"/>
                          <a:pt x="0" y="691563"/>
                          <a:pt x="443" y="693780"/>
                        </a:cubicBezTo>
                        <a:cubicBezTo>
                          <a:pt x="48321" y="730131"/>
                          <a:pt x="112157" y="734121"/>
                          <a:pt x="167128" y="754070"/>
                        </a:cubicBezTo>
                        <a:cubicBezTo>
                          <a:pt x="167571" y="754070"/>
                          <a:pt x="167571" y="754070"/>
                          <a:pt x="167571" y="754070"/>
                        </a:cubicBezTo>
                        <a:cubicBezTo>
                          <a:pt x="168014" y="768256"/>
                          <a:pt x="168014" y="782442"/>
                          <a:pt x="168458" y="796628"/>
                        </a:cubicBezTo>
                        <a:cubicBezTo>
                          <a:pt x="168458" y="796628"/>
                          <a:pt x="168458" y="796628"/>
                          <a:pt x="168458" y="796628"/>
                        </a:cubicBezTo>
                        <a:cubicBezTo>
                          <a:pt x="168458" y="808597"/>
                          <a:pt x="168458" y="820123"/>
                          <a:pt x="168458" y="832093"/>
                        </a:cubicBezTo>
                        <a:cubicBezTo>
                          <a:pt x="142746" y="817906"/>
                          <a:pt x="113487" y="812587"/>
                          <a:pt x="85116" y="805937"/>
                        </a:cubicBezTo>
                        <a:cubicBezTo>
                          <a:pt x="62507" y="800618"/>
                          <a:pt x="40341" y="794411"/>
                          <a:pt x="20392" y="783328"/>
                        </a:cubicBezTo>
                        <a:cubicBezTo>
                          <a:pt x="21722" y="786431"/>
                          <a:pt x="23495" y="789535"/>
                          <a:pt x="25269" y="792638"/>
                        </a:cubicBezTo>
                        <a:cubicBezTo>
                          <a:pt x="42114" y="802834"/>
                          <a:pt x="62063" y="809040"/>
                          <a:pt x="80682" y="813473"/>
                        </a:cubicBezTo>
                        <a:cubicBezTo>
                          <a:pt x="92652" y="818350"/>
                          <a:pt x="109498" y="821010"/>
                          <a:pt x="125900" y="82455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2" name="Google Shape;692;p24"/>
                  <p:cNvSpPr/>
                  <p:nvPr/>
                </p:nvSpPr>
                <p:spPr>
                  <a:xfrm>
                    <a:off x="5338826" y="6469660"/>
                    <a:ext cx="162251" cy="57187"/>
                  </a:xfrm>
                  <a:custGeom>
                    <a:avLst/>
                    <a:gdLst/>
                    <a:ahLst/>
                    <a:cxnLst/>
                    <a:rect l="l" t="t" r="r" b="b"/>
                    <a:pathLst>
                      <a:path w="162251" h="57187" extrusionOk="0">
                        <a:moveTo>
                          <a:pt x="116590" y="43001"/>
                        </a:moveTo>
                        <a:cubicBezTo>
                          <a:pt x="131663" y="47877"/>
                          <a:pt x="146292" y="52754"/>
                          <a:pt x="161365" y="57187"/>
                        </a:cubicBezTo>
                        <a:cubicBezTo>
                          <a:pt x="161808" y="57187"/>
                          <a:pt x="162251" y="56743"/>
                          <a:pt x="162251" y="56300"/>
                        </a:cubicBezTo>
                        <a:cubicBezTo>
                          <a:pt x="162251" y="56300"/>
                          <a:pt x="162251" y="56300"/>
                          <a:pt x="162251" y="56300"/>
                        </a:cubicBezTo>
                        <a:cubicBezTo>
                          <a:pt x="162251" y="56300"/>
                          <a:pt x="162251" y="55857"/>
                          <a:pt x="161808" y="55857"/>
                        </a:cubicBezTo>
                        <a:cubicBezTo>
                          <a:pt x="137426" y="43888"/>
                          <a:pt x="111714" y="34135"/>
                          <a:pt x="86445" y="25712"/>
                        </a:cubicBezTo>
                        <a:cubicBezTo>
                          <a:pt x="73146" y="21279"/>
                          <a:pt x="59847" y="16845"/>
                          <a:pt x="46104" y="13299"/>
                        </a:cubicBezTo>
                        <a:cubicBezTo>
                          <a:pt x="32362" y="9309"/>
                          <a:pt x="18619" y="6206"/>
                          <a:pt x="4876" y="1773"/>
                        </a:cubicBezTo>
                        <a:cubicBezTo>
                          <a:pt x="3103" y="1330"/>
                          <a:pt x="1330" y="443"/>
                          <a:pt x="0" y="0"/>
                        </a:cubicBezTo>
                        <a:cubicBezTo>
                          <a:pt x="443" y="1330"/>
                          <a:pt x="443" y="3103"/>
                          <a:pt x="887" y="4433"/>
                        </a:cubicBezTo>
                        <a:cubicBezTo>
                          <a:pt x="1330" y="5319"/>
                          <a:pt x="1330" y="6650"/>
                          <a:pt x="1773" y="7536"/>
                        </a:cubicBezTo>
                        <a:cubicBezTo>
                          <a:pt x="20392" y="15073"/>
                          <a:pt x="40785" y="19949"/>
                          <a:pt x="59403" y="25712"/>
                        </a:cubicBezTo>
                        <a:cubicBezTo>
                          <a:pt x="78466" y="31032"/>
                          <a:pt x="97528" y="37238"/>
                          <a:pt x="116590" y="4300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3" name="Google Shape;693;p24"/>
                  <p:cNvSpPr/>
                  <p:nvPr/>
                </p:nvSpPr>
                <p:spPr>
                  <a:xfrm>
                    <a:off x="5501077" y="6525960"/>
                    <a:ext cx="4433" cy="4433"/>
                  </a:xfrm>
                  <a:custGeom>
                    <a:avLst/>
                    <a:gdLst/>
                    <a:ahLst/>
                    <a:cxnLst/>
                    <a:rect l="l" t="t" r="r" b="b"/>
                    <a:pathLst>
                      <a:path w="4433" h="4433" extrusionOk="0">
                        <a:moveTo>
                          <a:pt x="0" y="0"/>
                        </a:moveTo>
                        <a:cubicBezTo>
                          <a:pt x="0" y="0"/>
                          <a:pt x="0" y="0"/>
                          <a:pt x="0" y="0"/>
                        </a:cubicBezTo>
                        <a:cubicBezTo>
                          <a:pt x="0" y="0"/>
                          <a:pt x="0" y="0"/>
                          <a:pt x="0"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694" name="Google Shape;694;p24"/>
                <p:cNvSpPr/>
                <p:nvPr/>
              </p:nvSpPr>
              <p:spPr>
                <a:xfrm>
                  <a:off x="3847115" y="4551430"/>
                  <a:ext cx="502454" cy="591923"/>
                </a:xfrm>
                <a:custGeom>
                  <a:avLst/>
                  <a:gdLst/>
                  <a:ahLst/>
                  <a:cxnLst/>
                  <a:rect l="l" t="t" r="r" b="b"/>
                  <a:pathLst>
                    <a:path w="355091" h="418320" extrusionOk="0">
                      <a:moveTo>
                        <a:pt x="312533" y="85559"/>
                      </a:moveTo>
                      <a:cubicBezTo>
                        <a:pt x="296574" y="89105"/>
                        <a:pt x="280172" y="91322"/>
                        <a:pt x="264213" y="88662"/>
                      </a:cubicBezTo>
                      <a:cubicBezTo>
                        <a:pt x="295244" y="78466"/>
                        <a:pt x="324503" y="63393"/>
                        <a:pt x="350658" y="43888"/>
                      </a:cubicBezTo>
                      <a:cubicBezTo>
                        <a:pt x="352875" y="36351"/>
                        <a:pt x="354205" y="28372"/>
                        <a:pt x="354648" y="20392"/>
                      </a:cubicBezTo>
                      <a:cubicBezTo>
                        <a:pt x="354648" y="20392"/>
                        <a:pt x="354648" y="19949"/>
                        <a:pt x="354648" y="19949"/>
                      </a:cubicBezTo>
                      <a:cubicBezTo>
                        <a:pt x="355091" y="13299"/>
                        <a:pt x="355091" y="6650"/>
                        <a:pt x="355091" y="0"/>
                      </a:cubicBezTo>
                      <a:cubicBezTo>
                        <a:pt x="351101" y="5763"/>
                        <a:pt x="347111" y="11083"/>
                        <a:pt x="342235" y="15959"/>
                      </a:cubicBezTo>
                      <a:cubicBezTo>
                        <a:pt x="289925" y="72260"/>
                        <a:pt x="208799" y="82899"/>
                        <a:pt x="147179" y="125457"/>
                      </a:cubicBezTo>
                      <a:cubicBezTo>
                        <a:pt x="147179" y="125900"/>
                        <a:pt x="146736" y="125900"/>
                        <a:pt x="146292" y="125900"/>
                      </a:cubicBezTo>
                      <a:cubicBezTo>
                        <a:pt x="145849" y="125900"/>
                        <a:pt x="145849" y="125900"/>
                        <a:pt x="145406" y="125457"/>
                      </a:cubicBezTo>
                      <a:cubicBezTo>
                        <a:pt x="145406" y="128560"/>
                        <a:pt x="144962" y="132106"/>
                        <a:pt x="144962" y="135209"/>
                      </a:cubicBezTo>
                      <a:cubicBezTo>
                        <a:pt x="144962" y="136096"/>
                        <a:pt x="143189" y="136096"/>
                        <a:pt x="143189" y="135209"/>
                      </a:cubicBezTo>
                      <a:cubicBezTo>
                        <a:pt x="143189" y="132993"/>
                        <a:pt x="143189" y="130776"/>
                        <a:pt x="143189" y="129003"/>
                      </a:cubicBezTo>
                      <a:cubicBezTo>
                        <a:pt x="143189" y="125900"/>
                        <a:pt x="143189" y="125457"/>
                        <a:pt x="140972" y="124127"/>
                      </a:cubicBezTo>
                      <a:cubicBezTo>
                        <a:pt x="137426" y="122353"/>
                        <a:pt x="132550" y="121467"/>
                        <a:pt x="128560" y="120137"/>
                      </a:cubicBezTo>
                      <a:cubicBezTo>
                        <a:pt x="121023" y="117920"/>
                        <a:pt x="113044" y="115704"/>
                        <a:pt x="105064" y="114374"/>
                      </a:cubicBezTo>
                      <a:cubicBezTo>
                        <a:pt x="88662" y="110827"/>
                        <a:pt x="71816" y="108168"/>
                        <a:pt x="55414" y="104178"/>
                      </a:cubicBezTo>
                      <a:cubicBezTo>
                        <a:pt x="36351" y="99745"/>
                        <a:pt x="16846" y="93538"/>
                        <a:pt x="0" y="83342"/>
                      </a:cubicBezTo>
                      <a:cubicBezTo>
                        <a:pt x="3990" y="89992"/>
                        <a:pt x="8866" y="96198"/>
                        <a:pt x="14186" y="101961"/>
                      </a:cubicBezTo>
                      <a:cubicBezTo>
                        <a:pt x="26599" y="114374"/>
                        <a:pt x="42558" y="122797"/>
                        <a:pt x="58960" y="129446"/>
                      </a:cubicBezTo>
                      <a:cubicBezTo>
                        <a:pt x="87775" y="140973"/>
                        <a:pt x="118364" y="146292"/>
                        <a:pt x="149395" y="146735"/>
                      </a:cubicBezTo>
                      <a:cubicBezTo>
                        <a:pt x="144519" y="180427"/>
                        <a:pt x="134766" y="213675"/>
                        <a:pt x="129003" y="246923"/>
                      </a:cubicBezTo>
                      <a:cubicBezTo>
                        <a:pt x="119250" y="304554"/>
                        <a:pt x="125900" y="363514"/>
                        <a:pt x="152942" y="415825"/>
                      </a:cubicBezTo>
                      <a:cubicBezTo>
                        <a:pt x="155602" y="421144"/>
                        <a:pt x="165354" y="417154"/>
                        <a:pt x="163138" y="411392"/>
                      </a:cubicBezTo>
                      <a:cubicBezTo>
                        <a:pt x="152055" y="383463"/>
                        <a:pt x="144962" y="353761"/>
                        <a:pt x="142746" y="323616"/>
                      </a:cubicBezTo>
                      <a:cubicBezTo>
                        <a:pt x="140972" y="293028"/>
                        <a:pt x="144076" y="264212"/>
                        <a:pt x="150282" y="234068"/>
                      </a:cubicBezTo>
                      <a:cubicBezTo>
                        <a:pt x="156045" y="205253"/>
                        <a:pt x="163138" y="175551"/>
                        <a:pt x="166241" y="145849"/>
                      </a:cubicBezTo>
                      <a:cubicBezTo>
                        <a:pt x="170231" y="145849"/>
                        <a:pt x="174221" y="145406"/>
                        <a:pt x="178211" y="144962"/>
                      </a:cubicBezTo>
                      <a:cubicBezTo>
                        <a:pt x="234954" y="139199"/>
                        <a:pt x="273965" y="123683"/>
                        <a:pt x="299234" y="109054"/>
                      </a:cubicBezTo>
                      <a:cubicBezTo>
                        <a:pt x="311647" y="101961"/>
                        <a:pt x="322729" y="92209"/>
                        <a:pt x="331152" y="81126"/>
                      </a:cubicBezTo>
                      <a:cubicBezTo>
                        <a:pt x="325833" y="82455"/>
                        <a:pt x="319183" y="84229"/>
                        <a:pt x="312533" y="8555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695" name="Google Shape;695;p24"/>
              <p:cNvGrpSpPr/>
              <p:nvPr/>
            </p:nvGrpSpPr>
            <p:grpSpPr>
              <a:xfrm rot="-1044581">
                <a:off x="169962" y="3686386"/>
                <a:ext cx="653152" cy="1301591"/>
                <a:chOff x="3361649" y="2539414"/>
                <a:chExt cx="450702" cy="898152"/>
              </a:xfrm>
            </p:grpSpPr>
            <p:sp>
              <p:nvSpPr>
                <p:cNvPr id="696" name="Google Shape;696;p24"/>
                <p:cNvSpPr/>
                <p:nvPr/>
              </p:nvSpPr>
              <p:spPr>
                <a:xfrm>
                  <a:off x="3521303" y="2540065"/>
                  <a:ext cx="92837" cy="896387"/>
                </a:xfrm>
                <a:custGeom>
                  <a:avLst/>
                  <a:gdLst/>
                  <a:ahLst/>
                  <a:cxnLst/>
                  <a:rect l="l" t="t" r="r" b="b"/>
                  <a:pathLst>
                    <a:path w="65609" h="633489" extrusionOk="0">
                      <a:moveTo>
                        <a:pt x="26599" y="503156"/>
                      </a:moveTo>
                      <a:cubicBezTo>
                        <a:pt x="19505" y="474785"/>
                        <a:pt x="13742" y="445969"/>
                        <a:pt x="13299" y="416711"/>
                      </a:cubicBezTo>
                      <a:cubicBezTo>
                        <a:pt x="12856" y="387009"/>
                        <a:pt x="18619" y="359081"/>
                        <a:pt x="27485" y="331152"/>
                      </a:cubicBezTo>
                      <a:cubicBezTo>
                        <a:pt x="35908" y="304554"/>
                        <a:pt x="45661" y="278398"/>
                        <a:pt x="51424" y="250913"/>
                      </a:cubicBezTo>
                      <a:cubicBezTo>
                        <a:pt x="57187" y="221655"/>
                        <a:pt x="55857" y="192840"/>
                        <a:pt x="52310" y="163581"/>
                      </a:cubicBezTo>
                      <a:cubicBezTo>
                        <a:pt x="50537" y="149395"/>
                        <a:pt x="48321" y="135209"/>
                        <a:pt x="44331" y="121467"/>
                      </a:cubicBezTo>
                      <a:cubicBezTo>
                        <a:pt x="40785" y="107281"/>
                        <a:pt x="36351" y="93095"/>
                        <a:pt x="31918" y="79353"/>
                      </a:cubicBezTo>
                      <a:cubicBezTo>
                        <a:pt x="23495" y="52754"/>
                        <a:pt x="14629" y="26599"/>
                        <a:pt x="6650" y="0"/>
                      </a:cubicBezTo>
                      <a:cubicBezTo>
                        <a:pt x="3990" y="886"/>
                        <a:pt x="1773" y="2217"/>
                        <a:pt x="0" y="4433"/>
                      </a:cubicBezTo>
                      <a:cubicBezTo>
                        <a:pt x="5320" y="23052"/>
                        <a:pt x="10639" y="41671"/>
                        <a:pt x="15959" y="60290"/>
                      </a:cubicBezTo>
                      <a:cubicBezTo>
                        <a:pt x="24382" y="88662"/>
                        <a:pt x="33691" y="117034"/>
                        <a:pt x="38568" y="146292"/>
                      </a:cubicBezTo>
                      <a:cubicBezTo>
                        <a:pt x="40785" y="161365"/>
                        <a:pt x="42558" y="176437"/>
                        <a:pt x="43444" y="191953"/>
                      </a:cubicBezTo>
                      <a:cubicBezTo>
                        <a:pt x="44331" y="206582"/>
                        <a:pt x="44331" y="221655"/>
                        <a:pt x="42114" y="236284"/>
                      </a:cubicBezTo>
                      <a:cubicBezTo>
                        <a:pt x="37681" y="264656"/>
                        <a:pt x="27928" y="291254"/>
                        <a:pt x="18619" y="318740"/>
                      </a:cubicBezTo>
                      <a:cubicBezTo>
                        <a:pt x="9753" y="346225"/>
                        <a:pt x="2660" y="374153"/>
                        <a:pt x="1773" y="402969"/>
                      </a:cubicBezTo>
                      <a:cubicBezTo>
                        <a:pt x="887" y="431784"/>
                        <a:pt x="5320" y="460599"/>
                        <a:pt x="11526" y="488084"/>
                      </a:cubicBezTo>
                      <a:cubicBezTo>
                        <a:pt x="20836" y="527982"/>
                        <a:pt x="34135" y="566549"/>
                        <a:pt x="47434" y="605118"/>
                      </a:cubicBezTo>
                      <a:cubicBezTo>
                        <a:pt x="50537" y="614427"/>
                        <a:pt x="53640" y="624180"/>
                        <a:pt x="57187" y="633490"/>
                      </a:cubicBezTo>
                      <a:lnTo>
                        <a:pt x="65610" y="633490"/>
                      </a:lnTo>
                      <a:cubicBezTo>
                        <a:pt x="63393" y="625953"/>
                        <a:pt x="61177" y="618860"/>
                        <a:pt x="58960" y="611324"/>
                      </a:cubicBezTo>
                      <a:cubicBezTo>
                        <a:pt x="47434" y="575416"/>
                        <a:pt x="35908" y="539508"/>
                        <a:pt x="26599" y="503156"/>
                      </a:cubicBezTo>
                      <a:close/>
                    </a:path>
                  </a:pathLst>
                </a:custGeom>
                <a:solidFill>
                  <a:srgbClr val="1D685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697" name="Google Shape;697;p24"/>
                <p:cNvGrpSpPr/>
                <p:nvPr/>
              </p:nvGrpSpPr>
              <p:grpSpPr>
                <a:xfrm>
                  <a:off x="3361649" y="2539414"/>
                  <a:ext cx="450702" cy="898152"/>
                  <a:chOff x="4955775" y="5236634"/>
                  <a:chExt cx="318450" cy="634557"/>
                </a:xfrm>
              </p:grpSpPr>
              <p:sp>
                <p:nvSpPr>
                  <p:cNvPr id="698" name="Google Shape;698;p24"/>
                  <p:cNvSpPr/>
                  <p:nvPr/>
                </p:nvSpPr>
                <p:spPr>
                  <a:xfrm>
                    <a:off x="4955775" y="5241249"/>
                    <a:ext cx="168488" cy="629942"/>
                  </a:xfrm>
                  <a:custGeom>
                    <a:avLst/>
                    <a:gdLst/>
                    <a:ahLst/>
                    <a:cxnLst/>
                    <a:rect l="l" t="t" r="r" b="b"/>
                    <a:pathLst>
                      <a:path w="168488" h="629942" extrusionOk="0">
                        <a:moveTo>
                          <a:pt x="123715" y="483651"/>
                        </a:moveTo>
                        <a:cubicBezTo>
                          <a:pt x="117065" y="455722"/>
                          <a:pt x="113075" y="426907"/>
                          <a:pt x="113962" y="398535"/>
                        </a:cubicBezTo>
                        <a:cubicBezTo>
                          <a:pt x="114849" y="369720"/>
                          <a:pt x="121941" y="341792"/>
                          <a:pt x="130808" y="314306"/>
                        </a:cubicBezTo>
                        <a:cubicBezTo>
                          <a:pt x="139674" y="287264"/>
                          <a:pt x="149870" y="260223"/>
                          <a:pt x="154303" y="231851"/>
                        </a:cubicBezTo>
                        <a:cubicBezTo>
                          <a:pt x="156520" y="217222"/>
                          <a:pt x="156520" y="202149"/>
                          <a:pt x="155633" y="187520"/>
                        </a:cubicBezTo>
                        <a:cubicBezTo>
                          <a:pt x="154746" y="172447"/>
                          <a:pt x="153417" y="156931"/>
                          <a:pt x="150757" y="141859"/>
                        </a:cubicBezTo>
                        <a:cubicBezTo>
                          <a:pt x="146323" y="112600"/>
                          <a:pt x="136571" y="84229"/>
                          <a:pt x="128148" y="55857"/>
                        </a:cubicBezTo>
                        <a:cubicBezTo>
                          <a:pt x="122828" y="37238"/>
                          <a:pt x="117065" y="18619"/>
                          <a:pt x="112189" y="0"/>
                        </a:cubicBezTo>
                        <a:cubicBezTo>
                          <a:pt x="109086" y="3989"/>
                          <a:pt x="107312" y="9309"/>
                          <a:pt x="105982" y="14629"/>
                        </a:cubicBezTo>
                        <a:cubicBezTo>
                          <a:pt x="95343" y="58517"/>
                          <a:pt x="81157" y="101961"/>
                          <a:pt x="63868" y="143632"/>
                        </a:cubicBezTo>
                        <a:cubicBezTo>
                          <a:pt x="41703" y="197273"/>
                          <a:pt x="13774" y="249140"/>
                          <a:pt x="3578" y="305884"/>
                        </a:cubicBezTo>
                        <a:cubicBezTo>
                          <a:pt x="-6618" y="362627"/>
                          <a:pt x="4021" y="427794"/>
                          <a:pt x="47909" y="465918"/>
                        </a:cubicBezTo>
                        <a:cubicBezTo>
                          <a:pt x="62095" y="478331"/>
                          <a:pt x="79384" y="487197"/>
                          <a:pt x="94013" y="499167"/>
                        </a:cubicBezTo>
                        <a:cubicBezTo>
                          <a:pt x="132138" y="529755"/>
                          <a:pt x="152086" y="581622"/>
                          <a:pt x="144107" y="629943"/>
                        </a:cubicBezTo>
                        <a:lnTo>
                          <a:pt x="168489" y="629500"/>
                        </a:lnTo>
                        <a:cubicBezTo>
                          <a:pt x="165386" y="620190"/>
                          <a:pt x="162283" y="610437"/>
                          <a:pt x="158736" y="601128"/>
                        </a:cubicBezTo>
                        <a:cubicBezTo>
                          <a:pt x="146767" y="562116"/>
                          <a:pt x="133024" y="523549"/>
                          <a:pt x="123715" y="483651"/>
                        </a:cubicBezTo>
                        <a:close/>
                        <a:moveTo>
                          <a:pt x="82044" y="146735"/>
                        </a:moveTo>
                        <a:cubicBezTo>
                          <a:pt x="87363" y="144076"/>
                          <a:pt x="94456" y="145405"/>
                          <a:pt x="99776" y="146292"/>
                        </a:cubicBezTo>
                        <a:cubicBezTo>
                          <a:pt x="104653" y="147179"/>
                          <a:pt x="109086" y="148952"/>
                          <a:pt x="113519" y="150725"/>
                        </a:cubicBezTo>
                        <a:cubicBezTo>
                          <a:pt x="121498" y="154271"/>
                          <a:pt x="129035" y="159591"/>
                          <a:pt x="135241" y="165797"/>
                        </a:cubicBezTo>
                        <a:cubicBezTo>
                          <a:pt x="138344" y="169344"/>
                          <a:pt x="141890" y="173334"/>
                          <a:pt x="144107" y="177324"/>
                        </a:cubicBezTo>
                        <a:cubicBezTo>
                          <a:pt x="147653" y="184417"/>
                          <a:pt x="145880" y="192840"/>
                          <a:pt x="138344" y="196386"/>
                        </a:cubicBezTo>
                        <a:cubicBezTo>
                          <a:pt x="135241" y="197716"/>
                          <a:pt x="132138" y="198602"/>
                          <a:pt x="129035" y="198602"/>
                        </a:cubicBezTo>
                        <a:cubicBezTo>
                          <a:pt x="121498" y="200819"/>
                          <a:pt x="112632" y="199046"/>
                          <a:pt x="105982" y="197273"/>
                        </a:cubicBezTo>
                        <a:cubicBezTo>
                          <a:pt x="94900" y="194169"/>
                          <a:pt x="83817" y="187520"/>
                          <a:pt x="77167" y="177767"/>
                        </a:cubicBezTo>
                        <a:cubicBezTo>
                          <a:pt x="70961" y="168901"/>
                          <a:pt x="70961" y="152498"/>
                          <a:pt x="82044" y="146735"/>
                        </a:cubicBezTo>
                        <a:close/>
                        <a:moveTo>
                          <a:pt x="33280" y="348441"/>
                        </a:moveTo>
                        <a:cubicBezTo>
                          <a:pt x="30620" y="339575"/>
                          <a:pt x="35940" y="331152"/>
                          <a:pt x="44362" y="328049"/>
                        </a:cubicBezTo>
                        <a:cubicBezTo>
                          <a:pt x="51012" y="325833"/>
                          <a:pt x="58105" y="328049"/>
                          <a:pt x="64311" y="330709"/>
                        </a:cubicBezTo>
                        <a:cubicBezTo>
                          <a:pt x="74951" y="335142"/>
                          <a:pt x="84704" y="341792"/>
                          <a:pt x="92683" y="350215"/>
                        </a:cubicBezTo>
                        <a:cubicBezTo>
                          <a:pt x="95343" y="352431"/>
                          <a:pt x="97559" y="355091"/>
                          <a:pt x="98446" y="359081"/>
                        </a:cubicBezTo>
                        <a:cubicBezTo>
                          <a:pt x="99776" y="364844"/>
                          <a:pt x="97559" y="370607"/>
                          <a:pt x="92240" y="373710"/>
                        </a:cubicBezTo>
                        <a:cubicBezTo>
                          <a:pt x="88693" y="375483"/>
                          <a:pt x="85147" y="375926"/>
                          <a:pt x="81157" y="375926"/>
                        </a:cubicBezTo>
                        <a:cubicBezTo>
                          <a:pt x="75394" y="375926"/>
                          <a:pt x="69188" y="375040"/>
                          <a:pt x="63425" y="373267"/>
                        </a:cubicBezTo>
                        <a:cubicBezTo>
                          <a:pt x="57662" y="371493"/>
                          <a:pt x="52342" y="368833"/>
                          <a:pt x="47465" y="365287"/>
                        </a:cubicBezTo>
                        <a:cubicBezTo>
                          <a:pt x="41703" y="360854"/>
                          <a:pt x="35496" y="355534"/>
                          <a:pt x="33280" y="348441"/>
                        </a:cubicBezTo>
                        <a:close/>
                        <a:moveTo>
                          <a:pt x="92240" y="450846"/>
                        </a:moveTo>
                        <a:cubicBezTo>
                          <a:pt x="88693" y="452176"/>
                          <a:pt x="85147" y="452176"/>
                          <a:pt x="81600" y="451732"/>
                        </a:cubicBezTo>
                        <a:cubicBezTo>
                          <a:pt x="77610" y="451289"/>
                          <a:pt x="74064" y="450402"/>
                          <a:pt x="70518" y="449072"/>
                        </a:cubicBezTo>
                        <a:cubicBezTo>
                          <a:pt x="63425" y="446413"/>
                          <a:pt x="56775" y="442423"/>
                          <a:pt x="51455" y="436660"/>
                        </a:cubicBezTo>
                        <a:cubicBezTo>
                          <a:pt x="48795" y="434000"/>
                          <a:pt x="46579" y="430897"/>
                          <a:pt x="44806" y="427794"/>
                        </a:cubicBezTo>
                        <a:cubicBezTo>
                          <a:pt x="43476" y="424690"/>
                          <a:pt x="43032" y="421587"/>
                          <a:pt x="43919" y="418484"/>
                        </a:cubicBezTo>
                        <a:cubicBezTo>
                          <a:pt x="44806" y="413164"/>
                          <a:pt x="48795" y="409174"/>
                          <a:pt x="53672" y="407401"/>
                        </a:cubicBezTo>
                        <a:cubicBezTo>
                          <a:pt x="61651" y="404741"/>
                          <a:pt x="70074" y="408288"/>
                          <a:pt x="77167" y="411391"/>
                        </a:cubicBezTo>
                        <a:cubicBezTo>
                          <a:pt x="84260" y="414495"/>
                          <a:pt x="91353" y="418484"/>
                          <a:pt x="96673" y="423804"/>
                        </a:cubicBezTo>
                        <a:cubicBezTo>
                          <a:pt x="100219" y="427350"/>
                          <a:pt x="103322" y="432227"/>
                          <a:pt x="102879" y="437546"/>
                        </a:cubicBezTo>
                        <a:cubicBezTo>
                          <a:pt x="102436" y="443753"/>
                          <a:pt x="98003" y="448629"/>
                          <a:pt x="92240" y="450846"/>
                        </a:cubicBezTo>
                        <a:close/>
                        <a:moveTo>
                          <a:pt x="91796" y="274408"/>
                        </a:moveTo>
                        <a:cubicBezTo>
                          <a:pt x="82487" y="271305"/>
                          <a:pt x="73621" y="265986"/>
                          <a:pt x="66971" y="259336"/>
                        </a:cubicBezTo>
                        <a:cubicBezTo>
                          <a:pt x="63868" y="256233"/>
                          <a:pt x="61651" y="252686"/>
                          <a:pt x="60322" y="248697"/>
                        </a:cubicBezTo>
                        <a:cubicBezTo>
                          <a:pt x="58548" y="246037"/>
                          <a:pt x="57662" y="242490"/>
                          <a:pt x="57662" y="238943"/>
                        </a:cubicBezTo>
                        <a:cubicBezTo>
                          <a:pt x="58105" y="231851"/>
                          <a:pt x="62095" y="226531"/>
                          <a:pt x="68301" y="223871"/>
                        </a:cubicBezTo>
                        <a:cubicBezTo>
                          <a:pt x="76281" y="220325"/>
                          <a:pt x="86477" y="222098"/>
                          <a:pt x="94456" y="225201"/>
                        </a:cubicBezTo>
                        <a:cubicBezTo>
                          <a:pt x="102879" y="228748"/>
                          <a:pt x="110416" y="234067"/>
                          <a:pt x="116622" y="241160"/>
                        </a:cubicBezTo>
                        <a:cubicBezTo>
                          <a:pt x="119725" y="245150"/>
                          <a:pt x="122828" y="249583"/>
                          <a:pt x="123715" y="254459"/>
                        </a:cubicBezTo>
                        <a:cubicBezTo>
                          <a:pt x="124601" y="260223"/>
                          <a:pt x="123271" y="266429"/>
                          <a:pt x="118395" y="270862"/>
                        </a:cubicBezTo>
                        <a:cubicBezTo>
                          <a:pt x="111302" y="277512"/>
                          <a:pt x="100663" y="277069"/>
                          <a:pt x="91796" y="27440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9" name="Google Shape;699;p24"/>
                  <p:cNvSpPr/>
                  <p:nvPr/>
                </p:nvSpPr>
                <p:spPr>
                  <a:xfrm>
                    <a:off x="5074614" y="5236634"/>
                    <a:ext cx="199611" cy="633671"/>
                  </a:xfrm>
                  <a:custGeom>
                    <a:avLst/>
                    <a:gdLst/>
                    <a:ahLst/>
                    <a:cxnLst/>
                    <a:rect l="l" t="t" r="r" b="b"/>
                    <a:pathLst>
                      <a:path w="199611" h="633671" extrusionOk="0">
                        <a:moveTo>
                          <a:pt x="189293" y="250652"/>
                        </a:moveTo>
                        <a:cubicBezTo>
                          <a:pt x="166685" y="178392"/>
                          <a:pt x="115261" y="119432"/>
                          <a:pt x="65167" y="62245"/>
                        </a:cubicBezTo>
                        <a:cubicBezTo>
                          <a:pt x="50094" y="44956"/>
                          <a:pt x="35022" y="27667"/>
                          <a:pt x="19949" y="10821"/>
                        </a:cubicBezTo>
                        <a:cubicBezTo>
                          <a:pt x="14629" y="5058"/>
                          <a:pt x="7980" y="-1148"/>
                          <a:pt x="443" y="182"/>
                        </a:cubicBezTo>
                        <a:cubicBezTo>
                          <a:pt x="443" y="182"/>
                          <a:pt x="0" y="182"/>
                          <a:pt x="0" y="182"/>
                        </a:cubicBezTo>
                        <a:cubicBezTo>
                          <a:pt x="8423" y="26781"/>
                          <a:pt x="17289" y="52935"/>
                          <a:pt x="25269" y="79534"/>
                        </a:cubicBezTo>
                        <a:cubicBezTo>
                          <a:pt x="29702" y="93720"/>
                          <a:pt x="34135" y="107463"/>
                          <a:pt x="37681" y="121648"/>
                        </a:cubicBezTo>
                        <a:cubicBezTo>
                          <a:pt x="41228" y="135391"/>
                          <a:pt x="43888" y="149577"/>
                          <a:pt x="45661" y="163763"/>
                        </a:cubicBezTo>
                        <a:cubicBezTo>
                          <a:pt x="49208" y="193022"/>
                          <a:pt x="50537" y="222280"/>
                          <a:pt x="44774" y="251095"/>
                        </a:cubicBezTo>
                        <a:cubicBezTo>
                          <a:pt x="39455" y="278580"/>
                          <a:pt x="29259" y="304735"/>
                          <a:pt x="20836" y="331334"/>
                        </a:cubicBezTo>
                        <a:cubicBezTo>
                          <a:pt x="11969" y="359263"/>
                          <a:pt x="6206" y="387634"/>
                          <a:pt x="6650" y="416893"/>
                        </a:cubicBezTo>
                        <a:cubicBezTo>
                          <a:pt x="7093" y="446151"/>
                          <a:pt x="12856" y="474967"/>
                          <a:pt x="19949" y="503338"/>
                        </a:cubicBezTo>
                        <a:cubicBezTo>
                          <a:pt x="28815" y="539690"/>
                          <a:pt x="40785" y="575598"/>
                          <a:pt x="51424" y="611506"/>
                        </a:cubicBezTo>
                        <a:cubicBezTo>
                          <a:pt x="53641" y="619042"/>
                          <a:pt x="55857" y="626135"/>
                          <a:pt x="58074" y="633671"/>
                        </a:cubicBezTo>
                        <a:lnTo>
                          <a:pt x="73146" y="633671"/>
                        </a:lnTo>
                        <a:cubicBezTo>
                          <a:pt x="52754" y="601753"/>
                          <a:pt x="31918" y="563185"/>
                          <a:pt x="46104" y="528164"/>
                        </a:cubicBezTo>
                        <a:cubicBezTo>
                          <a:pt x="60733" y="491812"/>
                          <a:pt x="105064" y="479400"/>
                          <a:pt x="136983" y="456347"/>
                        </a:cubicBezTo>
                        <a:cubicBezTo>
                          <a:pt x="198603" y="412016"/>
                          <a:pt x="211902" y="322911"/>
                          <a:pt x="189293" y="250652"/>
                        </a:cubicBezTo>
                        <a:close/>
                        <a:moveTo>
                          <a:pt x="73146" y="195681"/>
                        </a:moveTo>
                        <a:cubicBezTo>
                          <a:pt x="74033" y="190805"/>
                          <a:pt x="76249" y="186815"/>
                          <a:pt x="79353" y="182825"/>
                        </a:cubicBezTo>
                        <a:cubicBezTo>
                          <a:pt x="83786" y="177062"/>
                          <a:pt x="90878" y="173516"/>
                          <a:pt x="97085" y="169969"/>
                        </a:cubicBezTo>
                        <a:cubicBezTo>
                          <a:pt x="104621" y="165979"/>
                          <a:pt x="113931" y="161990"/>
                          <a:pt x="122797" y="165093"/>
                        </a:cubicBezTo>
                        <a:cubicBezTo>
                          <a:pt x="126343" y="166423"/>
                          <a:pt x="129890" y="169083"/>
                          <a:pt x="130776" y="173073"/>
                        </a:cubicBezTo>
                        <a:cubicBezTo>
                          <a:pt x="131220" y="175732"/>
                          <a:pt x="131220" y="178392"/>
                          <a:pt x="130333" y="180609"/>
                        </a:cubicBezTo>
                        <a:cubicBezTo>
                          <a:pt x="129003" y="184155"/>
                          <a:pt x="127673" y="187258"/>
                          <a:pt x="125900" y="190361"/>
                        </a:cubicBezTo>
                        <a:cubicBezTo>
                          <a:pt x="122354" y="196568"/>
                          <a:pt x="117477" y="201444"/>
                          <a:pt x="111714" y="205877"/>
                        </a:cubicBezTo>
                        <a:cubicBezTo>
                          <a:pt x="106838" y="209867"/>
                          <a:pt x="100631" y="212527"/>
                          <a:pt x="94425" y="213857"/>
                        </a:cubicBezTo>
                        <a:cubicBezTo>
                          <a:pt x="92209" y="214300"/>
                          <a:pt x="89992" y="214743"/>
                          <a:pt x="88219" y="214743"/>
                        </a:cubicBezTo>
                        <a:cubicBezTo>
                          <a:pt x="85116" y="215187"/>
                          <a:pt x="82012" y="214743"/>
                          <a:pt x="79353" y="213414"/>
                        </a:cubicBezTo>
                        <a:cubicBezTo>
                          <a:pt x="72703" y="209867"/>
                          <a:pt x="71816" y="201888"/>
                          <a:pt x="73146" y="195681"/>
                        </a:cubicBezTo>
                        <a:close/>
                        <a:moveTo>
                          <a:pt x="100631" y="445264"/>
                        </a:moveTo>
                        <a:cubicBezTo>
                          <a:pt x="98858" y="448368"/>
                          <a:pt x="96198" y="451028"/>
                          <a:pt x="93538" y="452801"/>
                        </a:cubicBezTo>
                        <a:cubicBezTo>
                          <a:pt x="90435" y="455018"/>
                          <a:pt x="87332" y="456791"/>
                          <a:pt x="84229" y="458121"/>
                        </a:cubicBezTo>
                        <a:cubicBezTo>
                          <a:pt x="77579" y="460780"/>
                          <a:pt x="70043" y="462110"/>
                          <a:pt x="62950" y="461667"/>
                        </a:cubicBezTo>
                        <a:cubicBezTo>
                          <a:pt x="59404" y="461224"/>
                          <a:pt x="55414" y="460780"/>
                          <a:pt x="52311" y="459451"/>
                        </a:cubicBezTo>
                        <a:cubicBezTo>
                          <a:pt x="49208" y="458121"/>
                          <a:pt x="46991" y="456347"/>
                          <a:pt x="45661" y="453687"/>
                        </a:cubicBezTo>
                        <a:cubicBezTo>
                          <a:pt x="43001" y="449254"/>
                          <a:pt x="43001" y="443935"/>
                          <a:pt x="45218" y="439502"/>
                        </a:cubicBezTo>
                        <a:cubicBezTo>
                          <a:pt x="49208" y="432409"/>
                          <a:pt x="57187" y="429305"/>
                          <a:pt x="64280" y="427089"/>
                        </a:cubicBezTo>
                        <a:cubicBezTo>
                          <a:pt x="70930" y="424429"/>
                          <a:pt x="78909" y="422656"/>
                          <a:pt x="86002" y="423099"/>
                        </a:cubicBezTo>
                        <a:cubicBezTo>
                          <a:pt x="90878" y="423099"/>
                          <a:pt x="96198" y="424872"/>
                          <a:pt x="99301" y="428862"/>
                        </a:cubicBezTo>
                        <a:cubicBezTo>
                          <a:pt x="103291" y="433738"/>
                          <a:pt x="103291" y="439945"/>
                          <a:pt x="100631" y="445264"/>
                        </a:cubicBezTo>
                        <a:close/>
                        <a:moveTo>
                          <a:pt x="133880" y="378325"/>
                        </a:moveTo>
                        <a:cubicBezTo>
                          <a:pt x="118364" y="392511"/>
                          <a:pt x="97528" y="395614"/>
                          <a:pt x="77136" y="393841"/>
                        </a:cubicBezTo>
                        <a:cubicBezTo>
                          <a:pt x="66496" y="392954"/>
                          <a:pt x="53197" y="392511"/>
                          <a:pt x="50094" y="379655"/>
                        </a:cubicBezTo>
                        <a:cubicBezTo>
                          <a:pt x="46991" y="367685"/>
                          <a:pt x="56300" y="357933"/>
                          <a:pt x="66496" y="353500"/>
                        </a:cubicBezTo>
                        <a:cubicBezTo>
                          <a:pt x="75363" y="349510"/>
                          <a:pt x="85116" y="346850"/>
                          <a:pt x="94868" y="345077"/>
                        </a:cubicBezTo>
                        <a:cubicBezTo>
                          <a:pt x="101961" y="343303"/>
                          <a:pt x="109054" y="341974"/>
                          <a:pt x="116147" y="341974"/>
                        </a:cubicBezTo>
                        <a:cubicBezTo>
                          <a:pt x="121910" y="341530"/>
                          <a:pt x="127673" y="341974"/>
                          <a:pt x="133880" y="343303"/>
                        </a:cubicBezTo>
                        <a:cubicBezTo>
                          <a:pt x="138756" y="344190"/>
                          <a:pt x="143189" y="346407"/>
                          <a:pt x="145406" y="350840"/>
                        </a:cubicBezTo>
                        <a:cubicBezTo>
                          <a:pt x="150282" y="359706"/>
                          <a:pt x="140529" y="372118"/>
                          <a:pt x="133880" y="378325"/>
                        </a:cubicBezTo>
                        <a:close/>
                        <a:moveTo>
                          <a:pt x="148509" y="271930"/>
                        </a:moveTo>
                        <a:cubicBezTo>
                          <a:pt x="141416" y="283900"/>
                          <a:pt x="126343" y="290106"/>
                          <a:pt x="113931" y="295426"/>
                        </a:cubicBezTo>
                        <a:cubicBezTo>
                          <a:pt x="101518" y="300746"/>
                          <a:pt x="87776" y="306509"/>
                          <a:pt x="73590" y="306066"/>
                        </a:cubicBezTo>
                        <a:cubicBezTo>
                          <a:pt x="59847" y="305622"/>
                          <a:pt x="39011" y="296756"/>
                          <a:pt x="47878" y="279467"/>
                        </a:cubicBezTo>
                        <a:cubicBezTo>
                          <a:pt x="51867" y="271930"/>
                          <a:pt x="59404" y="266611"/>
                          <a:pt x="66940" y="262178"/>
                        </a:cubicBezTo>
                        <a:cubicBezTo>
                          <a:pt x="68270" y="261291"/>
                          <a:pt x="69600" y="260405"/>
                          <a:pt x="71373" y="259518"/>
                        </a:cubicBezTo>
                        <a:cubicBezTo>
                          <a:pt x="77136" y="255971"/>
                          <a:pt x="83786" y="252868"/>
                          <a:pt x="89992" y="250208"/>
                        </a:cubicBezTo>
                        <a:cubicBezTo>
                          <a:pt x="102405" y="245332"/>
                          <a:pt x="116591" y="242672"/>
                          <a:pt x="129890" y="242672"/>
                        </a:cubicBezTo>
                        <a:cubicBezTo>
                          <a:pt x="136983" y="242672"/>
                          <a:pt x="144962" y="244002"/>
                          <a:pt x="149395" y="250652"/>
                        </a:cubicBezTo>
                        <a:cubicBezTo>
                          <a:pt x="153828" y="256858"/>
                          <a:pt x="152499" y="265724"/>
                          <a:pt x="148509" y="27193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grpSp>
          <p:nvGrpSpPr>
            <p:cNvPr id="700" name="Google Shape;700;p24"/>
            <p:cNvGrpSpPr/>
            <p:nvPr/>
          </p:nvGrpSpPr>
          <p:grpSpPr>
            <a:xfrm rot="-9245661" flipH="1">
              <a:off x="420147" y="3428096"/>
              <a:ext cx="989881" cy="1516276"/>
              <a:chOff x="-153388" y="3051844"/>
              <a:chExt cx="519858" cy="796399"/>
            </a:xfrm>
          </p:grpSpPr>
          <p:sp>
            <p:nvSpPr>
              <p:cNvPr id="701" name="Google Shape;701;p24"/>
              <p:cNvSpPr/>
              <p:nvPr/>
            </p:nvSpPr>
            <p:spPr>
              <a:xfrm>
                <a:off x="-153388" y="3240023"/>
                <a:ext cx="519858" cy="608220"/>
              </a:xfrm>
              <a:custGeom>
                <a:avLst/>
                <a:gdLst/>
                <a:ahLst/>
                <a:cxnLst/>
                <a:rect l="l" t="t" r="r" b="b"/>
                <a:pathLst>
                  <a:path w="519858" h="608220" extrusionOk="0">
                    <a:moveTo>
                      <a:pt x="202696" y="608221"/>
                    </a:moveTo>
                    <a:cubicBezTo>
                      <a:pt x="208016" y="537735"/>
                      <a:pt x="154375" y="512023"/>
                      <a:pt x="108271" y="472125"/>
                    </a:cubicBezTo>
                    <a:cubicBezTo>
                      <a:pt x="60837" y="431340"/>
                      <a:pt x="21826" y="386566"/>
                      <a:pt x="7196" y="324503"/>
                    </a:cubicBezTo>
                    <a:cubicBezTo>
                      <a:pt x="-28712" y="173777"/>
                      <a:pt x="74580" y="82012"/>
                      <a:pt x="209789" y="46104"/>
                    </a:cubicBezTo>
                    <a:cubicBezTo>
                      <a:pt x="254563" y="34135"/>
                      <a:pt x="285595" y="31032"/>
                      <a:pt x="320616" y="0"/>
                    </a:cubicBezTo>
                    <a:cubicBezTo>
                      <a:pt x="316183" y="39455"/>
                      <a:pt x="409722" y="62063"/>
                      <a:pt x="435877" y="80682"/>
                    </a:cubicBezTo>
                    <a:cubicBezTo>
                      <a:pt x="485971" y="115704"/>
                      <a:pt x="515229" y="189736"/>
                      <a:pt x="519219" y="250027"/>
                    </a:cubicBezTo>
                    <a:cubicBezTo>
                      <a:pt x="523209" y="311647"/>
                      <a:pt x="508580" y="392772"/>
                      <a:pt x="473558" y="444640"/>
                    </a:cubicBezTo>
                    <a:cubicBezTo>
                      <a:pt x="444743" y="487197"/>
                      <a:pt x="388443" y="511579"/>
                      <a:pt x="338792" y="522219"/>
                    </a:cubicBezTo>
                    <a:cubicBezTo>
                      <a:pt x="273626" y="535518"/>
                      <a:pt x="234614" y="551477"/>
                      <a:pt x="202696" y="608221"/>
                    </a:cubicBezTo>
                    <a:cubicBezTo>
                      <a:pt x="205799" y="607778"/>
                      <a:pt x="207572" y="606004"/>
                      <a:pt x="202696" y="60822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702" name="Google Shape;702;p24"/>
              <p:cNvGrpSpPr/>
              <p:nvPr/>
            </p:nvGrpSpPr>
            <p:grpSpPr>
              <a:xfrm>
                <a:off x="-120317" y="3051844"/>
                <a:ext cx="449797" cy="764965"/>
                <a:chOff x="3790508" y="958219"/>
                <a:chExt cx="449797" cy="764965"/>
              </a:xfrm>
            </p:grpSpPr>
            <p:sp>
              <p:nvSpPr>
                <p:cNvPr id="703" name="Google Shape;703;p24"/>
                <p:cNvSpPr/>
                <p:nvPr/>
              </p:nvSpPr>
              <p:spPr>
                <a:xfrm>
                  <a:off x="3964159" y="958219"/>
                  <a:ext cx="175810" cy="764965"/>
                </a:xfrm>
                <a:custGeom>
                  <a:avLst/>
                  <a:gdLst/>
                  <a:ahLst/>
                  <a:cxnLst/>
                  <a:rect l="l" t="t" r="r" b="b"/>
                  <a:pathLst>
                    <a:path w="175810" h="764965" extrusionOk="0">
                      <a:moveTo>
                        <a:pt x="2624" y="764482"/>
                      </a:moveTo>
                      <a:cubicBezTo>
                        <a:pt x="13706" y="747636"/>
                        <a:pt x="13263" y="729017"/>
                        <a:pt x="17696" y="709512"/>
                      </a:cubicBezTo>
                      <a:cubicBezTo>
                        <a:pt x="25232" y="675820"/>
                        <a:pt x="37202" y="643902"/>
                        <a:pt x="39861" y="609324"/>
                      </a:cubicBezTo>
                      <a:cubicBezTo>
                        <a:pt x="45625" y="540168"/>
                        <a:pt x="73553" y="479434"/>
                        <a:pt x="86852" y="411608"/>
                      </a:cubicBezTo>
                      <a:cubicBezTo>
                        <a:pt x="97935" y="356194"/>
                        <a:pt x="96162" y="301224"/>
                        <a:pt x="103255" y="245367"/>
                      </a:cubicBezTo>
                      <a:cubicBezTo>
                        <a:pt x="108131" y="204582"/>
                        <a:pt x="122760" y="167787"/>
                        <a:pt x="135173" y="128776"/>
                      </a:cubicBezTo>
                      <a:cubicBezTo>
                        <a:pt x="147586" y="91095"/>
                        <a:pt x="167535" y="53414"/>
                        <a:pt x="175514" y="15289"/>
                      </a:cubicBezTo>
                      <a:cubicBezTo>
                        <a:pt x="178618" y="-227"/>
                        <a:pt x="156452" y="-6433"/>
                        <a:pt x="151576" y="8639"/>
                      </a:cubicBezTo>
                      <a:cubicBezTo>
                        <a:pt x="139606" y="47650"/>
                        <a:pt x="136060" y="86662"/>
                        <a:pt x="123647" y="125673"/>
                      </a:cubicBezTo>
                      <a:cubicBezTo>
                        <a:pt x="112121" y="163354"/>
                        <a:pt x="96605" y="199262"/>
                        <a:pt x="84192" y="236944"/>
                      </a:cubicBezTo>
                      <a:cubicBezTo>
                        <a:pt x="67347" y="288811"/>
                        <a:pt x="58480" y="344668"/>
                        <a:pt x="47398" y="397865"/>
                      </a:cubicBezTo>
                      <a:cubicBezTo>
                        <a:pt x="39861" y="433773"/>
                        <a:pt x="29222" y="469238"/>
                        <a:pt x="25676" y="505589"/>
                      </a:cubicBezTo>
                      <a:cubicBezTo>
                        <a:pt x="22573" y="536621"/>
                        <a:pt x="29222" y="564106"/>
                        <a:pt x="30109" y="595138"/>
                      </a:cubicBezTo>
                      <a:cubicBezTo>
                        <a:pt x="30995" y="634149"/>
                        <a:pt x="19469" y="670057"/>
                        <a:pt x="10603" y="707295"/>
                      </a:cubicBezTo>
                      <a:cubicBezTo>
                        <a:pt x="6613" y="723698"/>
                        <a:pt x="-3583" y="747193"/>
                        <a:pt x="1294" y="764039"/>
                      </a:cubicBezTo>
                      <a:cubicBezTo>
                        <a:pt x="1294" y="764926"/>
                        <a:pt x="2180" y="765369"/>
                        <a:pt x="2624" y="764482"/>
                      </a:cubicBezTo>
                      <a:lnTo>
                        <a:pt x="2624" y="764482"/>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4" name="Google Shape;704;p24"/>
                <p:cNvSpPr/>
                <p:nvPr/>
              </p:nvSpPr>
              <p:spPr>
                <a:xfrm>
                  <a:off x="4027839" y="1548749"/>
                  <a:ext cx="84991" cy="84555"/>
                </a:xfrm>
                <a:custGeom>
                  <a:avLst/>
                  <a:gdLst/>
                  <a:ahLst/>
                  <a:cxnLst/>
                  <a:rect l="l" t="t" r="r" b="b"/>
                  <a:pathLst>
                    <a:path w="84991" h="84555" extrusionOk="0">
                      <a:moveTo>
                        <a:pt x="121" y="1061"/>
                      </a:moveTo>
                      <a:cubicBezTo>
                        <a:pt x="4554" y="7267"/>
                        <a:pt x="11204" y="10813"/>
                        <a:pt x="16523" y="16133"/>
                      </a:cubicBezTo>
                      <a:cubicBezTo>
                        <a:pt x="24060" y="24113"/>
                        <a:pt x="29823" y="33865"/>
                        <a:pt x="37359" y="41845"/>
                      </a:cubicBezTo>
                      <a:cubicBezTo>
                        <a:pt x="44009" y="49381"/>
                        <a:pt x="51101" y="56474"/>
                        <a:pt x="58194" y="63567"/>
                      </a:cubicBezTo>
                      <a:cubicBezTo>
                        <a:pt x="62627" y="68444"/>
                        <a:pt x="71937" y="74207"/>
                        <a:pt x="73710" y="80413"/>
                      </a:cubicBezTo>
                      <a:cubicBezTo>
                        <a:pt x="75927" y="87506"/>
                        <a:pt x="86566" y="84846"/>
                        <a:pt x="84793" y="77310"/>
                      </a:cubicBezTo>
                      <a:cubicBezTo>
                        <a:pt x="83020" y="70217"/>
                        <a:pt x="78587" y="67557"/>
                        <a:pt x="73267" y="62681"/>
                      </a:cubicBezTo>
                      <a:cubicBezTo>
                        <a:pt x="65731" y="56031"/>
                        <a:pt x="59081" y="48495"/>
                        <a:pt x="51988" y="41402"/>
                      </a:cubicBezTo>
                      <a:cubicBezTo>
                        <a:pt x="44452" y="33865"/>
                        <a:pt x="36472" y="26329"/>
                        <a:pt x="28493" y="19236"/>
                      </a:cubicBezTo>
                      <a:cubicBezTo>
                        <a:pt x="20070" y="11700"/>
                        <a:pt x="9874" y="6824"/>
                        <a:pt x="1007" y="174"/>
                      </a:cubicBezTo>
                      <a:cubicBezTo>
                        <a:pt x="564" y="-269"/>
                        <a:pt x="-322" y="174"/>
                        <a:pt x="121" y="1061"/>
                      </a:cubicBezTo>
                      <a:lnTo>
                        <a:pt x="121" y="1061"/>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5" name="Google Shape;705;p24"/>
                <p:cNvSpPr/>
                <p:nvPr/>
              </p:nvSpPr>
              <p:spPr>
                <a:xfrm>
                  <a:off x="4035321" y="1490084"/>
                  <a:ext cx="137133" cy="98821"/>
                </a:xfrm>
                <a:custGeom>
                  <a:avLst/>
                  <a:gdLst/>
                  <a:ahLst/>
                  <a:cxnLst/>
                  <a:rect l="l" t="t" r="r" b="b"/>
                  <a:pathLst>
                    <a:path w="137133" h="98821" extrusionOk="0">
                      <a:moveTo>
                        <a:pt x="618" y="2539"/>
                      </a:moveTo>
                      <a:cubicBezTo>
                        <a:pt x="24113" y="13179"/>
                        <a:pt x="38299" y="44210"/>
                        <a:pt x="58692" y="59726"/>
                      </a:cubicBezTo>
                      <a:cubicBezTo>
                        <a:pt x="80414" y="76129"/>
                        <a:pt x="107456" y="82778"/>
                        <a:pt x="129178" y="97851"/>
                      </a:cubicBezTo>
                      <a:cubicBezTo>
                        <a:pt x="134941" y="101841"/>
                        <a:pt x="140260" y="92531"/>
                        <a:pt x="134941" y="88098"/>
                      </a:cubicBezTo>
                      <a:cubicBezTo>
                        <a:pt x="124301" y="80119"/>
                        <a:pt x="110559" y="76572"/>
                        <a:pt x="98590" y="70366"/>
                      </a:cubicBezTo>
                      <a:cubicBezTo>
                        <a:pt x="79970" y="61056"/>
                        <a:pt x="61795" y="49973"/>
                        <a:pt x="47165" y="34901"/>
                      </a:cubicBezTo>
                      <a:cubicBezTo>
                        <a:pt x="36083" y="23375"/>
                        <a:pt x="19680" y="-3224"/>
                        <a:pt x="1061" y="323"/>
                      </a:cubicBezTo>
                      <a:cubicBezTo>
                        <a:pt x="-269" y="766"/>
                        <a:pt x="-269" y="2539"/>
                        <a:pt x="618" y="2539"/>
                      </a:cubicBezTo>
                      <a:lnTo>
                        <a:pt x="618" y="2539"/>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6" name="Google Shape;706;p24"/>
                <p:cNvSpPr/>
                <p:nvPr/>
              </p:nvSpPr>
              <p:spPr>
                <a:xfrm>
                  <a:off x="4056157" y="1456678"/>
                  <a:ext cx="158478" cy="69774"/>
                </a:xfrm>
                <a:custGeom>
                  <a:avLst/>
                  <a:gdLst/>
                  <a:ahLst/>
                  <a:cxnLst/>
                  <a:rect l="l" t="t" r="r" b="b"/>
                  <a:pathLst>
                    <a:path w="158478" h="69774" extrusionOk="0">
                      <a:moveTo>
                        <a:pt x="618" y="2254"/>
                      </a:moveTo>
                      <a:cubicBezTo>
                        <a:pt x="34309" y="13337"/>
                        <a:pt x="55588" y="33729"/>
                        <a:pt x="84404" y="53234"/>
                      </a:cubicBezTo>
                      <a:cubicBezTo>
                        <a:pt x="105239" y="67420"/>
                        <a:pt x="127848" y="59441"/>
                        <a:pt x="149570" y="69194"/>
                      </a:cubicBezTo>
                      <a:cubicBezTo>
                        <a:pt x="156220" y="72297"/>
                        <a:pt x="162426" y="62101"/>
                        <a:pt x="155333" y="58997"/>
                      </a:cubicBezTo>
                      <a:cubicBezTo>
                        <a:pt x="147353" y="55451"/>
                        <a:pt x="140261" y="54121"/>
                        <a:pt x="131394" y="53234"/>
                      </a:cubicBezTo>
                      <a:cubicBezTo>
                        <a:pt x="104796" y="51461"/>
                        <a:pt x="88837" y="43925"/>
                        <a:pt x="67558" y="27966"/>
                      </a:cubicBezTo>
                      <a:cubicBezTo>
                        <a:pt x="49382" y="14223"/>
                        <a:pt x="24557" y="-849"/>
                        <a:pt x="1061" y="37"/>
                      </a:cubicBezTo>
                      <a:cubicBezTo>
                        <a:pt x="-269" y="37"/>
                        <a:pt x="-269" y="1811"/>
                        <a:pt x="618" y="2254"/>
                      </a:cubicBezTo>
                      <a:lnTo>
                        <a:pt x="618" y="2254"/>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7" name="Google Shape;707;p24"/>
                <p:cNvSpPr/>
                <p:nvPr/>
              </p:nvSpPr>
              <p:spPr>
                <a:xfrm>
                  <a:off x="4062095" y="1414286"/>
                  <a:ext cx="178210" cy="39599"/>
                </a:xfrm>
                <a:custGeom>
                  <a:avLst/>
                  <a:gdLst/>
                  <a:ahLst/>
                  <a:cxnLst/>
                  <a:rect l="l" t="t" r="r" b="b"/>
                  <a:pathLst>
                    <a:path w="178210" h="39599" extrusionOk="0">
                      <a:moveTo>
                        <a:pt x="443" y="4748"/>
                      </a:moveTo>
                      <a:cubicBezTo>
                        <a:pt x="27042" y="-3232"/>
                        <a:pt x="64723" y="26913"/>
                        <a:pt x="90435" y="34006"/>
                      </a:cubicBezTo>
                      <a:cubicBezTo>
                        <a:pt x="117034" y="41099"/>
                        <a:pt x="145849" y="39769"/>
                        <a:pt x="172891" y="38883"/>
                      </a:cubicBezTo>
                      <a:cubicBezTo>
                        <a:pt x="179984" y="38440"/>
                        <a:pt x="179984" y="27800"/>
                        <a:pt x="172891" y="27800"/>
                      </a:cubicBezTo>
                      <a:cubicBezTo>
                        <a:pt x="129890" y="27800"/>
                        <a:pt x="93982" y="24254"/>
                        <a:pt x="52754" y="10954"/>
                      </a:cubicBezTo>
                      <a:cubicBezTo>
                        <a:pt x="37238" y="5635"/>
                        <a:pt x="14629" y="-6778"/>
                        <a:pt x="0" y="4748"/>
                      </a:cubicBezTo>
                      <a:cubicBezTo>
                        <a:pt x="0" y="4305"/>
                        <a:pt x="0" y="4748"/>
                        <a:pt x="443" y="4748"/>
                      </a:cubicBezTo>
                      <a:lnTo>
                        <a:pt x="443" y="4748"/>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8" name="Google Shape;708;p24"/>
                <p:cNvSpPr/>
                <p:nvPr/>
              </p:nvSpPr>
              <p:spPr>
                <a:xfrm>
                  <a:off x="4075061" y="1355628"/>
                  <a:ext cx="154771" cy="23981"/>
                </a:xfrm>
                <a:custGeom>
                  <a:avLst/>
                  <a:gdLst/>
                  <a:ahLst/>
                  <a:cxnLst/>
                  <a:rect l="l" t="t" r="r" b="b"/>
                  <a:pathLst>
                    <a:path w="154771" h="23981" extrusionOk="0">
                      <a:moveTo>
                        <a:pt x="333" y="16415"/>
                      </a:moveTo>
                      <a:cubicBezTo>
                        <a:pt x="26045" y="19961"/>
                        <a:pt x="51313" y="24394"/>
                        <a:pt x="78355" y="23951"/>
                      </a:cubicBezTo>
                      <a:cubicBezTo>
                        <a:pt x="102737" y="23507"/>
                        <a:pt x="124016" y="10652"/>
                        <a:pt x="149285" y="11538"/>
                      </a:cubicBezTo>
                      <a:cubicBezTo>
                        <a:pt x="156378" y="11981"/>
                        <a:pt x="156821" y="455"/>
                        <a:pt x="149285" y="12"/>
                      </a:cubicBezTo>
                      <a:cubicBezTo>
                        <a:pt x="123129" y="-431"/>
                        <a:pt x="103180" y="11538"/>
                        <a:pt x="78355" y="14198"/>
                      </a:cubicBezTo>
                      <a:cubicBezTo>
                        <a:pt x="52643" y="17301"/>
                        <a:pt x="26045" y="11538"/>
                        <a:pt x="333" y="15528"/>
                      </a:cubicBezTo>
                      <a:cubicBezTo>
                        <a:pt x="-111" y="15971"/>
                        <a:pt x="-111" y="16415"/>
                        <a:pt x="333" y="16415"/>
                      </a:cubicBezTo>
                      <a:lnTo>
                        <a:pt x="333" y="16415"/>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9" name="Google Shape;709;p24"/>
                <p:cNvSpPr/>
                <p:nvPr/>
              </p:nvSpPr>
              <p:spPr>
                <a:xfrm>
                  <a:off x="4074554" y="1288502"/>
                  <a:ext cx="150259" cy="57143"/>
                </a:xfrm>
                <a:custGeom>
                  <a:avLst/>
                  <a:gdLst/>
                  <a:ahLst/>
                  <a:cxnLst/>
                  <a:rect l="l" t="t" r="r" b="b"/>
                  <a:pathLst>
                    <a:path w="150259" h="57143" extrusionOk="0">
                      <a:moveTo>
                        <a:pt x="839" y="55612"/>
                      </a:moveTo>
                      <a:cubicBezTo>
                        <a:pt x="18128" y="60045"/>
                        <a:pt x="37634" y="53839"/>
                        <a:pt x="54480" y="49849"/>
                      </a:cubicBezTo>
                      <a:cubicBezTo>
                        <a:pt x="87728" y="41870"/>
                        <a:pt x="112997" y="18374"/>
                        <a:pt x="146245" y="10838"/>
                      </a:cubicBezTo>
                      <a:cubicBezTo>
                        <a:pt x="153338" y="9065"/>
                        <a:pt x="150235" y="-1575"/>
                        <a:pt x="143142" y="199"/>
                      </a:cubicBezTo>
                      <a:cubicBezTo>
                        <a:pt x="112997" y="7735"/>
                        <a:pt x="90831" y="31673"/>
                        <a:pt x="61129" y="40096"/>
                      </a:cubicBezTo>
                      <a:cubicBezTo>
                        <a:pt x="42067" y="45416"/>
                        <a:pt x="20345" y="51622"/>
                        <a:pt x="839" y="54282"/>
                      </a:cubicBezTo>
                      <a:cubicBezTo>
                        <a:pt x="-47" y="53839"/>
                        <a:pt x="-491" y="55169"/>
                        <a:pt x="839" y="55612"/>
                      </a:cubicBezTo>
                      <a:lnTo>
                        <a:pt x="839" y="55612"/>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0" name="Google Shape;710;p24"/>
                <p:cNvSpPr/>
                <p:nvPr/>
              </p:nvSpPr>
              <p:spPr>
                <a:xfrm>
                  <a:off x="4082127" y="1244228"/>
                  <a:ext cx="91820" cy="66194"/>
                </a:xfrm>
                <a:custGeom>
                  <a:avLst/>
                  <a:gdLst/>
                  <a:ahLst/>
                  <a:cxnLst/>
                  <a:rect l="l" t="t" r="r" b="b"/>
                  <a:pathLst>
                    <a:path w="91820" h="66194" extrusionOk="0">
                      <a:moveTo>
                        <a:pt x="1246" y="66195"/>
                      </a:moveTo>
                      <a:cubicBezTo>
                        <a:pt x="14102" y="65308"/>
                        <a:pt x="25185" y="53339"/>
                        <a:pt x="34938" y="45359"/>
                      </a:cubicBezTo>
                      <a:cubicBezTo>
                        <a:pt x="50010" y="32947"/>
                        <a:pt x="69959" y="14771"/>
                        <a:pt x="88578" y="9008"/>
                      </a:cubicBezTo>
                      <a:cubicBezTo>
                        <a:pt x="94341" y="7235"/>
                        <a:pt x="91682" y="-1188"/>
                        <a:pt x="86362" y="142"/>
                      </a:cubicBezTo>
                      <a:cubicBezTo>
                        <a:pt x="70403" y="4131"/>
                        <a:pt x="57547" y="18317"/>
                        <a:pt x="44691" y="28514"/>
                      </a:cubicBezTo>
                      <a:cubicBezTo>
                        <a:pt x="30061" y="39596"/>
                        <a:pt x="17205" y="55112"/>
                        <a:pt x="803" y="63535"/>
                      </a:cubicBezTo>
                      <a:cubicBezTo>
                        <a:pt x="-527" y="64422"/>
                        <a:pt x="-84" y="66195"/>
                        <a:pt x="1246" y="66195"/>
                      </a:cubicBezTo>
                      <a:lnTo>
                        <a:pt x="1246" y="66195"/>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1" name="Google Shape;711;p24"/>
                <p:cNvSpPr/>
                <p:nvPr/>
              </p:nvSpPr>
              <p:spPr>
                <a:xfrm>
                  <a:off x="4090542" y="1226962"/>
                  <a:ext cx="56778" cy="41270"/>
                </a:xfrm>
                <a:custGeom>
                  <a:avLst/>
                  <a:gdLst/>
                  <a:ahLst/>
                  <a:cxnLst/>
                  <a:rect l="l" t="t" r="r" b="b"/>
                  <a:pathLst>
                    <a:path w="56778" h="41270" extrusionOk="0">
                      <a:moveTo>
                        <a:pt x="1254" y="40903"/>
                      </a:moveTo>
                      <a:cubicBezTo>
                        <a:pt x="9677" y="33810"/>
                        <a:pt x="17656" y="26717"/>
                        <a:pt x="26966" y="20954"/>
                      </a:cubicBezTo>
                      <a:cubicBezTo>
                        <a:pt x="34502" y="16078"/>
                        <a:pt x="43812" y="7655"/>
                        <a:pt x="53121" y="7655"/>
                      </a:cubicBezTo>
                      <a:cubicBezTo>
                        <a:pt x="57998" y="7655"/>
                        <a:pt x="57998" y="562"/>
                        <a:pt x="53121" y="118"/>
                      </a:cubicBezTo>
                      <a:cubicBezTo>
                        <a:pt x="42482" y="-1211"/>
                        <a:pt x="33172" y="8985"/>
                        <a:pt x="25193" y="14304"/>
                      </a:cubicBezTo>
                      <a:cubicBezTo>
                        <a:pt x="15440" y="20954"/>
                        <a:pt x="5687" y="29377"/>
                        <a:pt x="367" y="40016"/>
                      </a:cubicBezTo>
                      <a:cubicBezTo>
                        <a:pt x="-519" y="40903"/>
                        <a:pt x="367" y="41790"/>
                        <a:pt x="1254" y="40903"/>
                      </a:cubicBezTo>
                      <a:lnTo>
                        <a:pt x="1254" y="40903"/>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2" name="Google Shape;712;p24"/>
                <p:cNvSpPr/>
                <p:nvPr/>
              </p:nvSpPr>
              <p:spPr>
                <a:xfrm>
                  <a:off x="4019497" y="1587048"/>
                  <a:ext cx="20548" cy="67488"/>
                </a:xfrm>
                <a:custGeom>
                  <a:avLst/>
                  <a:gdLst/>
                  <a:ahLst/>
                  <a:cxnLst/>
                  <a:rect l="l" t="t" r="r" b="b"/>
                  <a:pathLst>
                    <a:path w="20548" h="67488" extrusionOk="0">
                      <a:moveTo>
                        <a:pt x="483" y="2217"/>
                      </a:moveTo>
                      <a:cubicBezTo>
                        <a:pt x="2256" y="3103"/>
                        <a:pt x="2256" y="18176"/>
                        <a:pt x="2256" y="19949"/>
                      </a:cubicBezTo>
                      <a:cubicBezTo>
                        <a:pt x="2700" y="26155"/>
                        <a:pt x="1813" y="31918"/>
                        <a:pt x="3143" y="38125"/>
                      </a:cubicBezTo>
                      <a:cubicBezTo>
                        <a:pt x="4916" y="46991"/>
                        <a:pt x="6690" y="60733"/>
                        <a:pt x="14226" y="66496"/>
                      </a:cubicBezTo>
                      <a:cubicBezTo>
                        <a:pt x="17329" y="69156"/>
                        <a:pt x="22205" y="66053"/>
                        <a:pt x="19989" y="62063"/>
                      </a:cubicBezTo>
                      <a:cubicBezTo>
                        <a:pt x="14226" y="51424"/>
                        <a:pt x="11123" y="38125"/>
                        <a:pt x="9793" y="26155"/>
                      </a:cubicBezTo>
                      <a:cubicBezTo>
                        <a:pt x="8906" y="17732"/>
                        <a:pt x="8020" y="8423"/>
                        <a:pt x="4473" y="887"/>
                      </a:cubicBezTo>
                      <a:cubicBezTo>
                        <a:pt x="4030" y="443"/>
                        <a:pt x="3587" y="0"/>
                        <a:pt x="3143" y="0"/>
                      </a:cubicBezTo>
                      <a:cubicBezTo>
                        <a:pt x="2256" y="0"/>
                        <a:pt x="1813" y="0"/>
                        <a:pt x="927" y="0"/>
                      </a:cubicBezTo>
                      <a:cubicBezTo>
                        <a:pt x="40" y="443"/>
                        <a:pt x="-403" y="1773"/>
                        <a:pt x="483" y="2217"/>
                      </a:cubicBezTo>
                      <a:lnTo>
                        <a:pt x="483" y="221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3" name="Google Shape;713;p24"/>
                <p:cNvSpPr/>
                <p:nvPr/>
              </p:nvSpPr>
              <p:spPr>
                <a:xfrm>
                  <a:off x="3923232" y="1590526"/>
                  <a:ext cx="51926" cy="64155"/>
                </a:xfrm>
                <a:custGeom>
                  <a:avLst/>
                  <a:gdLst/>
                  <a:ahLst/>
                  <a:cxnLst/>
                  <a:rect l="l" t="t" r="r" b="b"/>
                  <a:pathLst>
                    <a:path w="51926" h="64155" extrusionOk="0">
                      <a:moveTo>
                        <a:pt x="49757" y="512"/>
                      </a:moveTo>
                      <a:cubicBezTo>
                        <a:pt x="46654" y="10708"/>
                        <a:pt x="32025" y="14254"/>
                        <a:pt x="24932" y="20461"/>
                      </a:cubicBezTo>
                      <a:cubicBezTo>
                        <a:pt x="13849" y="29770"/>
                        <a:pt x="3653" y="45730"/>
                        <a:pt x="107" y="59915"/>
                      </a:cubicBezTo>
                      <a:cubicBezTo>
                        <a:pt x="-780" y="63905"/>
                        <a:pt x="4096" y="65678"/>
                        <a:pt x="6313" y="62575"/>
                      </a:cubicBezTo>
                      <a:cubicBezTo>
                        <a:pt x="12076" y="54152"/>
                        <a:pt x="15622" y="43956"/>
                        <a:pt x="21829" y="35533"/>
                      </a:cubicBezTo>
                      <a:cubicBezTo>
                        <a:pt x="27148" y="28440"/>
                        <a:pt x="32911" y="24451"/>
                        <a:pt x="39561" y="19574"/>
                      </a:cubicBezTo>
                      <a:cubicBezTo>
                        <a:pt x="45324" y="15584"/>
                        <a:pt x="55520" y="8935"/>
                        <a:pt x="50644" y="512"/>
                      </a:cubicBezTo>
                      <a:cubicBezTo>
                        <a:pt x="50644" y="-375"/>
                        <a:pt x="50200" y="69"/>
                        <a:pt x="49757" y="512"/>
                      </a:cubicBezTo>
                      <a:lnTo>
                        <a:pt x="49757" y="512"/>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4" name="Google Shape;714;p24"/>
                <p:cNvSpPr/>
                <p:nvPr/>
              </p:nvSpPr>
              <p:spPr>
                <a:xfrm>
                  <a:off x="3874509" y="1552390"/>
                  <a:ext cx="90559" cy="48705"/>
                </a:xfrm>
                <a:custGeom>
                  <a:avLst/>
                  <a:gdLst/>
                  <a:ahLst/>
                  <a:cxnLst/>
                  <a:rect l="l" t="t" r="r" b="b"/>
                  <a:pathLst>
                    <a:path w="90559" h="48705" extrusionOk="0">
                      <a:moveTo>
                        <a:pt x="88727" y="80"/>
                      </a:moveTo>
                      <a:cubicBezTo>
                        <a:pt x="74541" y="-807"/>
                        <a:pt x="61242" y="5843"/>
                        <a:pt x="48829" y="12492"/>
                      </a:cubicBezTo>
                      <a:cubicBezTo>
                        <a:pt x="41293" y="16482"/>
                        <a:pt x="34200" y="20915"/>
                        <a:pt x="26664" y="24905"/>
                      </a:cubicBezTo>
                      <a:cubicBezTo>
                        <a:pt x="20901" y="28008"/>
                        <a:pt x="10261" y="35545"/>
                        <a:pt x="4055" y="36874"/>
                      </a:cubicBezTo>
                      <a:cubicBezTo>
                        <a:pt x="2725" y="37318"/>
                        <a:pt x="952" y="38648"/>
                        <a:pt x="508" y="40421"/>
                      </a:cubicBezTo>
                      <a:cubicBezTo>
                        <a:pt x="508" y="41308"/>
                        <a:pt x="65" y="41751"/>
                        <a:pt x="65" y="42637"/>
                      </a:cubicBezTo>
                      <a:cubicBezTo>
                        <a:pt x="-821" y="48401"/>
                        <a:pt x="7601" y="51504"/>
                        <a:pt x="9375" y="45297"/>
                      </a:cubicBezTo>
                      <a:cubicBezTo>
                        <a:pt x="8931" y="46184"/>
                        <a:pt x="18684" y="39978"/>
                        <a:pt x="18241" y="39978"/>
                      </a:cubicBezTo>
                      <a:cubicBezTo>
                        <a:pt x="25334" y="35101"/>
                        <a:pt x="33313" y="31555"/>
                        <a:pt x="40406" y="27122"/>
                      </a:cubicBezTo>
                      <a:cubicBezTo>
                        <a:pt x="55922" y="17812"/>
                        <a:pt x="70995" y="8946"/>
                        <a:pt x="88727" y="4513"/>
                      </a:cubicBezTo>
                      <a:cubicBezTo>
                        <a:pt x="91387" y="3626"/>
                        <a:pt x="90944" y="80"/>
                        <a:pt x="88727" y="80"/>
                      </a:cubicBezTo>
                      <a:lnTo>
                        <a:pt x="88727" y="8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5" name="Google Shape;715;p24"/>
                <p:cNvSpPr/>
                <p:nvPr/>
              </p:nvSpPr>
              <p:spPr>
                <a:xfrm>
                  <a:off x="3837612" y="1497084"/>
                  <a:ext cx="122648" cy="58057"/>
                </a:xfrm>
                <a:custGeom>
                  <a:avLst/>
                  <a:gdLst/>
                  <a:ahLst/>
                  <a:cxnLst/>
                  <a:rect l="l" t="t" r="r" b="b"/>
                  <a:pathLst>
                    <a:path w="122648" h="58057" extrusionOk="0">
                      <a:moveTo>
                        <a:pt x="121191" y="415"/>
                      </a:moveTo>
                      <a:cubicBezTo>
                        <a:pt x="102572" y="-2688"/>
                        <a:pt x="83953" y="12385"/>
                        <a:pt x="67551" y="19478"/>
                      </a:cubicBezTo>
                      <a:cubicBezTo>
                        <a:pt x="56911" y="23911"/>
                        <a:pt x="47158" y="29674"/>
                        <a:pt x="36519" y="33664"/>
                      </a:cubicBezTo>
                      <a:cubicBezTo>
                        <a:pt x="27209" y="37653"/>
                        <a:pt x="15240" y="46076"/>
                        <a:pt x="5487" y="46520"/>
                      </a:cubicBezTo>
                      <a:cubicBezTo>
                        <a:pt x="-2049" y="46520"/>
                        <a:pt x="-1606" y="58489"/>
                        <a:pt x="5487" y="58046"/>
                      </a:cubicBezTo>
                      <a:cubicBezTo>
                        <a:pt x="22333" y="56272"/>
                        <a:pt x="42282" y="43416"/>
                        <a:pt x="56911" y="35880"/>
                      </a:cubicBezTo>
                      <a:cubicBezTo>
                        <a:pt x="78190" y="25241"/>
                        <a:pt x="98582" y="13271"/>
                        <a:pt x="120748" y="4848"/>
                      </a:cubicBezTo>
                      <a:cubicBezTo>
                        <a:pt x="122964" y="3962"/>
                        <a:pt x="123408" y="859"/>
                        <a:pt x="121191" y="415"/>
                      </a:cubicBezTo>
                      <a:lnTo>
                        <a:pt x="121191" y="415"/>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6" name="Google Shape;716;p24"/>
                <p:cNvSpPr/>
                <p:nvPr/>
              </p:nvSpPr>
              <p:spPr>
                <a:xfrm>
                  <a:off x="3803552" y="1451586"/>
                  <a:ext cx="160311" cy="40915"/>
                </a:xfrm>
                <a:custGeom>
                  <a:avLst/>
                  <a:gdLst/>
                  <a:ahLst/>
                  <a:cxnLst/>
                  <a:rect l="l" t="t" r="r" b="b"/>
                  <a:pathLst>
                    <a:path w="160311" h="40915" extrusionOk="0">
                      <a:moveTo>
                        <a:pt x="159685" y="696"/>
                      </a:moveTo>
                      <a:cubicBezTo>
                        <a:pt x="129983" y="-2851"/>
                        <a:pt x="101611" y="7789"/>
                        <a:pt x="74569" y="18428"/>
                      </a:cubicBezTo>
                      <a:cubicBezTo>
                        <a:pt x="51960" y="27294"/>
                        <a:pt x="24032" y="19758"/>
                        <a:pt x="2753" y="30841"/>
                      </a:cubicBezTo>
                      <a:cubicBezTo>
                        <a:pt x="-3454" y="33944"/>
                        <a:pt x="1866" y="43697"/>
                        <a:pt x="8516" y="40150"/>
                      </a:cubicBezTo>
                      <a:cubicBezTo>
                        <a:pt x="17826" y="35274"/>
                        <a:pt x="31568" y="37047"/>
                        <a:pt x="41321" y="35274"/>
                      </a:cubicBezTo>
                      <a:cubicBezTo>
                        <a:pt x="52847" y="33501"/>
                        <a:pt x="66590" y="30397"/>
                        <a:pt x="77672" y="26408"/>
                      </a:cubicBezTo>
                      <a:cubicBezTo>
                        <a:pt x="105157" y="16655"/>
                        <a:pt x="130426" y="7345"/>
                        <a:pt x="160128" y="2026"/>
                      </a:cubicBezTo>
                      <a:cubicBezTo>
                        <a:pt x="160571" y="1582"/>
                        <a:pt x="160128" y="696"/>
                        <a:pt x="159685" y="696"/>
                      </a:cubicBezTo>
                      <a:lnTo>
                        <a:pt x="159685" y="696"/>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7" name="Google Shape;717;p24"/>
                <p:cNvSpPr/>
                <p:nvPr/>
              </p:nvSpPr>
              <p:spPr>
                <a:xfrm>
                  <a:off x="3790508" y="1395913"/>
                  <a:ext cx="161373" cy="29960"/>
                </a:xfrm>
                <a:custGeom>
                  <a:avLst/>
                  <a:gdLst/>
                  <a:ahLst/>
                  <a:cxnLst/>
                  <a:rect l="l" t="t" r="r" b="b"/>
                  <a:pathLst>
                    <a:path w="161373" h="29960" extrusionOk="0">
                      <a:moveTo>
                        <a:pt x="2054" y="28440"/>
                      </a:moveTo>
                      <a:cubicBezTo>
                        <a:pt x="52591" y="35533"/>
                        <a:pt x="110222" y="16027"/>
                        <a:pt x="159872" y="6718"/>
                      </a:cubicBezTo>
                      <a:cubicBezTo>
                        <a:pt x="162089" y="6274"/>
                        <a:pt x="161646" y="3171"/>
                        <a:pt x="159872" y="2728"/>
                      </a:cubicBezTo>
                      <a:cubicBezTo>
                        <a:pt x="135490" y="-4365"/>
                        <a:pt x="108449" y="4058"/>
                        <a:pt x="84067" y="8934"/>
                      </a:cubicBezTo>
                      <a:cubicBezTo>
                        <a:pt x="56581" y="14697"/>
                        <a:pt x="29539" y="18687"/>
                        <a:pt x="1611" y="22677"/>
                      </a:cubicBezTo>
                      <a:cubicBezTo>
                        <a:pt x="-606" y="23120"/>
                        <a:pt x="-606" y="27997"/>
                        <a:pt x="2054" y="28440"/>
                      </a:cubicBezTo>
                      <a:lnTo>
                        <a:pt x="2054" y="2844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8" name="Google Shape;718;p24"/>
                <p:cNvSpPr/>
                <p:nvPr/>
              </p:nvSpPr>
              <p:spPr>
                <a:xfrm>
                  <a:off x="3804404" y="1339835"/>
                  <a:ext cx="152098" cy="27401"/>
                </a:xfrm>
                <a:custGeom>
                  <a:avLst/>
                  <a:gdLst/>
                  <a:ahLst/>
                  <a:cxnLst/>
                  <a:rect l="l" t="t" r="r" b="b"/>
                  <a:pathLst>
                    <a:path w="152098" h="27401" extrusionOk="0">
                      <a:moveTo>
                        <a:pt x="1457" y="5166"/>
                      </a:moveTo>
                      <a:cubicBezTo>
                        <a:pt x="24509" y="13146"/>
                        <a:pt x="50221" y="16249"/>
                        <a:pt x="74603" y="17579"/>
                      </a:cubicBezTo>
                      <a:cubicBezTo>
                        <a:pt x="101202" y="19352"/>
                        <a:pt x="124697" y="22455"/>
                        <a:pt x="150852" y="27331"/>
                      </a:cubicBezTo>
                      <a:cubicBezTo>
                        <a:pt x="152183" y="27775"/>
                        <a:pt x="152626" y="26001"/>
                        <a:pt x="151296" y="25558"/>
                      </a:cubicBezTo>
                      <a:cubicBezTo>
                        <a:pt x="128244" y="17135"/>
                        <a:pt x="106078" y="12259"/>
                        <a:pt x="81696" y="8712"/>
                      </a:cubicBezTo>
                      <a:cubicBezTo>
                        <a:pt x="56428" y="5166"/>
                        <a:pt x="27169" y="-2370"/>
                        <a:pt x="1901" y="733"/>
                      </a:cubicBezTo>
                      <a:cubicBezTo>
                        <a:pt x="-316" y="1176"/>
                        <a:pt x="-759" y="4279"/>
                        <a:pt x="1457" y="5166"/>
                      </a:cubicBezTo>
                      <a:lnTo>
                        <a:pt x="1457" y="5166"/>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9" name="Google Shape;719;p24"/>
                <p:cNvSpPr/>
                <p:nvPr/>
              </p:nvSpPr>
              <p:spPr>
                <a:xfrm>
                  <a:off x="3854457" y="1291985"/>
                  <a:ext cx="123357" cy="63655"/>
                </a:xfrm>
                <a:custGeom>
                  <a:avLst/>
                  <a:gdLst/>
                  <a:ahLst/>
                  <a:cxnLst/>
                  <a:rect l="l" t="t" r="r" b="b"/>
                  <a:pathLst>
                    <a:path w="123357" h="63655" extrusionOk="0">
                      <a:moveTo>
                        <a:pt x="122079" y="60109"/>
                      </a:moveTo>
                      <a:cubicBezTo>
                        <a:pt x="99027" y="51243"/>
                        <a:pt x="78634" y="34397"/>
                        <a:pt x="56026" y="23758"/>
                      </a:cubicBezTo>
                      <a:cubicBezTo>
                        <a:pt x="43613" y="17995"/>
                        <a:pt x="32087" y="11789"/>
                        <a:pt x="20561" y="4696"/>
                      </a:cubicBezTo>
                      <a:cubicBezTo>
                        <a:pt x="13911" y="706"/>
                        <a:pt x="10808" y="-624"/>
                        <a:pt x="2829" y="263"/>
                      </a:cubicBezTo>
                      <a:cubicBezTo>
                        <a:pt x="-1161" y="706"/>
                        <a:pt x="-718" y="7356"/>
                        <a:pt x="2829" y="7799"/>
                      </a:cubicBezTo>
                      <a:cubicBezTo>
                        <a:pt x="13468" y="9572"/>
                        <a:pt x="25881" y="18882"/>
                        <a:pt x="35634" y="23758"/>
                      </a:cubicBezTo>
                      <a:cubicBezTo>
                        <a:pt x="46716" y="29078"/>
                        <a:pt x="58242" y="33954"/>
                        <a:pt x="69325" y="39717"/>
                      </a:cubicBezTo>
                      <a:cubicBezTo>
                        <a:pt x="86171" y="48140"/>
                        <a:pt x="102573" y="60996"/>
                        <a:pt x="121635" y="63656"/>
                      </a:cubicBezTo>
                      <a:cubicBezTo>
                        <a:pt x="123852" y="63656"/>
                        <a:pt x="123852" y="60553"/>
                        <a:pt x="122079" y="60109"/>
                      </a:cubicBezTo>
                      <a:lnTo>
                        <a:pt x="122079" y="60109"/>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0" name="Google Shape;720;p24"/>
                <p:cNvSpPr/>
                <p:nvPr/>
              </p:nvSpPr>
              <p:spPr>
                <a:xfrm>
                  <a:off x="3912600" y="1246970"/>
                  <a:ext cx="70848" cy="86900"/>
                </a:xfrm>
                <a:custGeom>
                  <a:avLst/>
                  <a:gdLst/>
                  <a:ahLst/>
                  <a:cxnLst/>
                  <a:rect l="l" t="t" r="r" b="b"/>
                  <a:pathLst>
                    <a:path w="70848" h="86900" extrusionOk="0">
                      <a:moveTo>
                        <a:pt x="70142" y="86061"/>
                      </a:moveTo>
                      <a:cubicBezTo>
                        <a:pt x="71472" y="81185"/>
                        <a:pt x="71029" y="78525"/>
                        <a:pt x="67925" y="74535"/>
                      </a:cubicBezTo>
                      <a:cubicBezTo>
                        <a:pt x="63049" y="67442"/>
                        <a:pt x="55956" y="61679"/>
                        <a:pt x="50636" y="55030"/>
                      </a:cubicBezTo>
                      <a:cubicBezTo>
                        <a:pt x="43987" y="46607"/>
                        <a:pt x="35121" y="41287"/>
                        <a:pt x="27141" y="34637"/>
                      </a:cubicBezTo>
                      <a:cubicBezTo>
                        <a:pt x="16501" y="25328"/>
                        <a:pt x="11182" y="14688"/>
                        <a:pt x="5862" y="1832"/>
                      </a:cubicBezTo>
                      <a:cubicBezTo>
                        <a:pt x="4975" y="-384"/>
                        <a:pt x="1429" y="-827"/>
                        <a:pt x="542" y="1832"/>
                      </a:cubicBezTo>
                      <a:cubicBezTo>
                        <a:pt x="-3004" y="16462"/>
                        <a:pt x="11625" y="31977"/>
                        <a:pt x="21821" y="40400"/>
                      </a:cubicBezTo>
                      <a:cubicBezTo>
                        <a:pt x="32017" y="49266"/>
                        <a:pt x="41327" y="55916"/>
                        <a:pt x="49750" y="66112"/>
                      </a:cubicBezTo>
                      <a:cubicBezTo>
                        <a:pt x="55513" y="72762"/>
                        <a:pt x="65266" y="77195"/>
                        <a:pt x="67482" y="86061"/>
                      </a:cubicBezTo>
                      <a:cubicBezTo>
                        <a:pt x="67925" y="87391"/>
                        <a:pt x="69699" y="86948"/>
                        <a:pt x="70142" y="86061"/>
                      </a:cubicBezTo>
                      <a:lnTo>
                        <a:pt x="70142" y="86061"/>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1" name="Google Shape;721;p24"/>
                <p:cNvSpPr/>
                <p:nvPr/>
              </p:nvSpPr>
              <p:spPr>
                <a:xfrm>
                  <a:off x="3961148" y="1222093"/>
                  <a:ext cx="35128" cy="77747"/>
                </a:xfrm>
                <a:custGeom>
                  <a:avLst/>
                  <a:gdLst/>
                  <a:ahLst/>
                  <a:cxnLst/>
                  <a:rect l="l" t="t" r="r" b="b"/>
                  <a:pathLst>
                    <a:path w="35128" h="77747" extrusionOk="0">
                      <a:moveTo>
                        <a:pt x="34450" y="75030"/>
                      </a:moveTo>
                      <a:cubicBezTo>
                        <a:pt x="33563" y="74587"/>
                        <a:pt x="30460" y="65277"/>
                        <a:pt x="30017" y="64391"/>
                      </a:cubicBezTo>
                      <a:cubicBezTo>
                        <a:pt x="26471" y="58184"/>
                        <a:pt x="22924" y="51978"/>
                        <a:pt x="19377" y="45772"/>
                      </a:cubicBezTo>
                      <a:cubicBezTo>
                        <a:pt x="16274" y="39565"/>
                        <a:pt x="10955" y="32029"/>
                        <a:pt x="9181" y="24936"/>
                      </a:cubicBezTo>
                      <a:cubicBezTo>
                        <a:pt x="7408" y="17400"/>
                        <a:pt x="10068" y="9864"/>
                        <a:pt x="7851" y="2327"/>
                      </a:cubicBezTo>
                      <a:cubicBezTo>
                        <a:pt x="6965" y="-776"/>
                        <a:pt x="2532" y="-776"/>
                        <a:pt x="1645" y="2327"/>
                      </a:cubicBezTo>
                      <a:cubicBezTo>
                        <a:pt x="-6778" y="31143"/>
                        <a:pt x="19377" y="52421"/>
                        <a:pt x="29573" y="76360"/>
                      </a:cubicBezTo>
                      <a:cubicBezTo>
                        <a:pt x="30017" y="77247"/>
                        <a:pt x="30460" y="77690"/>
                        <a:pt x="31790" y="77690"/>
                      </a:cubicBezTo>
                      <a:cubicBezTo>
                        <a:pt x="32677" y="77690"/>
                        <a:pt x="33120" y="77690"/>
                        <a:pt x="34007" y="77690"/>
                      </a:cubicBezTo>
                      <a:cubicBezTo>
                        <a:pt x="34893" y="78133"/>
                        <a:pt x="35780" y="75917"/>
                        <a:pt x="34450" y="75030"/>
                      </a:cubicBezTo>
                      <a:lnTo>
                        <a:pt x="34450" y="7503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2" name="Google Shape;722;p24"/>
                <p:cNvSpPr/>
                <p:nvPr/>
              </p:nvSpPr>
              <p:spPr>
                <a:xfrm>
                  <a:off x="3997367" y="1201166"/>
                  <a:ext cx="15997" cy="59716"/>
                </a:xfrm>
                <a:custGeom>
                  <a:avLst/>
                  <a:gdLst/>
                  <a:ahLst/>
                  <a:cxnLst/>
                  <a:rect l="l" t="t" r="r" b="b"/>
                  <a:pathLst>
                    <a:path w="15997" h="59716" extrusionOk="0">
                      <a:moveTo>
                        <a:pt x="3551" y="58719"/>
                      </a:moveTo>
                      <a:cubicBezTo>
                        <a:pt x="7541" y="41873"/>
                        <a:pt x="5768" y="20151"/>
                        <a:pt x="15520" y="5079"/>
                      </a:cubicBezTo>
                      <a:cubicBezTo>
                        <a:pt x="17294" y="2419"/>
                        <a:pt x="13747" y="-1571"/>
                        <a:pt x="11087" y="646"/>
                      </a:cubicBezTo>
                      <a:cubicBezTo>
                        <a:pt x="3994" y="5522"/>
                        <a:pt x="3551" y="15275"/>
                        <a:pt x="2664" y="23254"/>
                      </a:cubicBezTo>
                      <a:cubicBezTo>
                        <a:pt x="1335" y="35667"/>
                        <a:pt x="-1769" y="46307"/>
                        <a:pt x="1335" y="58719"/>
                      </a:cubicBezTo>
                      <a:cubicBezTo>
                        <a:pt x="1335" y="60049"/>
                        <a:pt x="3551" y="60049"/>
                        <a:pt x="3551" y="58719"/>
                      </a:cubicBezTo>
                      <a:lnTo>
                        <a:pt x="3551" y="58719"/>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5100" y="445025"/>
            <a:ext cx="77139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Young Serif"/>
              <a:buNone/>
              <a:defRPr sz="3000">
                <a:solidFill>
                  <a:schemeClr val="dk1"/>
                </a:solidFill>
                <a:latin typeface="Young Serif"/>
                <a:ea typeface="Young Serif"/>
                <a:cs typeface="Young Serif"/>
                <a:sym typeface="Young Serif"/>
              </a:defRPr>
            </a:lvl1pPr>
            <a:lvl2pPr lvl="1" rtl="0">
              <a:spcBef>
                <a:spcPts val="0"/>
              </a:spcBef>
              <a:spcAft>
                <a:spcPts val="0"/>
              </a:spcAft>
              <a:buClr>
                <a:schemeClr val="dk1"/>
              </a:buClr>
              <a:buSzPts val="3000"/>
              <a:buFont typeface="Young Serif"/>
              <a:buNone/>
              <a:defRPr sz="3000">
                <a:solidFill>
                  <a:schemeClr val="dk1"/>
                </a:solidFill>
                <a:latin typeface="Young Serif"/>
                <a:ea typeface="Young Serif"/>
                <a:cs typeface="Young Serif"/>
                <a:sym typeface="Young Serif"/>
              </a:defRPr>
            </a:lvl2pPr>
            <a:lvl3pPr lvl="2" rtl="0">
              <a:spcBef>
                <a:spcPts val="0"/>
              </a:spcBef>
              <a:spcAft>
                <a:spcPts val="0"/>
              </a:spcAft>
              <a:buClr>
                <a:schemeClr val="dk1"/>
              </a:buClr>
              <a:buSzPts val="3000"/>
              <a:buFont typeface="Young Serif"/>
              <a:buNone/>
              <a:defRPr sz="3000">
                <a:solidFill>
                  <a:schemeClr val="dk1"/>
                </a:solidFill>
                <a:latin typeface="Young Serif"/>
                <a:ea typeface="Young Serif"/>
                <a:cs typeface="Young Serif"/>
                <a:sym typeface="Young Serif"/>
              </a:defRPr>
            </a:lvl3pPr>
            <a:lvl4pPr lvl="3" rtl="0">
              <a:spcBef>
                <a:spcPts val="0"/>
              </a:spcBef>
              <a:spcAft>
                <a:spcPts val="0"/>
              </a:spcAft>
              <a:buClr>
                <a:schemeClr val="dk1"/>
              </a:buClr>
              <a:buSzPts val="3000"/>
              <a:buFont typeface="Young Serif"/>
              <a:buNone/>
              <a:defRPr sz="3000">
                <a:solidFill>
                  <a:schemeClr val="dk1"/>
                </a:solidFill>
                <a:latin typeface="Young Serif"/>
                <a:ea typeface="Young Serif"/>
                <a:cs typeface="Young Serif"/>
                <a:sym typeface="Young Serif"/>
              </a:defRPr>
            </a:lvl4pPr>
            <a:lvl5pPr lvl="4" rtl="0">
              <a:spcBef>
                <a:spcPts val="0"/>
              </a:spcBef>
              <a:spcAft>
                <a:spcPts val="0"/>
              </a:spcAft>
              <a:buClr>
                <a:schemeClr val="dk1"/>
              </a:buClr>
              <a:buSzPts val="3000"/>
              <a:buFont typeface="Young Serif"/>
              <a:buNone/>
              <a:defRPr sz="3000">
                <a:solidFill>
                  <a:schemeClr val="dk1"/>
                </a:solidFill>
                <a:latin typeface="Young Serif"/>
                <a:ea typeface="Young Serif"/>
                <a:cs typeface="Young Serif"/>
                <a:sym typeface="Young Serif"/>
              </a:defRPr>
            </a:lvl5pPr>
            <a:lvl6pPr lvl="5" rtl="0">
              <a:spcBef>
                <a:spcPts val="0"/>
              </a:spcBef>
              <a:spcAft>
                <a:spcPts val="0"/>
              </a:spcAft>
              <a:buClr>
                <a:schemeClr val="dk1"/>
              </a:buClr>
              <a:buSzPts val="3000"/>
              <a:buFont typeface="Young Serif"/>
              <a:buNone/>
              <a:defRPr sz="3000">
                <a:solidFill>
                  <a:schemeClr val="dk1"/>
                </a:solidFill>
                <a:latin typeface="Young Serif"/>
                <a:ea typeface="Young Serif"/>
                <a:cs typeface="Young Serif"/>
                <a:sym typeface="Young Serif"/>
              </a:defRPr>
            </a:lvl6pPr>
            <a:lvl7pPr lvl="6" rtl="0">
              <a:spcBef>
                <a:spcPts val="0"/>
              </a:spcBef>
              <a:spcAft>
                <a:spcPts val="0"/>
              </a:spcAft>
              <a:buClr>
                <a:schemeClr val="dk1"/>
              </a:buClr>
              <a:buSzPts val="3000"/>
              <a:buFont typeface="Young Serif"/>
              <a:buNone/>
              <a:defRPr sz="3000">
                <a:solidFill>
                  <a:schemeClr val="dk1"/>
                </a:solidFill>
                <a:latin typeface="Young Serif"/>
                <a:ea typeface="Young Serif"/>
                <a:cs typeface="Young Serif"/>
                <a:sym typeface="Young Serif"/>
              </a:defRPr>
            </a:lvl7pPr>
            <a:lvl8pPr lvl="7" rtl="0">
              <a:spcBef>
                <a:spcPts val="0"/>
              </a:spcBef>
              <a:spcAft>
                <a:spcPts val="0"/>
              </a:spcAft>
              <a:buClr>
                <a:schemeClr val="dk1"/>
              </a:buClr>
              <a:buSzPts val="3000"/>
              <a:buFont typeface="Young Serif"/>
              <a:buNone/>
              <a:defRPr sz="3000">
                <a:solidFill>
                  <a:schemeClr val="dk1"/>
                </a:solidFill>
                <a:latin typeface="Young Serif"/>
                <a:ea typeface="Young Serif"/>
                <a:cs typeface="Young Serif"/>
                <a:sym typeface="Young Serif"/>
              </a:defRPr>
            </a:lvl8pPr>
            <a:lvl9pPr lvl="8" rtl="0">
              <a:spcBef>
                <a:spcPts val="0"/>
              </a:spcBef>
              <a:spcAft>
                <a:spcPts val="0"/>
              </a:spcAft>
              <a:buClr>
                <a:schemeClr val="dk1"/>
              </a:buClr>
              <a:buSzPts val="3000"/>
              <a:buFont typeface="Young Serif"/>
              <a:buNone/>
              <a:defRPr sz="3000">
                <a:solidFill>
                  <a:schemeClr val="dk1"/>
                </a:solidFill>
                <a:latin typeface="Young Serif"/>
                <a:ea typeface="Young Serif"/>
                <a:cs typeface="Young Serif"/>
                <a:sym typeface="Young Serif"/>
              </a:defRPr>
            </a:lvl9pPr>
          </a:lstStyle>
          <a:p>
            <a:endParaRPr/>
          </a:p>
        </p:txBody>
      </p:sp>
      <p:sp>
        <p:nvSpPr>
          <p:cNvPr id="7" name="Google Shape;7;p1"/>
          <p:cNvSpPr txBox="1">
            <a:spLocks noGrp="1"/>
          </p:cNvSpPr>
          <p:nvPr>
            <p:ph type="body" idx="1"/>
          </p:nvPr>
        </p:nvSpPr>
        <p:spPr>
          <a:xfrm>
            <a:off x="715100" y="1152475"/>
            <a:ext cx="7713900" cy="34164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Cabin"/>
              <a:buChar char="●"/>
              <a:defRPr sz="1200">
                <a:solidFill>
                  <a:schemeClr val="dk1"/>
                </a:solidFill>
                <a:latin typeface="Cabin"/>
                <a:ea typeface="Cabin"/>
                <a:cs typeface="Cabin"/>
                <a:sym typeface="Cabin"/>
              </a:defRPr>
            </a:lvl1pPr>
            <a:lvl2pPr marL="914400" lvl="1" indent="-304800">
              <a:lnSpc>
                <a:spcPct val="100000"/>
              </a:lnSpc>
              <a:spcBef>
                <a:spcPts val="0"/>
              </a:spcBef>
              <a:spcAft>
                <a:spcPts val="0"/>
              </a:spcAft>
              <a:buClr>
                <a:schemeClr val="dk1"/>
              </a:buClr>
              <a:buSzPts val="1200"/>
              <a:buFont typeface="Cabin"/>
              <a:buChar char="○"/>
              <a:defRPr sz="1200">
                <a:solidFill>
                  <a:schemeClr val="dk1"/>
                </a:solidFill>
                <a:latin typeface="Cabin"/>
                <a:ea typeface="Cabin"/>
                <a:cs typeface="Cabin"/>
                <a:sym typeface="Cabin"/>
              </a:defRPr>
            </a:lvl2pPr>
            <a:lvl3pPr marL="1371600" lvl="2" indent="-304800">
              <a:lnSpc>
                <a:spcPct val="100000"/>
              </a:lnSpc>
              <a:spcBef>
                <a:spcPts val="0"/>
              </a:spcBef>
              <a:spcAft>
                <a:spcPts val="0"/>
              </a:spcAft>
              <a:buClr>
                <a:schemeClr val="dk1"/>
              </a:buClr>
              <a:buSzPts val="1200"/>
              <a:buFont typeface="Cabin"/>
              <a:buChar char="■"/>
              <a:defRPr sz="1200">
                <a:solidFill>
                  <a:schemeClr val="dk1"/>
                </a:solidFill>
                <a:latin typeface="Cabin"/>
                <a:ea typeface="Cabin"/>
                <a:cs typeface="Cabin"/>
                <a:sym typeface="Cabin"/>
              </a:defRPr>
            </a:lvl3pPr>
            <a:lvl4pPr marL="1828800" lvl="3" indent="-304800">
              <a:lnSpc>
                <a:spcPct val="100000"/>
              </a:lnSpc>
              <a:spcBef>
                <a:spcPts val="0"/>
              </a:spcBef>
              <a:spcAft>
                <a:spcPts val="0"/>
              </a:spcAft>
              <a:buClr>
                <a:schemeClr val="dk1"/>
              </a:buClr>
              <a:buSzPts val="1200"/>
              <a:buFont typeface="Cabin"/>
              <a:buChar char="●"/>
              <a:defRPr sz="1200">
                <a:solidFill>
                  <a:schemeClr val="dk1"/>
                </a:solidFill>
                <a:latin typeface="Cabin"/>
                <a:ea typeface="Cabin"/>
                <a:cs typeface="Cabin"/>
                <a:sym typeface="Cabin"/>
              </a:defRPr>
            </a:lvl4pPr>
            <a:lvl5pPr marL="2286000" lvl="4" indent="-304800">
              <a:lnSpc>
                <a:spcPct val="100000"/>
              </a:lnSpc>
              <a:spcBef>
                <a:spcPts val="0"/>
              </a:spcBef>
              <a:spcAft>
                <a:spcPts val="0"/>
              </a:spcAft>
              <a:buClr>
                <a:schemeClr val="dk1"/>
              </a:buClr>
              <a:buSzPts val="1200"/>
              <a:buFont typeface="Cabin"/>
              <a:buChar char="○"/>
              <a:defRPr sz="1200">
                <a:solidFill>
                  <a:schemeClr val="dk1"/>
                </a:solidFill>
                <a:latin typeface="Cabin"/>
                <a:ea typeface="Cabin"/>
                <a:cs typeface="Cabin"/>
                <a:sym typeface="Cabin"/>
              </a:defRPr>
            </a:lvl5pPr>
            <a:lvl6pPr marL="2743200" lvl="5" indent="-304800">
              <a:lnSpc>
                <a:spcPct val="100000"/>
              </a:lnSpc>
              <a:spcBef>
                <a:spcPts val="0"/>
              </a:spcBef>
              <a:spcAft>
                <a:spcPts val="0"/>
              </a:spcAft>
              <a:buClr>
                <a:schemeClr val="dk1"/>
              </a:buClr>
              <a:buSzPts val="1200"/>
              <a:buFont typeface="Cabin"/>
              <a:buChar char="■"/>
              <a:defRPr sz="1200">
                <a:solidFill>
                  <a:schemeClr val="dk1"/>
                </a:solidFill>
                <a:latin typeface="Cabin"/>
                <a:ea typeface="Cabin"/>
                <a:cs typeface="Cabin"/>
                <a:sym typeface="Cabin"/>
              </a:defRPr>
            </a:lvl6pPr>
            <a:lvl7pPr marL="3200400" lvl="6" indent="-304800">
              <a:lnSpc>
                <a:spcPct val="100000"/>
              </a:lnSpc>
              <a:spcBef>
                <a:spcPts val="0"/>
              </a:spcBef>
              <a:spcAft>
                <a:spcPts val="0"/>
              </a:spcAft>
              <a:buClr>
                <a:schemeClr val="dk1"/>
              </a:buClr>
              <a:buSzPts val="1200"/>
              <a:buFont typeface="Cabin"/>
              <a:buChar char="●"/>
              <a:defRPr sz="1200">
                <a:solidFill>
                  <a:schemeClr val="dk1"/>
                </a:solidFill>
                <a:latin typeface="Cabin"/>
                <a:ea typeface="Cabin"/>
                <a:cs typeface="Cabin"/>
                <a:sym typeface="Cabin"/>
              </a:defRPr>
            </a:lvl7pPr>
            <a:lvl8pPr marL="3657600" lvl="7" indent="-304800">
              <a:lnSpc>
                <a:spcPct val="100000"/>
              </a:lnSpc>
              <a:spcBef>
                <a:spcPts val="0"/>
              </a:spcBef>
              <a:spcAft>
                <a:spcPts val="0"/>
              </a:spcAft>
              <a:buClr>
                <a:schemeClr val="dk1"/>
              </a:buClr>
              <a:buSzPts val="1200"/>
              <a:buFont typeface="Cabin"/>
              <a:buChar char="○"/>
              <a:defRPr sz="1200">
                <a:solidFill>
                  <a:schemeClr val="dk1"/>
                </a:solidFill>
                <a:latin typeface="Cabin"/>
                <a:ea typeface="Cabin"/>
                <a:cs typeface="Cabin"/>
                <a:sym typeface="Cabin"/>
              </a:defRPr>
            </a:lvl8pPr>
            <a:lvl9pPr marL="4114800" lvl="8" indent="-304800">
              <a:lnSpc>
                <a:spcPct val="100000"/>
              </a:lnSpc>
              <a:spcBef>
                <a:spcPts val="0"/>
              </a:spcBef>
              <a:spcAft>
                <a:spcPts val="0"/>
              </a:spcAft>
              <a:buClr>
                <a:schemeClr val="dk1"/>
              </a:buClr>
              <a:buSzPts val="1200"/>
              <a:buFont typeface="Cabin"/>
              <a:buChar char="■"/>
              <a:defRPr sz="1200">
                <a:solidFill>
                  <a:schemeClr val="dk1"/>
                </a:solidFill>
                <a:latin typeface="Cabin"/>
                <a:ea typeface="Cabin"/>
                <a:cs typeface="Cabin"/>
                <a:sym typeface="Cabin"/>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4" r:id="rId3"/>
    <p:sldLayoutId id="2147483655" r:id="rId4"/>
    <p:sldLayoutId id="2147483658" r:id="rId5"/>
    <p:sldLayoutId id="2147483659" r:id="rId6"/>
    <p:sldLayoutId id="2147483660" r:id="rId7"/>
    <p:sldLayoutId id="2147483662" r:id="rId8"/>
    <p:sldLayoutId id="2147483670" r:id="rId9"/>
    <p:sldLayoutId id="2147483671"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4.xml"/><Relationship Id="rId5" Type="http://schemas.openxmlformats.org/officeDocument/2006/relationships/image" Target="../media/image20.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4.xml"/><Relationship Id="rId5" Type="http://schemas.openxmlformats.org/officeDocument/2006/relationships/image" Target="../media/image23.jpeg"/><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 Id="rId36" Type="http://schemas.openxmlformats.org/officeDocument/2006/relationships/image" Target="../media/image580.svg"/></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4.xml"/><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7.png"/><Relationship Id="rId1" Type="http://schemas.openxmlformats.org/officeDocument/2006/relationships/slideLayout" Target="../slideLayouts/slideLayout4.xml"/><Relationship Id="rId5" Type="http://schemas.openxmlformats.org/officeDocument/2006/relationships/image" Target="../media/image32.jpeg"/><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4.xml"/><Relationship Id="rId5" Type="http://schemas.openxmlformats.org/officeDocument/2006/relationships/image" Target="../media/image36.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3.png"/><Relationship Id="rId1" Type="http://schemas.openxmlformats.org/officeDocument/2006/relationships/slideLayout" Target="../slideLayouts/slideLayout4.xml"/><Relationship Id="rId4" Type="http://schemas.openxmlformats.org/officeDocument/2006/relationships/image" Target="../media/image38.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33.png"/><Relationship Id="rId4" Type="http://schemas.openxmlformats.org/officeDocument/2006/relationships/image" Target="../media/image40.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 Id="rId6" Type="http://schemas.openxmlformats.org/officeDocument/2006/relationships/image" Target="../media/image13.jpeg"/><Relationship Id="rId5" Type="http://schemas.openxmlformats.org/officeDocument/2006/relationships/image" Target="../media/image23.sv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42"/>
        <p:cNvGrpSpPr/>
        <p:nvPr/>
      </p:nvGrpSpPr>
      <p:grpSpPr>
        <a:xfrm>
          <a:off x="0" y="0"/>
          <a:ext cx="0" cy="0"/>
          <a:chOff x="0" y="0"/>
          <a:chExt cx="0" cy="0"/>
        </a:xfrm>
      </p:grpSpPr>
      <p:sp>
        <p:nvSpPr>
          <p:cNvPr id="847" name="Google Shape;847;p29"/>
          <p:cNvSpPr/>
          <p:nvPr/>
        </p:nvSpPr>
        <p:spPr>
          <a:xfrm rot="5400000" flipH="1">
            <a:off x="559590" y="79048"/>
            <a:ext cx="1014248" cy="1777840"/>
          </a:xfrm>
          <a:custGeom>
            <a:avLst/>
            <a:gdLst/>
            <a:ahLst/>
            <a:cxnLst/>
            <a:rect l="l" t="t" r="r" b="b"/>
            <a:pathLst>
              <a:path w="778693" h="1364944" extrusionOk="0">
                <a:moveTo>
                  <a:pt x="770478" y="709711"/>
                </a:moveTo>
                <a:cubicBezTo>
                  <a:pt x="760725" y="708380"/>
                  <a:pt x="751415" y="711041"/>
                  <a:pt x="742549" y="713700"/>
                </a:cubicBezTo>
                <a:cubicBezTo>
                  <a:pt x="742549" y="713700"/>
                  <a:pt x="742105" y="713700"/>
                  <a:pt x="742105" y="713700"/>
                </a:cubicBezTo>
                <a:cubicBezTo>
                  <a:pt x="740776" y="714144"/>
                  <a:pt x="739446" y="714144"/>
                  <a:pt x="737672" y="714144"/>
                </a:cubicBezTo>
                <a:cubicBezTo>
                  <a:pt x="733683" y="714587"/>
                  <a:pt x="729693" y="714587"/>
                  <a:pt x="725703" y="715474"/>
                </a:cubicBezTo>
                <a:cubicBezTo>
                  <a:pt x="712847" y="718577"/>
                  <a:pt x="702651" y="727443"/>
                  <a:pt x="693785" y="736752"/>
                </a:cubicBezTo>
                <a:cubicBezTo>
                  <a:pt x="682258" y="740299"/>
                  <a:pt x="670289" y="744289"/>
                  <a:pt x="658764" y="747392"/>
                </a:cubicBezTo>
                <a:cubicBezTo>
                  <a:pt x="657434" y="747835"/>
                  <a:pt x="656104" y="748278"/>
                  <a:pt x="654331" y="748722"/>
                </a:cubicBezTo>
                <a:cubicBezTo>
                  <a:pt x="656547" y="743845"/>
                  <a:pt x="659650" y="739856"/>
                  <a:pt x="662753" y="735866"/>
                </a:cubicBezTo>
                <a:cubicBezTo>
                  <a:pt x="665856" y="734536"/>
                  <a:pt x="668959" y="733206"/>
                  <a:pt x="672063" y="731876"/>
                </a:cubicBezTo>
                <a:cubicBezTo>
                  <a:pt x="679599" y="728329"/>
                  <a:pt x="686249" y="723453"/>
                  <a:pt x="691568" y="716803"/>
                </a:cubicBezTo>
                <a:cubicBezTo>
                  <a:pt x="694671" y="712814"/>
                  <a:pt x="697774" y="707937"/>
                  <a:pt x="701765" y="703947"/>
                </a:cubicBezTo>
                <a:cubicBezTo>
                  <a:pt x="707084" y="698628"/>
                  <a:pt x="717280" y="692421"/>
                  <a:pt x="713290" y="683998"/>
                </a:cubicBezTo>
                <a:cubicBezTo>
                  <a:pt x="709744" y="680452"/>
                  <a:pt x="703981" y="683112"/>
                  <a:pt x="699104" y="686658"/>
                </a:cubicBezTo>
                <a:cubicBezTo>
                  <a:pt x="699104" y="686658"/>
                  <a:pt x="699104" y="686658"/>
                  <a:pt x="699104" y="686658"/>
                </a:cubicBezTo>
                <a:cubicBezTo>
                  <a:pt x="698218" y="686215"/>
                  <a:pt x="697774" y="687545"/>
                  <a:pt x="696888" y="687988"/>
                </a:cubicBezTo>
                <a:cubicBezTo>
                  <a:pt x="690238" y="694195"/>
                  <a:pt x="680929" y="696855"/>
                  <a:pt x="673836" y="702618"/>
                </a:cubicBezTo>
                <a:cubicBezTo>
                  <a:pt x="664970" y="710154"/>
                  <a:pt x="658320" y="720793"/>
                  <a:pt x="656104" y="732763"/>
                </a:cubicBezTo>
                <a:cubicBezTo>
                  <a:pt x="656104" y="733649"/>
                  <a:pt x="655660" y="734093"/>
                  <a:pt x="655660" y="734979"/>
                </a:cubicBezTo>
                <a:cubicBezTo>
                  <a:pt x="655660" y="735423"/>
                  <a:pt x="655660" y="735866"/>
                  <a:pt x="655660" y="736309"/>
                </a:cubicBezTo>
                <a:cubicBezTo>
                  <a:pt x="655660" y="736752"/>
                  <a:pt x="655660" y="737196"/>
                  <a:pt x="655660" y="737639"/>
                </a:cubicBezTo>
                <a:cubicBezTo>
                  <a:pt x="653887" y="740299"/>
                  <a:pt x="649454" y="746505"/>
                  <a:pt x="648568" y="750495"/>
                </a:cubicBezTo>
                <a:cubicBezTo>
                  <a:pt x="636155" y="754042"/>
                  <a:pt x="624185" y="756701"/>
                  <a:pt x="611773" y="758918"/>
                </a:cubicBezTo>
                <a:cubicBezTo>
                  <a:pt x="613545" y="753155"/>
                  <a:pt x="615319" y="747835"/>
                  <a:pt x="617978" y="742515"/>
                </a:cubicBezTo>
                <a:cubicBezTo>
                  <a:pt x="617978" y="742515"/>
                  <a:pt x="617978" y="742515"/>
                  <a:pt x="618422" y="742515"/>
                </a:cubicBezTo>
                <a:cubicBezTo>
                  <a:pt x="629061" y="737196"/>
                  <a:pt x="637927" y="729216"/>
                  <a:pt x="643691" y="719020"/>
                </a:cubicBezTo>
                <a:cubicBezTo>
                  <a:pt x="646351" y="713700"/>
                  <a:pt x="648124" y="707937"/>
                  <a:pt x="651670" y="703504"/>
                </a:cubicBezTo>
                <a:cubicBezTo>
                  <a:pt x="655217" y="699071"/>
                  <a:pt x="660537" y="695968"/>
                  <a:pt x="663640" y="691092"/>
                </a:cubicBezTo>
                <a:cubicBezTo>
                  <a:pt x="669403" y="683555"/>
                  <a:pt x="661867" y="679122"/>
                  <a:pt x="654773" y="682225"/>
                </a:cubicBezTo>
                <a:cubicBezTo>
                  <a:pt x="651670" y="683112"/>
                  <a:pt x="649010" y="684885"/>
                  <a:pt x="646794" y="687102"/>
                </a:cubicBezTo>
                <a:cubicBezTo>
                  <a:pt x="646794" y="687102"/>
                  <a:pt x="646351" y="687102"/>
                  <a:pt x="646351" y="687545"/>
                </a:cubicBezTo>
                <a:cubicBezTo>
                  <a:pt x="645907" y="687545"/>
                  <a:pt x="645907" y="687988"/>
                  <a:pt x="645465" y="688432"/>
                </a:cubicBezTo>
                <a:cubicBezTo>
                  <a:pt x="644577" y="689318"/>
                  <a:pt x="643691" y="689762"/>
                  <a:pt x="642804" y="690648"/>
                </a:cubicBezTo>
                <a:cubicBezTo>
                  <a:pt x="639701" y="693308"/>
                  <a:pt x="637041" y="696411"/>
                  <a:pt x="634382" y="699514"/>
                </a:cubicBezTo>
                <a:cubicBezTo>
                  <a:pt x="630835" y="703061"/>
                  <a:pt x="625958" y="705721"/>
                  <a:pt x="622855" y="710154"/>
                </a:cubicBezTo>
                <a:cubicBezTo>
                  <a:pt x="621083" y="712814"/>
                  <a:pt x="619752" y="715474"/>
                  <a:pt x="618422" y="718577"/>
                </a:cubicBezTo>
                <a:cubicBezTo>
                  <a:pt x="616649" y="721680"/>
                  <a:pt x="615319" y="724783"/>
                  <a:pt x="614876" y="728329"/>
                </a:cubicBezTo>
                <a:cubicBezTo>
                  <a:pt x="614876" y="728329"/>
                  <a:pt x="614876" y="728329"/>
                  <a:pt x="614876" y="728329"/>
                </a:cubicBezTo>
                <a:cubicBezTo>
                  <a:pt x="614433" y="729660"/>
                  <a:pt x="614433" y="731433"/>
                  <a:pt x="614433" y="732763"/>
                </a:cubicBezTo>
                <a:cubicBezTo>
                  <a:pt x="613989" y="734536"/>
                  <a:pt x="613989" y="735866"/>
                  <a:pt x="613545" y="737639"/>
                </a:cubicBezTo>
                <a:cubicBezTo>
                  <a:pt x="613103" y="739856"/>
                  <a:pt x="613103" y="742072"/>
                  <a:pt x="613103" y="744289"/>
                </a:cubicBezTo>
                <a:cubicBezTo>
                  <a:pt x="613103" y="744289"/>
                  <a:pt x="613545" y="744732"/>
                  <a:pt x="613545" y="744732"/>
                </a:cubicBezTo>
                <a:cubicBezTo>
                  <a:pt x="612659" y="746948"/>
                  <a:pt x="611773" y="749165"/>
                  <a:pt x="610886" y="751825"/>
                </a:cubicBezTo>
                <a:cubicBezTo>
                  <a:pt x="610442" y="753598"/>
                  <a:pt x="608670" y="758031"/>
                  <a:pt x="608670" y="760691"/>
                </a:cubicBezTo>
                <a:cubicBezTo>
                  <a:pt x="595370" y="763351"/>
                  <a:pt x="581627" y="765568"/>
                  <a:pt x="568328" y="768671"/>
                </a:cubicBezTo>
                <a:cubicBezTo>
                  <a:pt x="565668" y="769114"/>
                  <a:pt x="563009" y="770001"/>
                  <a:pt x="560792" y="770444"/>
                </a:cubicBezTo>
                <a:cubicBezTo>
                  <a:pt x="562122" y="766897"/>
                  <a:pt x="563452" y="762908"/>
                  <a:pt x="565225" y="759361"/>
                </a:cubicBezTo>
                <a:cubicBezTo>
                  <a:pt x="565225" y="759361"/>
                  <a:pt x="565668" y="759361"/>
                  <a:pt x="565668" y="758918"/>
                </a:cubicBezTo>
                <a:cubicBezTo>
                  <a:pt x="572761" y="755371"/>
                  <a:pt x="579855" y="751382"/>
                  <a:pt x="586060" y="746505"/>
                </a:cubicBezTo>
                <a:cubicBezTo>
                  <a:pt x="594927" y="739412"/>
                  <a:pt x="597587" y="727886"/>
                  <a:pt x="604679" y="719463"/>
                </a:cubicBezTo>
                <a:cubicBezTo>
                  <a:pt x="607783" y="715474"/>
                  <a:pt x="614433" y="708824"/>
                  <a:pt x="610000" y="703504"/>
                </a:cubicBezTo>
                <a:cubicBezTo>
                  <a:pt x="609112" y="702618"/>
                  <a:pt x="607783" y="702618"/>
                  <a:pt x="606453" y="702618"/>
                </a:cubicBezTo>
                <a:cubicBezTo>
                  <a:pt x="602020" y="703061"/>
                  <a:pt x="598473" y="706164"/>
                  <a:pt x="595370" y="709267"/>
                </a:cubicBezTo>
                <a:cubicBezTo>
                  <a:pt x="594484" y="709711"/>
                  <a:pt x="593596" y="711041"/>
                  <a:pt x="593154" y="711484"/>
                </a:cubicBezTo>
                <a:cubicBezTo>
                  <a:pt x="589163" y="715030"/>
                  <a:pt x="585618" y="718577"/>
                  <a:pt x="581185" y="721237"/>
                </a:cubicBezTo>
                <a:cubicBezTo>
                  <a:pt x="575864" y="724783"/>
                  <a:pt x="570102" y="728329"/>
                  <a:pt x="566111" y="733649"/>
                </a:cubicBezTo>
                <a:cubicBezTo>
                  <a:pt x="560349" y="740742"/>
                  <a:pt x="559019" y="750938"/>
                  <a:pt x="560349" y="759805"/>
                </a:cubicBezTo>
                <a:cubicBezTo>
                  <a:pt x="560349" y="759805"/>
                  <a:pt x="560349" y="760248"/>
                  <a:pt x="560792" y="760248"/>
                </a:cubicBezTo>
                <a:cubicBezTo>
                  <a:pt x="559906" y="761578"/>
                  <a:pt x="559019" y="763351"/>
                  <a:pt x="558575" y="764681"/>
                </a:cubicBezTo>
                <a:cubicBezTo>
                  <a:pt x="558132" y="766454"/>
                  <a:pt x="556359" y="769557"/>
                  <a:pt x="556359" y="771774"/>
                </a:cubicBezTo>
                <a:cubicBezTo>
                  <a:pt x="531977" y="777093"/>
                  <a:pt x="507595" y="782857"/>
                  <a:pt x="483213" y="789063"/>
                </a:cubicBezTo>
                <a:cubicBezTo>
                  <a:pt x="483213" y="789063"/>
                  <a:pt x="483213" y="789063"/>
                  <a:pt x="483213" y="788620"/>
                </a:cubicBezTo>
                <a:cubicBezTo>
                  <a:pt x="484543" y="785960"/>
                  <a:pt x="485873" y="783743"/>
                  <a:pt x="487646" y="781527"/>
                </a:cubicBezTo>
                <a:cubicBezTo>
                  <a:pt x="489419" y="781083"/>
                  <a:pt x="490749" y="780197"/>
                  <a:pt x="492522" y="779310"/>
                </a:cubicBezTo>
                <a:cubicBezTo>
                  <a:pt x="501388" y="774877"/>
                  <a:pt x="510255" y="770001"/>
                  <a:pt x="516461" y="762464"/>
                </a:cubicBezTo>
                <a:cubicBezTo>
                  <a:pt x="521781" y="756701"/>
                  <a:pt x="523111" y="749165"/>
                  <a:pt x="527544" y="742959"/>
                </a:cubicBezTo>
                <a:cubicBezTo>
                  <a:pt x="530647" y="738969"/>
                  <a:pt x="534637" y="734536"/>
                  <a:pt x="535524" y="729216"/>
                </a:cubicBezTo>
                <a:cubicBezTo>
                  <a:pt x="536410" y="723896"/>
                  <a:pt x="531534" y="720793"/>
                  <a:pt x="527101" y="723453"/>
                </a:cubicBezTo>
                <a:cubicBezTo>
                  <a:pt x="527101" y="723453"/>
                  <a:pt x="526657" y="723896"/>
                  <a:pt x="526657" y="723896"/>
                </a:cubicBezTo>
                <a:cubicBezTo>
                  <a:pt x="526214" y="723896"/>
                  <a:pt x="525770" y="723896"/>
                  <a:pt x="525770" y="724340"/>
                </a:cubicBezTo>
                <a:cubicBezTo>
                  <a:pt x="519121" y="728773"/>
                  <a:pt x="514688" y="735866"/>
                  <a:pt x="509811" y="742515"/>
                </a:cubicBezTo>
                <a:cubicBezTo>
                  <a:pt x="503605" y="750495"/>
                  <a:pt x="495182" y="756258"/>
                  <a:pt x="490749" y="765568"/>
                </a:cubicBezTo>
                <a:cubicBezTo>
                  <a:pt x="488976" y="768671"/>
                  <a:pt x="487203" y="771774"/>
                  <a:pt x="485873" y="775320"/>
                </a:cubicBezTo>
                <a:cubicBezTo>
                  <a:pt x="485429" y="776650"/>
                  <a:pt x="484543" y="778424"/>
                  <a:pt x="484543" y="780197"/>
                </a:cubicBezTo>
                <a:cubicBezTo>
                  <a:pt x="482770" y="782857"/>
                  <a:pt x="480996" y="785073"/>
                  <a:pt x="480110" y="788176"/>
                </a:cubicBezTo>
                <a:cubicBezTo>
                  <a:pt x="479666" y="789063"/>
                  <a:pt x="479666" y="789950"/>
                  <a:pt x="479223" y="790836"/>
                </a:cubicBezTo>
                <a:cubicBezTo>
                  <a:pt x="463707" y="794826"/>
                  <a:pt x="448634" y="798816"/>
                  <a:pt x="433119" y="802806"/>
                </a:cubicBezTo>
                <a:cubicBezTo>
                  <a:pt x="434006" y="800589"/>
                  <a:pt x="435779" y="798373"/>
                  <a:pt x="437108" y="796156"/>
                </a:cubicBezTo>
                <a:cubicBezTo>
                  <a:pt x="437108" y="796156"/>
                  <a:pt x="437552" y="795713"/>
                  <a:pt x="437552" y="795713"/>
                </a:cubicBezTo>
                <a:cubicBezTo>
                  <a:pt x="449521" y="790836"/>
                  <a:pt x="462377" y="785073"/>
                  <a:pt x="470800" y="775320"/>
                </a:cubicBezTo>
                <a:cubicBezTo>
                  <a:pt x="476563" y="769557"/>
                  <a:pt x="477893" y="761578"/>
                  <a:pt x="481883" y="754485"/>
                </a:cubicBezTo>
                <a:cubicBezTo>
                  <a:pt x="485873" y="748722"/>
                  <a:pt x="491193" y="743402"/>
                  <a:pt x="490749" y="735866"/>
                </a:cubicBezTo>
                <a:cubicBezTo>
                  <a:pt x="490749" y="733206"/>
                  <a:pt x="488532" y="730546"/>
                  <a:pt x="485429" y="730546"/>
                </a:cubicBezTo>
                <a:cubicBezTo>
                  <a:pt x="484986" y="730546"/>
                  <a:pt x="484543" y="730989"/>
                  <a:pt x="483656" y="730989"/>
                </a:cubicBezTo>
                <a:cubicBezTo>
                  <a:pt x="483213" y="730546"/>
                  <a:pt x="481883" y="730989"/>
                  <a:pt x="481439" y="731433"/>
                </a:cubicBezTo>
                <a:cubicBezTo>
                  <a:pt x="471687" y="734979"/>
                  <a:pt x="468140" y="744732"/>
                  <a:pt x="461934" y="751382"/>
                </a:cubicBezTo>
                <a:cubicBezTo>
                  <a:pt x="455728" y="757588"/>
                  <a:pt x="446862" y="760691"/>
                  <a:pt x="442872" y="768671"/>
                </a:cubicBezTo>
                <a:cubicBezTo>
                  <a:pt x="442429" y="769557"/>
                  <a:pt x="441542" y="771331"/>
                  <a:pt x="440212" y="773991"/>
                </a:cubicBezTo>
                <a:cubicBezTo>
                  <a:pt x="438882" y="775764"/>
                  <a:pt x="437995" y="777537"/>
                  <a:pt x="437552" y="779754"/>
                </a:cubicBezTo>
                <a:cubicBezTo>
                  <a:pt x="437552" y="780197"/>
                  <a:pt x="437108" y="780640"/>
                  <a:pt x="437108" y="781527"/>
                </a:cubicBezTo>
                <a:cubicBezTo>
                  <a:pt x="435335" y="785960"/>
                  <a:pt x="434006" y="789950"/>
                  <a:pt x="434006" y="792609"/>
                </a:cubicBezTo>
                <a:cubicBezTo>
                  <a:pt x="430902" y="796599"/>
                  <a:pt x="428685" y="800146"/>
                  <a:pt x="428242" y="802806"/>
                </a:cubicBezTo>
                <a:cubicBezTo>
                  <a:pt x="427356" y="803249"/>
                  <a:pt x="426026" y="803249"/>
                  <a:pt x="425139" y="803692"/>
                </a:cubicBezTo>
                <a:cubicBezTo>
                  <a:pt x="422480" y="804579"/>
                  <a:pt x="403860" y="809012"/>
                  <a:pt x="392334" y="813445"/>
                </a:cubicBezTo>
                <a:cubicBezTo>
                  <a:pt x="406520" y="781083"/>
                  <a:pt x="421149" y="749609"/>
                  <a:pt x="437108" y="718133"/>
                </a:cubicBezTo>
                <a:cubicBezTo>
                  <a:pt x="442429" y="708380"/>
                  <a:pt x="447305" y="698184"/>
                  <a:pt x="452624" y="688432"/>
                </a:cubicBezTo>
                <a:cubicBezTo>
                  <a:pt x="454398" y="687545"/>
                  <a:pt x="456614" y="687102"/>
                  <a:pt x="458388" y="686215"/>
                </a:cubicBezTo>
                <a:cubicBezTo>
                  <a:pt x="465480" y="683555"/>
                  <a:pt x="472573" y="680452"/>
                  <a:pt x="479666" y="676906"/>
                </a:cubicBezTo>
                <a:cubicBezTo>
                  <a:pt x="480553" y="677349"/>
                  <a:pt x="481439" y="677792"/>
                  <a:pt x="482326" y="678235"/>
                </a:cubicBezTo>
                <a:cubicBezTo>
                  <a:pt x="485429" y="679565"/>
                  <a:pt x="488976" y="680896"/>
                  <a:pt x="492522" y="682225"/>
                </a:cubicBezTo>
                <a:cubicBezTo>
                  <a:pt x="492965" y="684442"/>
                  <a:pt x="494739" y="686658"/>
                  <a:pt x="495626" y="687988"/>
                </a:cubicBezTo>
                <a:cubicBezTo>
                  <a:pt x="500059" y="693751"/>
                  <a:pt x="504935" y="699514"/>
                  <a:pt x="512028" y="702618"/>
                </a:cubicBezTo>
                <a:cubicBezTo>
                  <a:pt x="517347" y="705278"/>
                  <a:pt x="522667" y="705721"/>
                  <a:pt x="528430" y="707494"/>
                </a:cubicBezTo>
                <a:cubicBezTo>
                  <a:pt x="531090" y="708380"/>
                  <a:pt x="534193" y="709267"/>
                  <a:pt x="536853" y="710597"/>
                </a:cubicBezTo>
                <a:cubicBezTo>
                  <a:pt x="539513" y="711927"/>
                  <a:pt x="542616" y="712814"/>
                  <a:pt x="545276" y="713257"/>
                </a:cubicBezTo>
                <a:cubicBezTo>
                  <a:pt x="550152" y="715030"/>
                  <a:pt x="558132" y="712370"/>
                  <a:pt x="555916" y="706164"/>
                </a:cubicBezTo>
                <a:cubicBezTo>
                  <a:pt x="551483" y="698184"/>
                  <a:pt x="540843" y="696855"/>
                  <a:pt x="534193" y="691535"/>
                </a:cubicBezTo>
                <a:cubicBezTo>
                  <a:pt x="528430" y="685329"/>
                  <a:pt x="521781" y="679565"/>
                  <a:pt x="512914" y="677792"/>
                </a:cubicBezTo>
                <a:cubicBezTo>
                  <a:pt x="508925" y="676906"/>
                  <a:pt x="500059" y="676462"/>
                  <a:pt x="496069" y="679122"/>
                </a:cubicBezTo>
                <a:cubicBezTo>
                  <a:pt x="492079" y="677792"/>
                  <a:pt x="488532" y="676462"/>
                  <a:pt x="484986" y="674689"/>
                </a:cubicBezTo>
                <a:cubicBezTo>
                  <a:pt x="495626" y="669813"/>
                  <a:pt x="506265" y="664493"/>
                  <a:pt x="517347" y="659616"/>
                </a:cubicBezTo>
                <a:cubicBezTo>
                  <a:pt x="517347" y="659616"/>
                  <a:pt x="517791" y="660060"/>
                  <a:pt x="517791" y="660060"/>
                </a:cubicBezTo>
                <a:cubicBezTo>
                  <a:pt x="521337" y="662276"/>
                  <a:pt x="525327" y="664050"/>
                  <a:pt x="529317" y="665823"/>
                </a:cubicBezTo>
                <a:cubicBezTo>
                  <a:pt x="529317" y="665823"/>
                  <a:pt x="529317" y="665823"/>
                  <a:pt x="529317" y="666266"/>
                </a:cubicBezTo>
                <a:cubicBezTo>
                  <a:pt x="533307" y="674246"/>
                  <a:pt x="540400" y="681339"/>
                  <a:pt x="548379" y="685329"/>
                </a:cubicBezTo>
                <a:cubicBezTo>
                  <a:pt x="557245" y="689318"/>
                  <a:pt x="566998" y="690205"/>
                  <a:pt x="575864" y="693308"/>
                </a:cubicBezTo>
                <a:cubicBezTo>
                  <a:pt x="579855" y="695525"/>
                  <a:pt x="584288" y="697298"/>
                  <a:pt x="588721" y="698184"/>
                </a:cubicBezTo>
                <a:cubicBezTo>
                  <a:pt x="593154" y="699514"/>
                  <a:pt x="601134" y="698184"/>
                  <a:pt x="598917" y="691978"/>
                </a:cubicBezTo>
                <a:cubicBezTo>
                  <a:pt x="596257" y="685772"/>
                  <a:pt x="589163" y="683555"/>
                  <a:pt x="583401" y="680009"/>
                </a:cubicBezTo>
                <a:cubicBezTo>
                  <a:pt x="571431" y="675132"/>
                  <a:pt x="562122" y="664493"/>
                  <a:pt x="549709" y="660503"/>
                </a:cubicBezTo>
                <a:cubicBezTo>
                  <a:pt x="544390" y="658730"/>
                  <a:pt x="538627" y="659173"/>
                  <a:pt x="533307" y="660947"/>
                </a:cubicBezTo>
                <a:cubicBezTo>
                  <a:pt x="532420" y="661390"/>
                  <a:pt x="531090" y="661390"/>
                  <a:pt x="530204" y="662276"/>
                </a:cubicBezTo>
                <a:cubicBezTo>
                  <a:pt x="527544" y="660947"/>
                  <a:pt x="524441" y="659173"/>
                  <a:pt x="521781" y="657843"/>
                </a:cubicBezTo>
                <a:cubicBezTo>
                  <a:pt x="538183" y="651194"/>
                  <a:pt x="555029" y="644544"/>
                  <a:pt x="571875" y="638781"/>
                </a:cubicBezTo>
                <a:cubicBezTo>
                  <a:pt x="572318" y="638781"/>
                  <a:pt x="572318" y="639224"/>
                  <a:pt x="572761" y="639224"/>
                </a:cubicBezTo>
                <a:cubicBezTo>
                  <a:pt x="576308" y="641441"/>
                  <a:pt x="579411" y="643214"/>
                  <a:pt x="582957" y="644987"/>
                </a:cubicBezTo>
                <a:cubicBezTo>
                  <a:pt x="587834" y="650750"/>
                  <a:pt x="592267" y="656513"/>
                  <a:pt x="598473" y="661390"/>
                </a:cubicBezTo>
                <a:cubicBezTo>
                  <a:pt x="603793" y="665380"/>
                  <a:pt x="610442" y="668483"/>
                  <a:pt x="617092" y="668926"/>
                </a:cubicBezTo>
                <a:cubicBezTo>
                  <a:pt x="620639" y="669369"/>
                  <a:pt x="624185" y="669369"/>
                  <a:pt x="627288" y="670699"/>
                </a:cubicBezTo>
                <a:cubicBezTo>
                  <a:pt x="627732" y="670699"/>
                  <a:pt x="627732" y="670699"/>
                  <a:pt x="628175" y="670256"/>
                </a:cubicBezTo>
                <a:cubicBezTo>
                  <a:pt x="633494" y="672916"/>
                  <a:pt x="638371" y="676019"/>
                  <a:pt x="644134" y="676462"/>
                </a:cubicBezTo>
                <a:cubicBezTo>
                  <a:pt x="648124" y="676906"/>
                  <a:pt x="653001" y="674689"/>
                  <a:pt x="652557" y="670256"/>
                </a:cubicBezTo>
                <a:cubicBezTo>
                  <a:pt x="651227" y="663606"/>
                  <a:pt x="637041" y="658287"/>
                  <a:pt x="631278" y="654740"/>
                </a:cubicBezTo>
                <a:cubicBezTo>
                  <a:pt x="623742" y="651194"/>
                  <a:pt x="618422" y="643657"/>
                  <a:pt x="610886" y="640111"/>
                </a:cubicBezTo>
                <a:cubicBezTo>
                  <a:pt x="606896" y="639224"/>
                  <a:pt x="599803" y="637894"/>
                  <a:pt x="593596" y="637451"/>
                </a:cubicBezTo>
                <a:cubicBezTo>
                  <a:pt x="593596" y="637451"/>
                  <a:pt x="594040" y="637451"/>
                  <a:pt x="594040" y="637451"/>
                </a:cubicBezTo>
                <a:cubicBezTo>
                  <a:pt x="594040" y="637008"/>
                  <a:pt x="594040" y="637008"/>
                  <a:pt x="593596" y="637008"/>
                </a:cubicBezTo>
                <a:cubicBezTo>
                  <a:pt x="590051" y="637008"/>
                  <a:pt x="586060" y="637894"/>
                  <a:pt x="582514" y="638781"/>
                </a:cubicBezTo>
                <a:cubicBezTo>
                  <a:pt x="582071" y="638781"/>
                  <a:pt x="581627" y="638781"/>
                  <a:pt x="581185" y="638781"/>
                </a:cubicBezTo>
                <a:cubicBezTo>
                  <a:pt x="579855" y="637894"/>
                  <a:pt x="578524" y="637008"/>
                  <a:pt x="577194" y="636121"/>
                </a:cubicBezTo>
                <a:cubicBezTo>
                  <a:pt x="582957" y="634348"/>
                  <a:pt x="588277" y="632575"/>
                  <a:pt x="594040" y="630801"/>
                </a:cubicBezTo>
                <a:cubicBezTo>
                  <a:pt x="600246" y="629028"/>
                  <a:pt x="606009" y="627255"/>
                  <a:pt x="611773" y="625482"/>
                </a:cubicBezTo>
                <a:cubicBezTo>
                  <a:pt x="611773" y="625482"/>
                  <a:pt x="612216" y="625925"/>
                  <a:pt x="612216" y="625925"/>
                </a:cubicBezTo>
                <a:cubicBezTo>
                  <a:pt x="615762" y="628585"/>
                  <a:pt x="619752" y="630801"/>
                  <a:pt x="623742" y="632575"/>
                </a:cubicBezTo>
                <a:cubicBezTo>
                  <a:pt x="627288" y="637894"/>
                  <a:pt x="631278" y="643214"/>
                  <a:pt x="636598" y="647204"/>
                </a:cubicBezTo>
                <a:cubicBezTo>
                  <a:pt x="643248" y="652080"/>
                  <a:pt x="651227" y="653853"/>
                  <a:pt x="659207" y="656070"/>
                </a:cubicBezTo>
                <a:cubicBezTo>
                  <a:pt x="659650" y="656070"/>
                  <a:pt x="660093" y="655627"/>
                  <a:pt x="660537" y="655183"/>
                </a:cubicBezTo>
                <a:cubicBezTo>
                  <a:pt x="666743" y="658730"/>
                  <a:pt x="672063" y="664493"/>
                  <a:pt x="679599" y="665823"/>
                </a:cubicBezTo>
                <a:cubicBezTo>
                  <a:pt x="682702" y="666710"/>
                  <a:pt x="687135" y="664936"/>
                  <a:pt x="686691" y="661390"/>
                </a:cubicBezTo>
                <a:cubicBezTo>
                  <a:pt x="685805" y="657843"/>
                  <a:pt x="682702" y="655627"/>
                  <a:pt x="680486" y="652967"/>
                </a:cubicBezTo>
                <a:cubicBezTo>
                  <a:pt x="674280" y="647204"/>
                  <a:pt x="668073" y="642328"/>
                  <a:pt x="661423" y="637008"/>
                </a:cubicBezTo>
                <a:cubicBezTo>
                  <a:pt x="659207" y="635234"/>
                  <a:pt x="656547" y="633905"/>
                  <a:pt x="654331" y="632575"/>
                </a:cubicBezTo>
                <a:cubicBezTo>
                  <a:pt x="654331" y="632575"/>
                  <a:pt x="654331" y="632131"/>
                  <a:pt x="653887" y="632131"/>
                </a:cubicBezTo>
                <a:cubicBezTo>
                  <a:pt x="644577" y="626812"/>
                  <a:pt x="633938" y="623708"/>
                  <a:pt x="623299" y="626812"/>
                </a:cubicBezTo>
                <a:cubicBezTo>
                  <a:pt x="622855" y="626812"/>
                  <a:pt x="622855" y="626812"/>
                  <a:pt x="622412" y="627255"/>
                </a:cubicBezTo>
                <a:cubicBezTo>
                  <a:pt x="621083" y="626368"/>
                  <a:pt x="619309" y="625482"/>
                  <a:pt x="617978" y="624595"/>
                </a:cubicBezTo>
                <a:cubicBezTo>
                  <a:pt x="625958" y="621935"/>
                  <a:pt x="633938" y="619275"/>
                  <a:pt x="642361" y="617059"/>
                </a:cubicBezTo>
                <a:cubicBezTo>
                  <a:pt x="642804" y="617502"/>
                  <a:pt x="642804" y="617945"/>
                  <a:pt x="643691" y="617945"/>
                </a:cubicBezTo>
                <a:cubicBezTo>
                  <a:pt x="649010" y="620605"/>
                  <a:pt x="655217" y="621935"/>
                  <a:pt x="660980" y="623708"/>
                </a:cubicBezTo>
                <a:cubicBezTo>
                  <a:pt x="663640" y="626368"/>
                  <a:pt x="666743" y="629028"/>
                  <a:pt x="669403" y="631688"/>
                </a:cubicBezTo>
                <a:cubicBezTo>
                  <a:pt x="670733" y="633018"/>
                  <a:pt x="672063" y="634348"/>
                  <a:pt x="673392" y="635234"/>
                </a:cubicBezTo>
                <a:cubicBezTo>
                  <a:pt x="677825" y="638781"/>
                  <a:pt x="682702" y="640998"/>
                  <a:pt x="688022" y="643214"/>
                </a:cubicBezTo>
                <a:cubicBezTo>
                  <a:pt x="691125" y="644987"/>
                  <a:pt x="693785" y="647204"/>
                  <a:pt x="696445" y="649864"/>
                </a:cubicBezTo>
                <a:cubicBezTo>
                  <a:pt x="697332" y="650307"/>
                  <a:pt x="698218" y="651637"/>
                  <a:pt x="699104" y="651637"/>
                </a:cubicBezTo>
                <a:cubicBezTo>
                  <a:pt x="702207" y="653853"/>
                  <a:pt x="705311" y="656070"/>
                  <a:pt x="708857" y="656957"/>
                </a:cubicBezTo>
                <a:cubicBezTo>
                  <a:pt x="714620" y="659173"/>
                  <a:pt x="720827" y="655627"/>
                  <a:pt x="720383" y="648977"/>
                </a:cubicBezTo>
                <a:cubicBezTo>
                  <a:pt x="719940" y="645874"/>
                  <a:pt x="717280" y="644101"/>
                  <a:pt x="715064" y="641884"/>
                </a:cubicBezTo>
                <a:cubicBezTo>
                  <a:pt x="711961" y="638781"/>
                  <a:pt x="707971" y="636565"/>
                  <a:pt x="703981" y="634348"/>
                </a:cubicBezTo>
                <a:cubicBezTo>
                  <a:pt x="697774" y="630358"/>
                  <a:pt x="692898" y="624152"/>
                  <a:pt x="686249" y="621049"/>
                </a:cubicBezTo>
                <a:cubicBezTo>
                  <a:pt x="683146" y="619719"/>
                  <a:pt x="680042" y="618389"/>
                  <a:pt x="676939" y="617945"/>
                </a:cubicBezTo>
                <a:cubicBezTo>
                  <a:pt x="676939" y="617945"/>
                  <a:pt x="676939" y="617945"/>
                  <a:pt x="676939" y="617945"/>
                </a:cubicBezTo>
                <a:cubicBezTo>
                  <a:pt x="676939" y="617502"/>
                  <a:pt x="676496" y="617059"/>
                  <a:pt x="676496" y="617059"/>
                </a:cubicBezTo>
                <a:cubicBezTo>
                  <a:pt x="674280" y="617059"/>
                  <a:pt x="672506" y="617059"/>
                  <a:pt x="670289" y="617059"/>
                </a:cubicBezTo>
                <a:cubicBezTo>
                  <a:pt x="668959" y="617502"/>
                  <a:pt x="662753" y="617502"/>
                  <a:pt x="660093" y="618832"/>
                </a:cubicBezTo>
                <a:cubicBezTo>
                  <a:pt x="660093" y="618832"/>
                  <a:pt x="659650" y="618832"/>
                  <a:pt x="659650" y="618832"/>
                </a:cubicBezTo>
                <a:cubicBezTo>
                  <a:pt x="655660" y="617502"/>
                  <a:pt x="651670" y="616616"/>
                  <a:pt x="647681" y="614842"/>
                </a:cubicBezTo>
                <a:cubicBezTo>
                  <a:pt x="656547" y="611739"/>
                  <a:pt x="665856" y="609079"/>
                  <a:pt x="674722" y="606419"/>
                </a:cubicBezTo>
                <a:cubicBezTo>
                  <a:pt x="677383" y="609079"/>
                  <a:pt x="684919" y="610852"/>
                  <a:pt x="686691" y="611739"/>
                </a:cubicBezTo>
                <a:cubicBezTo>
                  <a:pt x="688022" y="612183"/>
                  <a:pt x="689796" y="612626"/>
                  <a:pt x="691125" y="613069"/>
                </a:cubicBezTo>
                <a:cubicBezTo>
                  <a:pt x="691125" y="613069"/>
                  <a:pt x="691125" y="613069"/>
                  <a:pt x="691125" y="613069"/>
                </a:cubicBezTo>
                <a:cubicBezTo>
                  <a:pt x="698662" y="621492"/>
                  <a:pt x="709301" y="625482"/>
                  <a:pt x="719940" y="627255"/>
                </a:cubicBezTo>
                <a:cubicBezTo>
                  <a:pt x="726147" y="629471"/>
                  <a:pt x="731910" y="633018"/>
                  <a:pt x="738116" y="635678"/>
                </a:cubicBezTo>
                <a:cubicBezTo>
                  <a:pt x="738560" y="635678"/>
                  <a:pt x="739002" y="635678"/>
                  <a:pt x="739446" y="635234"/>
                </a:cubicBezTo>
                <a:cubicBezTo>
                  <a:pt x="739889" y="635234"/>
                  <a:pt x="739889" y="635234"/>
                  <a:pt x="740332" y="635678"/>
                </a:cubicBezTo>
                <a:cubicBezTo>
                  <a:pt x="750529" y="638781"/>
                  <a:pt x="754518" y="631688"/>
                  <a:pt x="748755" y="623265"/>
                </a:cubicBezTo>
                <a:cubicBezTo>
                  <a:pt x="746982" y="620605"/>
                  <a:pt x="743879" y="619275"/>
                  <a:pt x="741663" y="617502"/>
                </a:cubicBezTo>
                <a:cubicBezTo>
                  <a:pt x="739446" y="615729"/>
                  <a:pt x="737672" y="613069"/>
                  <a:pt x="734569" y="612183"/>
                </a:cubicBezTo>
                <a:cubicBezTo>
                  <a:pt x="725703" y="607306"/>
                  <a:pt x="715507" y="608193"/>
                  <a:pt x="705754" y="608193"/>
                </a:cubicBezTo>
                <a:cubicBezTo>
                  <a:pt x="705311" y="607306"/>
                  <a:pt x="703537" y="607749"/>
                  <a:pt x="702651" y="607306"/>
                </a:cubicBezTo>
                <a:cubicBezTo>
                  <a:pt x="700878" y="607306"/>
                  <a:pt x="695558" y="607306"/>
                  <a:pt x="692455" y="608193"/>
                </a:cubicBezTo>
                <a:cubicBezTo>
                  <a:pt x="688465" y="607306"/>
                  <a:pt x="684475" y="605533"/>
                  <a:pt x="680929" y="603760"/>
                </a:cubicBezTo>
                <a:cubicBezTo>
                  <a:pt x="685805" y="602430"/>
                  <a:pt x="690238" y="601100"/>
                  <a:pt x="695115" y="599770"/>
                </a:cubicBezTo>
                <a:cubicBezTo>
                  <a:pt x="696001" y="599326"/>
                  <a:pt x="697332" y="599326"/>
                  <a:pt x="698218" y="599326"/>
                </a:cubicBezTo>
                <a:cubicBezTo>
                  <a:pt x="698218" y="600213"/>
                  <a:pt x="698662" y="600656"/>
                  <a:pt x="699991" y="601100"/>
                </a:cubicBezTo>
                <a:cubicBezTo>
                  <a:pt x="707528" y="603760"/>
                  <a:pt x="715507" y="604203"/>
                  <a:pt x="723486" y="604646"/>
                </a:cubicBezTo>
                <a:cubicBezTo>
                  <a:pt x="733239" y="605976"/>
                  <a:pt x="742105" y="601986"/>
                  <a:pt x="751415" y="599770"/>
                </a:cubicBezTo>
                <a:cubicBezTo>
                  <a:pt x="756292" y="598883"/>
                  <a:pt x="761168" y="599326"/>
                  <a:pt x="765601" y="597110"/>
                </a:cubicBezTo>
                <a:cubicBezTo>
                  <a:pt x="766045" y="597110"/>
                  <a:pt x="766045" y="596667"/>
                  <a:pt x="766045" y="596667"/>
                </a:cubicBezTo>
                <a:cubicBezTo>
                  <a:pt x="766045" y="596667"/>
                  <a:pt x="766487" y="596667"/>
                  <a:pt x="766487" y="596667"/>
                </a:cubicBezTo>
                <a:cubicBezTo>
                  <a:pt x="777127" y="592677"/>
                  <a:pt x="777127" y="582924"/>
                  <a:pt x="766931" y="578934"/>
                </a:cubicBezTo>
                <a:cubicBezTo>
                  <a:pt x="758065" y="576274"/>
                  <a:pt x="749199" y="580264"/>
                  <a:pt x="740776" y="582037"/>
                </a:cubicBezTo>
                <a:cubicBezTo>
                  <a:pt x="734126" y="582924"/>
                  <a:pt x="727477" y="581594"/>
                  <a:pt x="720827" y="584254"/>
                </a:cubicBezTo>
                <a:cubicBezTo>
                  <a:pt x="719053" y="584697"/>
                  <a:pt x="716837" y="585584"/>
                  <a:pt x="715064" y="586027"/>
                </a:cubicBezTo>
                <a:cubicBezTo>
                  <a:pt x="715064" y="586027"/>
                  <a:pt x="715064" y="586027"/>
                  <a:pt x="714620" y="586027"/>
                </a:cubicBezTo>
                <a:cubicBezTo>
                  <a:pt x="711961" y="586914"/>
                  <a:pt x="709744" y="588244"/>
                  <a:pt x="707084" y="589574"/>
                </a:cubicBezTo>
                <a:cubicBezTo>
                  <a:pt x="705754" y="590460"/>
                  <a:pt x="702207" y="593120"/>
                  <a:pt x="699548" y="595337"/>
                </a:cubicBezTo>
                <a:cubicBezTo>
                  <a:pt x="692012" y="596667"/>
                  <a:pt x="684475" y="598440"/>
                  <a:pt x="676939" y="600656"/>
                </a:cubicBezTo>
                <a:cubicBezTo>
                  <a:pt x="677383" y="599770"/>
                  <a:pt x="678269" y="598883"/>
                  <a:pt x="678713" y="597997"/>
                </a:cubicBezTo>
                <a:cubicBezTo>
                  <a:pt x="679155" y="597997"/>
                  <a:pt x="679599" y="597997"/>
                  <a:pt x="680042" y="597553"/>
                </a:cubicBezTo>
                <a:cubicBezTo>
                  <a:pt x="680042" y="597553"/>
                  <a:pt x="680486" y="597553"/>
                  <a:pt x="680929" y="597110"/>
                </a:cubicBezTo>
                <a:cubicBezTo>
                  <a:pt x="680929" y="597110"/>
                  <a:pt x="680929" y="597110"/>
                  <a:pt x="680929" y="597110"/>
                </a:cubicBezTo>
                <a:cubicBezTo>
                  <a:pt x="680929" y="597110"/>
                  <a:pt x="680929" y="597110"/>
                  <a:pt x="680929" y="597110"/>
                </a:cubicBezTo>
                <a:cubicBezTo>
                  <a:pt x="686249" y="595337"/>
                  <a:pt x="691125" y="592234"/>
                  <a:pt x="695558" y="589130"/>
                </a:cubicBezTo>
                <a:cubicBezTo>
                  <a:pt x="701321" y="585584"/>
                  <a:pt x="705311" y="580707"/>
                  <a:pt x="709301" y="575831"/>
                </a:cubicBezTo>
                <a:cubicBezTo>
                  <a:pt x="715064" y="571398"/>
                  <a:pt x="721270" y="566521"/>
                  <a:pt x="724817" y="559872"/>
                </a:cubicBezTo>
                <a:cubicBezTo>
                  <a:pt x="727477" y="555882"/>
                  <a:pt x="727477" y="549232"/>
                  <a:pt x="722600" y="547903"/>
                </a:cubicBezTo>
                <a:cubicBezTo>
                  <a:pt x="722156" y="547459"/>
                  <a:pt x="721714" y="547459"/>
                  <a:pt x="720827" y="547459"/>
                </a:cubicBezTo>
                <a:cubicBezTo>
                  <a:pt x="720383" y="547459"/>
                  <a:pt x="720383" y="547459"/>
                  <a:pt x="719940" y="547903"/>
                </a:cubicBezTo>
                <a:cubicBezTo>
                  <a:pt x="719940" y="547903"/>
                  <a:pt x="719497" y="547903"/>
                  <a:pt x="719497" y="547903"/>
                </a:cubicBezTo>
                <a:cubicBezTo>
                  <a:pt x="717280" y="548346"/>
                  <a:pt x="715064" y="549676"/>
                  <a:pt x="712847" y="551006"/>
                </a:cubicBezTo>
                <a:cubicBezTo>
                  <a:pt x="705311" y="555882"/>
                  <a:pt x="699991" y="563418"/>
                  <a:pt x="692455" y="567852"/>
                </a:cubicBezTo>
                <a:cubicBezTo>
                  <a:pt x="685362" y="572285"/>
                  <a:pt x="679155" y="578048"/>
                  <a:pt x="676496" y="586027"/>
                </a:cubicBezTo>
                <a:cubicBezTo>
                  <a:pt x="676496" y="586027"/>
                  <a:pt x="676496" y="586470"/>
                  <a:pt x="676496" y="586470"/>
                </a:cubicBezTo>
                <a:cubicBezTo>
                  <a:pt x="676052" y="587357"/>
                  <a:pt x="676052" y="588244"/>
                  <a:pt x="676052" y="589130"/>
                </a:cubicBezTo>
                <a:cubicBezTo>
                  <a:pt x="675609" y="590460"/>
                  <a:pt x="675609" y="591790"/>
                  <a:pt x="675609" y="593120"/>
                </a:cubicBezTo>
                <a:cubicBezTo>
                  <a:pt x="675609" y="593563"/>
                  <a:pt x="675609" y="594450"/>
                  <a:pt x="675166" y="594893"/>
                </a:cubicBezTo>
                <a:cubicBezTo>
                  <a:pt x="672950" y="597553"/>
                  <a:pt x="671176" y="600213"/>
                  <a:pt x="671619" y="601986"/>
                </a:cubicBezTo>
                <a:cubicBezTo>
                  <a:pt x="663197" y="604203"/>
                  <a:pt x="654773" y="606863"/>
                  <a:pt x="645907" y="609522"/>
                </a:cubicBezTo>
                <a:cubicBezTo>
                  <a:pt x="647237" y="606863"/>
                  <a:pt x="648568" y="604203"/>
                  <a:pt x="650340" y="601543"/>
                </a:cubicBezTo>
                <a:cubicBezTo>
                  <a:pt x="664526" y="596667"/>
                  <a:pt x="671176" y="582037"/>
                  <a:pt x="673836" y="568295"/>
                </a:cubicBezTo>
                <a:cubicBezTo>
                  <a:pt x="675166" y="563418"/>
                  <a:pt x="677383" y="558985"/>
                  <a:pt x="679155" y="554109"/>
                </a:cubicBezTo>
                <a:cubicBezTo>
                  <a:pt x="680486" y="551006"/>
                  <a:pt x="680486" y="547459"/>
                  <a:pt x="676939" y="546129"/>
                </a:cubicBezTo>
                <a:cubicBezTo>
                  <a:pt x="676496" y="546129"/>
                  <a:pt x="676052" y="546129"/>
                  <a:pt x="676052" y="546129"/>
                </a:cubicBezTo>
                <a:cubicBezTo>
                  <a:pt x="676052" y="545686"/>
                  <a:pt x="676052" y="545243"/>
                  <a:pt x="675609" y="545243"/>
                </a:cubicBezTo>
                <a:cubicBezTo>
                  <a:pt x="668516" y="544356"/>
                  <a:pt x="662309" y="551892"/>
                  <a:pt x="660093" y="557655"/>
                </a:cubicBezTo>
                <a:cubicBezTo>
                  <a:pt x="657876" y="563418"/>
                  <a:pt x="653001" y="566965"/>
                  <a:pt x="649454" y="571841"/>
                </a:cubicBezTo>
                <a:cubicBezTo>
                  <a:pt x="643691" y="580264"/>
                  <a:pt x="643691" y="590903"/>
                  <a:pt x="646351" y="600656"/>
                </a:cubicBezTo>
                <a:cubicBezTo>
                  <a:pt x="646351" y="600656"/>
                  <a:pt x="646351" y="600656"/>
                  <a:pt x="646351" y="600656"/>
                </a:cubicBezTo>
                <a:cubicBezTo>
                  <a:pt x="644134" y="604646"/>
                  <a:pt x="641918" y="608193"/>
                  <a:pt x="641918" y="610852"/>
                </a:cubicBezTo>
                <a:cubicBezTo>
                  <a:pt x="634824" y="613069"/>
                  <a:pt x="627732" y="615285"/>
                  <a:pt x="620639" y="617502"/>
                </a:cubicBezTo>
                <a:cubicBezTo>
                  <a:pt x="615319" y="618832"/>
                  <a:pt x="610000" y="620605"/>
                  <a:pt x="604679" y="622379"/>
                </a:cubicBezTo>
                <a:cubicBezTo>
                  <a:pt x="605123" y="620162"/>
                  <a:pt x="606009" y="617945"/>
                  <a:pt x="606896" y="615729"/>
                </a:cubicBezTo>
                <a:cubicBezTo>
                  <a:pt x="608226" y="614842"/>
                  <a:pt x="609556" y="613956"/>
                  <a:pt x="610886" y="613512"/>
                </a:cubicBezTo>
                <a:cubicBezTo>
                  <a:pt x="619752" y="609966"/>
                  <a:pt x="629061" y="604646"/>
                  <a:pt x="631278" y="594450"/>
                </a:cubicBezTo>
                <a:cubicBezTo>
                  <a:pt x="633052" y="589130"/>
                  <a:pt x="632608" y="583367"/>
                  <a:pt x="636155" y="578934"/>
                </a:cubicBezTo>
                <a:cubicBezTo>
                  <a:pt x="638371" y="574058"/>
                  <a:pt x="642361" y="567852"/>
                  <a:pt x="639701" y="562532"/>
                </a:cubicBezTo>
                <a:cubicBezTo>
                  <a:pt x="639258" y="562088"/>
                  <a:pt x="638815" y="561645"/>
                  <a:pt x="637927" y="561202"/>
                </a:cubicBezTo>
                <a:cubicBezTo>
                  <a:pt x="637927" y="560315"/>
                  <a:pt x="636598" y="559872"/>
                  <a:pt x="636155" y="559872"/>
                </a:cubicBezTo>
                <a:cubicBezTo>
                  <a:pt x="635268" y="559872"/>
                  <a:pt x="634824" y="559872"/>
                  <a:pt x="633938" y="560315"/>
                </a:cubicBezTo>
                <a:cubicBezTo>
                  <a:pt x="633938" y="560315"/>
                  <a:pt x="633938" y="560315"/>
                  <a:pt x="633938" y="560315"/>
                </a:cubicBezTo>
                <a:cubicBezTo>
                  <a:pt x="633494" y="560315"/>
                  <a:pt x="633052" y="560315"/>
                  <a:pt x="632165" y="560758"/>
                </a:cubicBezTo>
                <a:cubicBezTo>
                  <a:pt x="631722" y="560758"/>
                  <a:pt x="630835" y="561202"/>
                  <a:pt x="630391" y="561645"/>
                </a:cubicBezTo>
                <a:cubicBezTo>
                  <a:pt x="627732" y="562975"/>
                  <a:pt x="625072" y="564748"/>
                  <a:pt x="623299" y="566965"/>
                </a:cubicBezTo>
                <a:cubicBezTo>
                  <a:pt x="620639" y="570955"/>
                  <a:pt x="619309" y="576274"/>
                  <a:pt x="615762" y="579821"/>
                </a:cubicBezTo>
                <a:cubicBezTo>
                  <a:pt x="612659" y="582924"/>
                  <a:pt x="608670" y="585584"/>
                  <a:pt x="606009" y="589130"/>
                </a:cubicBezTo>
                <a:cubicBezTo>
                  <a:pt x="601134" y="597110"/>
                  <a:pt x="601576" y="606419"/>
                  <a:pt x="602463" y="615285"/>
                </a:cubicBezTo>
                <a:cubicBezTo>
                  <a:pt x="602463" y="615285"/>
                  <a:pt x="602463" y="615285"/>
                  <a:pt x="602463" y="615285"/>
                </a:cubicBezTo>
                <a:cubicBezTo>
                  <a:pt x="601134" y="618389"/>
                  <a:pt x="600246" y="621492"/>
                  <a:pt x="600246" y="623708"/>
                </a:cubicBezTo>
                <a:cubicBezTo>
                  <a:pt x="588277" y="627255"/>
                  <a:pt x="576308" y="631245"/>
                  <a:pt x="564782" y="635234"/>
                </a:cubicBezTo>
                <a:cubicBezTo>
                  <a:pt x="565668" y="632131"/>
                  <a:pt x="566555" y="629028"/>
                  <a:pt x="567885" y="625925"/>
                </a:cubicBezTo>
                <a:cubicBezTo>
                  <a:pt x="568328" y="625925"/>
                  <a:pt x="568772" y="625482"/>
                  <a:pt x="569214" y="625482"/>
                </a:cubicBezTo>
                <a:cubicBezTo>
                  <a:pt x="577194" y="621492"/>
                  <a:pt x="584288" y="615285"/>
                  <a:pt x="589607" y="607749"/>
                </a:cubicBezTo>
                <a:cubicBezTo>
                  <a:pt x="591824" y="604203"/>
                  <a:pt x="593596" y="600213"/>
                  <a:pt x="594040" y="595780"/>
                </a:cubicBezTo>
                <a:cubicBezTo>
                  <a:pt x="594484" y="591790"/>
                  <a:pt x="595370" y="587800"/>
                  <a:pt x="598030" y="584254"/>
                </a:cubicBezTo>
                <a:cubicBezTo>
                  <a:pt x="602906" y="577604"/>
                  <a:pt x="608670" y="569625"/>
                  <a:pt x="607783" y="560758"/>
                </a:cubicBezTo>
                <a:cubicBezTo>
                  <a:pt x="607339" y="557655"/>
                  <a:pt x="606009" y="553666"/>
                  <a:pt x="602906" y="552779"/>
                </a:cubicBezTo>
                <a:cubicBezTo>
                  <a:pt x="602906" y="552779"/>
                  <a:pt x="602906" y="552779"/>
                  <a:pt x="602906" y="552336"/>
                </a:cubicBezTo>
                <a:cubicBezTo>
                  <a:pt x="602020" y="551449"/>
                  <a:pt x="600246" y="552336"/>
                  <a:pt x="599360" y="552779"/>
                </a:cubicBezTo>
                <a:cubicBezTo>
                  <a:pt x="594040" y="556769"/>
                  <a:pt x="591380" y="562975"/>
                  <a:pt x="587834" y="568738"/>
                </a:cubicBezTo>
                <a:cubicBezTo>
                  <a:pt x="585618" y="572285"/>
                  <a:pt x="582514" y="575831"/>
                  <a:pt x="578968" y="578934"/>
                </a:cubicBezTo>
                <a:cubicBezTo>
                  <a:pt x="572761" y="585140"/>
                  <a:pt x="564782" y="591347"/>
                  <a:pt x="563452" y="600656"/>
                </a:cubicBezTo>
                <a:cubicBezTo>
                  <a:pt x="563009" y="603316"/>
                  <a:pt x="562565" y="605533"/>
                  <a:pt x="562565" y="608193"/>
                </a:cubicBezTo>
                <a:cubicBezTo>
                  <a:pt x="562565" y="609522"/>
                  <a:pt x="562565" y="610409"/>
                  <a:pt x="562565" y="611739"/>
                </a:cubicBezTo>
                <a:cubicBezTo>
                  <a:pt x="562565" y="612626"/>
                  <a:pt x="562565" y="613069"/>
                  <a:pt x="562565" y="613956"/>
                </a:cubicBezTo>
                <a:cubicBezTo>
                  <a:pt x="562565" y="614842"/>
                  <a:pt x="562565" y="615729"/>
                  <a:pt x="562565" y="617059"/>
                </a:cubicBezTo>
                <a:cubicBezTo>
                  <a:pt x="562565" y="619275"/>
                  <a:pt x="563009" y="621492"/>
                  <a:pt x="563452" y="623265"/>
                </a:cubicBezTo>
                <a:cubicBezTo>
                  <a:pt x="563452" y="624152"/>
                  <a:pt x="563895" y="624595"/>
                  <a:pt x="564339" y="625482"/>
                </a:cubicBezTo>
                <a:cubicBezTo>
                  <a:pt x="562565" y="629028"/>
                  <a:pt x="560349" y="634348"/>
                  <a:pt x="560349" y="637894"/>
                </a:cubicBezTo>
                <a:cubicBezTo>
                  <a:pt x="548379" y="642328"/>
                  <a:pt x="535967" y="646761"/>
                  <a:pt x="524441" y="651637"/>
                </a:cubicBezTo>
                <a:cubicBezTo>
                  <a:pt x="524884" y="650307"/>
                  <a:pt x="524884" y="648534"/>
                  <a:pt x="525327" y="647204"/>
                </a:cubicBezTo>
                <a:cubicBezTo>
                  <a:pt x="527101" y="646317"/>
                  <a:pt x="528874" y="644987"/>
                  <a:pt x="530204" y="643657"/>
                </a:cubicBezTo>
                <a:cubicBezTo>
                  <a:pt x="535967" y="639224"/>
                  <a:pt x="541286" y="634348"/>
                  <a:pt x="545276" y="628142"/>
                </a:cubicBezTo>
                <a:cubicBezTo>
                  <a:pt x="548379" y="622822"/>
                  <a:pt x="548379" y="616616"/>
                  <a:pt x="549266" y="610852"/>
                </a:cubicBezTo>
                <a:cubicBezTo>
                  <a:pt x="550596" y="605089"/>
                  <a:pt x="553256" y="599770"/>
                  <a:pt x="555916" y="594007"/>
                </a:cubicBezTo>
                <a:cubicBezTo>
                  <a:pt x="558575" y="587357"/>
                  <a:pt x="559906" y="579821"/>
                  <a:pt x="556802" y="573171"/>
                </a:cubicBezTo>
                <a:cubicBezTo>
                  <a:pt x="555916" y="571398"/>
                  <a:pt x="554586" y="569625"/>
                  <a:pt x="553256" y="569181"/>
                </a:cubicBezTo>
                <a:cubicBezTo>
                  <a:pt x="553256" y="568738"/>
                  <a:pt x="553256" y="568295"/>
                  <a:pt x="552812" y="568295"/>
                </a:cubicBezTo>
                <a:cubicBezTo>
                  <a:pt x="552369" y="567852"/>
                  <a:pt x="551483" y="567852"/>
                  <a:pt x="551039" y="567852"/>
                </a:cubicBezTo>
                <a:cubicBezTo>
                  <a:pt x="538627" y="570955"/>
                  <a:pt x="535524" y="590460"/>
                  <a:pt x="527987" y="599770"/>
                </a:cubicBezTo>
                <a:cubicBezTo>
                  <a:pt x="516904" y="613956"/>
                  <a:pt x="509811" y="630358"/>
                  <a:pt x="521781" y="645874"/>
                </a:cubicBezTo>
                <a:cubicBezTo>
                  <a:pt x="521781" y="645874"/>
                  <a:pt x="521781" y="645874"/>
                  <a:pt x="521781" y="646317"/>
                </a:cubicBezTo>
                <a:cubicBezTo>
                  <a:pt x="521337" y="648090"/>
                  <a:pt x="520008" y="651194"/>
                  <a:pt x="520451" y="653410"/>
                </a:cubicBezTo>
                <a:cubicBezTo>
                  <a:pt x="509811" y="657843"/>
                  <a:pt x="498729" y="662720"/>
                  <a:pt x="488532" y="668039"/>
                </a:cubicBezTo>
                <a:cubicBezTo>
                  <a:pt x="488532" y="664936"/>
                  <a:pt x="489419" y="662276"/>
                  <a:pt x="489862" y="659173"/>
                </a:cubicBezTo>
                <a:cubicBezTo>
                  <a:pt x="491636" y="657843"/>
                  <a:pt x="493409" y="656070"/>
                  <a:pt x="494296" y="655183"/>
                </a:cubicBezTo>
                <a:cubicBezTo>
                  <a:pt x="500502" y="648977"/>
                  <a:pt x="506265" y="641884"/>
                  <a:pt x="507595" y="632575"/>
                </a:cubicBezTo>
                <a:cubicBezTo>
                  <a:pt x="508038" y="628142"/>
                  <a:pt x="508038" y="624595"/>
                  <a:pt x="509368" y="620162"/>
                </a:cubicBezTo>
                <a:cubicBezTo>
                  <a:pt x="511142" y="614842"/>
                  <a:pt x="514688" y="609966"/>
                  <a:pt x="514688" y="604203"/>
                </a:cubicBezTo>
                <a:cubicBezTo>
                  <a:pt x="515131" y="601543"/>
                  <a:pt x="513801" y="597997"/>
                  <a:pt x="512028" y="596667"/>
                </a:cubicBezTo>
                <a:cubicBezTo>
                  <a:pt x="512028" y="595337"/>
                  <a:pt x="509811" y="595337"/>
                  <a:pt x="508925" y="595780"/>
                </a:cubicBezTo>
                <a:cubicBezTo>
                  <a:pt x="508925" y="595780"/>
                  <a:pt x="508925" y="595780"/>
                  <a:pt x="508481" y="595780"/>
                </a:cubicBezTo>
                <a:cubicBezTo>
                  <a:pt x="508038" y="595780"/>
                  <a:pt x="507152" y="596223"/>
                  <a:pt x="506265" y="596667"/>
                </a:cubicBezTo>
                <a:cubicBezTo>
                  <a:pt x="505821" y="596667"/>
                  <a:pt x="505821" y="597110"/>
                  <a:pt x="505378" y="597110"/>
                </a:cubicBezTo>
                <a:cubicBezTo>
                  <a:pt x="501388" y="599326"/>
                  <a:pt x="497842" y="603316"/>
                  <a:pt x="495626" y="607306"/>
                </a:cubicBezTo>
                <a:cubicBezTo>
                  <a:pt x="493409" y="612183"/>
                  <a:pt x="492079" y="617502"/>
                  <a:pt x="488976" y="622379"/>
                </a:cubicBezTo>
                <a:cubicBezTo>
                  <a:pt x="485873" y="627255"/>
                  <a:pt x="482770" y="632575"/>
                  <a:pt x="482326" y="638338"/>
                </a:cubicBezTo>
                <a:cubicBezTo>
                  <a:pt x="481883" y="642328"/>
                  <a:pt x="482770" y="646761"/>
                  <a:pt x="483656" y="650750"/>
                </a:cubicBezTo>
                <a:cubicBezTo>
                  <a:pt x="484099" y="652967"/>
                  <a:pt x="484543" y="655627"/>
                  <a:pt x="485429" y="658287"/>
                </a:cubicBezTo>
                <a:cubicBezTo>
                  <a:pt x="484543" y="662276"/>
                  <a:pt x="483656" y="666710"/>
                  <a:pt x="484543" y="669369"/>
                </a:cubicBezTo>
                <a:cubicBezTo>
                  <a:pt x="474790" y="673802"/>
                  <a:pt x="465480" y="677792"/>
                  <a:pt x="455728" y="681782"/>
                </a:cubicBezTo>
                <a:cubicBezTo>
                  <a:pt x="478336" y="637451"/>
                  <a:pt x="499615" y="592677"/>
                  <a:pt x="516461" y="545686"/>
                </a:cubicBezTo>
                <a:cubicBezTo>
                  <a:pt x="521781" y="531057"/>
                  <a:pt x="526214" y="515984"/>
                  <a:pt x="530647" y="501355"/>
                </a:cubicBezTo>
                <a:cubicBezTo>
                  <a:pt x="534637" y="500912"/>
                  <a:pt x="538183" y="500025"/>
                  <a:pt x="541729" y="499139"/>
                </a:cubicBezTo>
                <a:cubicBezTo>
                  <a:pt x="542173" y="499582"/>
                  <a:pt x="542173" y="500025"/>
                  <a:pt x="543060" y="500468"/>
                </a:cubicBezTo>
                <a:cubicBezTo>
                  <a:pt x="546163" y="503572"/>
                  <a:pt x="550152" y="505345"/>
                  <a:pt x="553699" y="507118"/>
                </a:cubicBezTo>
                <a:cubicBezTo>
                  <a:pt x="560792" y="518644"/>
                  <a:pt x="574535" y="523964"/>
                  <a:pt x="586947" y="527954"/>
                </a:cubicBezTo>
                <a:cubicBezTo>
                  <a:pt x="594040" y="530613"/>
                  <a:pt x="600246" y="536376"/>
                  <a:pt x="607783" y="537263"/>
                </a:cubicBezTo>
                <a:cubicBezTo>
                  <a:pt x="612216" y="537706"/>
                  <a:pt x="617092" y="537263"/>
                  <a:pt x="621083" y="534603"/>
                </a:cubicBezTo>
                <a:cubicBezTo>
                  <a:pt x="621525" y="534160"/>
                  <a:pt x="622412" y="533717"/>
                  <a:pt x="621969" y="532830"/>
                </a:cubicBezTo>
                <a:cubicBezTo>
                  <a:pt x="621969" y="532387"/>
                  <a:pt x="622412" y="532387"/>
                  <a:pt x="622412" y="531943"/>
                </a:cubicBezTo>
                <a:cubicBezTo>
                  <a:pt x="622855" y="530613"/>
                  <a:pt x="622855" y="528840"/>
                  <a:pt x="621969" y="527954"/>
                </a:cubicBezTo>
                <a:cubicBezTo>
                  <a:pt x="617092" y="523964"/>
                  <a:pt x="611329" y="521747"/>
                  <a:pt x="606453" y="518201"/>
                </a:cubicBezTo>
                <a:cubicBezTo>
                  <a:pt x="597587" y="512438"/>
                  <a:pt x="589163" y="504015"/>
                  <a:pt x="578081" y="502685"/>
                </a:cubicBezTo>
                <a:cubicBezTo>
                  <a:pt x="570988" y="500912"/>
                  <a:pt x="563452" y="501798"/>
                  <a:pt x="556802" y="503572"/>
                </a:cubicBezTo>
                <a:cubicBezTo>
                  <a:pt x="553256" y="502241"/>
                  <a:pt x="550152" y="500025"/>
                  <a:pt x="547049" y="497808"/>
                </a:cubicBezTo>
                <a:cubicBezTo>
                  <a:pt x="549266" y="497365"/>
                  <a:pt x="551926" y="496479"/>
                  <a:pt x="554142" y="496035"/>
                </a:cubicBezTo>
                <a:cubicBezTo>
                  <a:pt x="565668" y="492932"/>
                  <a:pt x="577194" y="489829"/>
                  <a:pt x="588277" y="486282"/>
                </a:cubicBezTo>
                <a:cubicBezTo>
                  <a:pt x="590937" y="488056"/>
                  <a:pt x="593596" y="489386"/>
                  <a:pt x="596257" y="491159"/>
                </a:cubicBezTo>
                <a:cubicBezTo>
                  <a:pt x="601134" y="497365"/>
                  <a:pt x="606009" y="505345"/>
                  <a:pt x="613989" y="508005"/>
                </a:cubicBezTo>
                <a:cubicBezTo>
                  <a:pt x="617978" y="509335"/>
                  <a:pt x="622855" y="509778"/>
                  <a:pt x="626402" y="512438"/>
                </a:cubicBezTo>
                <a:cubicBezTo>
                  <a:pt x="633938" y="516871"/>
                  <a:pt x="640144" y="524850"/>
                  <a:pt x="649010" y="526624"/>
                </a:cubicBezTo>
                <a:cubicBezTo>
                  <a:pt x="649010" y="526624"/>
                  <a:pt x="649010" y="526624"/>
                  <a:pt x="649010" y="526624"/>
                </a:cubicBezTo>
                <a:cubicBezTo>
                  <a:pt x="649454" y="526624"/>
                  <a:pt x="649898" y="526624"/>
                  <a:pt x="650340" y="527067"/>
                </a:cubicBezTo>
                <a:cubicBezTo>
                  <a:pt x="651670" y="527067"/>
                  <a:pt x="654773" y="527510"/>
                  <a:pt x="655660" y="526624"/>
                </a:cubicBezTo>
                <a:cubicBezTo>
                  <a:pt x="657876" y="525737"/>
                  <a:pt x="659207" y="524407"/>
                  <a:pt x="657876" y="521304"/>
                </a:cubicBezTo>
                <a:cubicBezTo>
                  <a:pt x="653443" y="513768"/>
                  <a:pt x="645465" y="509778"/>
                  <a:pt x="639258" y="504458"/>
                </a:cubicBezTo>
                <a:cubicBezTo>
                  <a:pt x="627732" y="494705"/>
                  <a:pt x="625516" y="488499"/>
                  <a:pt x="608670" y="487169"/>
                </a:cubicBezTo>
                <a:cubicBezTo>
                  <a:pt x="606009" y="487169"/>
                  <a:pt x="601134" y="486282"/>
                  <a:pt x="598473" y="488056"/>
                </a:cubicBezTo>
                <a:cubicBezTo>
                  <a:pt x="597143" y="487169"/>
                  <a:pt x="595370" y="486282"/>
                  <a:pt x="594040" y="485396"/>
                </a:cubicBezTo>
                <a:cubicBezTo>
                  <a:pt x="600246" y="483623"/>
                  <a:pt x="606896" y="481406"/>
                  <a:pt x="613103" y="479633"/>
                </a:cubicBezTo>
                <a:cubicBezTo>
                  <a:pt x="618422" y="477859"/>
                  <a:pt x="623742" y="476086"/>
                  <a:pt x="629061" y="473870"/>
                </a:cubicBezTo>
                <a:cubicBezTo>
                  <a:pt x="631722" y="475200"/>
                  <a:pt x="634382" y="476973"/>
                  <a:pt x="637041" y="478303"/>
                </a:cubicBezTo>
                <a:cubicBezTo>
                  <a:pt x="643248" y="484953"/>
                  <a:pt x="649898" y="491602"/>
                  <a:pt x="658764" y="494262"/>
                </a:cubicBezTo>
                <a:cubicBezTo>
                  <a:pt x="662309" y="495149"/>
                  <a:pt x="665413" y="493819"/>
                  <a:pt x="668959" y="494262"/>
                </a:cubicBezTo>
                <a:cubicBezTo>
                  <a:pt x="673836" y="495149"/>
                  <a:pt x="678713" y="496922"/>
                  <a:pt x="684032" y="497365"/>
                </a:cubicBezTo>
                <a:cubicBezTo>
                  <a:pt x="684475" y="497365"/>
                  <a:pt x="686249" y="497365"/>
                  <a:pt x="688022" y="497365"/>
                </a:cubicBezTo>
                <a:cubicBezTo>
                  <a:pt x="688465" y="497365"/>
                  <a:pt x="689352" y="497365"/>
                  <a:pt x="689796" y="497365"/>
                </a:cubicBezTo>
                <a:cubicBezTo>
                  <a:pt x="690682" y="497365"/>
                  <a:pt x="692455" y="497365"/>
                  <a:pt x="693785" y="496922"/>
                </a:cubicBezTo>
                <a:cubicBezTo>
                  <a:pt x="696445" y="496922"/>
                  <a:pt x="698662" y="496035"/>
                  <a:pt x="698662" y="495149"/>
                </a:cubicBezTo>
                <a:cubicBezTo>
                  <a:pt x="698662" y="495149"/>
                  <a:pt x="698662" y="495149"/>
                  <a:pt x="698662" y="495149"/>
                </a:cubicBezTo>
                <a:cubicBezTo>
                  <a:pt x="700435" y="493819"/>
                  <a:pt x="701321" y="492489"/>
                  <a:pt x="700435" y="489829"/>
                </a:cubicBezTo>
                <a:cubicBezTo>
                  <a:pt x="698662" y="487612"/>
                  <a:pt x="696001" y="486282"/>
                  <a:pt x="693341" y="484953"/>
                </a:cubicBezTo>
                <a:cubicBezTo>
                  <a:pt x="686249" y="480963"/>
                  <a:pt x="678269" y="480076"/>
                  <a:pt x="670733" y="477859"/>
                </a:cubicBezTo>
                <a:cubicBezTo>
                  <a:pt x="666300" y="476530"/>
                  <a:pt x="662309" y="473870"/>
                  <a:pt x="657876" y="472983"/>
                </a:cubicBezTo>
                <a:cubicBezTo>
                  <a:pt x="653001" y="471653"/>
                  <a:pt x="648124" y="471653"/>
                  <a:pt x="643691" y="472540"/>
                </a:cubicBezTo>
                <a:cubicBezTo>
                  <a:pt x="642804" y="472540"/>
                  <a:pt x="640144" y="472540"/>
                  <a:pt x="638371" y="473426"/>
                </a:cubicBezTo>
                <a:cubicBezTo>
                  <a:pt x="637041" y="472540"/>
                  <a:pt x="636155" y="472096"/>
                  <a:pt x="634824" y="471210"/>
                </a:cubicBezTo>
                <a:cubicBezTo>
                  <a:pt x="645021" y="467220"/>
                  <a:pt x="655217" y="463230"/>
                  <a:pt x="664970" y="457911"/>
                </a:cubicBezTo>
                <a:cubicBezTo>
                  <a:pt x="664970" y="457911"/>
                  <a:pt x="664970" y="457911"/>
                  <a:pt x="664970" y="457911"/>
                </a:cubicBezTo>
                <a:cubicBezTo>
                  <a:pt x="664970" y="457911"/>
                  <a:pt x="664970" y="457911"/>
                  <a:pt x="664970" y="457911"/>
                </a:cubicBezTo>
                <a:cubicBezTo>
                  <a:pt x="664970" y="457911"/>
                  <a:pt x="664970" y="458354"/>
                  <a:pt x="665413" y="458354"/>
                </a:cubicBezTo>
                <a:cubicBezTo>
                  <a:pt x="669403" y="458797"/>
                  <a:pt x="673836" y="457024"/>
                  <a:pt x="677825" y="456581"/>
                </a:cubicBezTo>
                <a:cubicBezTo>
                  <a:pt x="687579" y="454364"/>
                  <a:pt x="695115" y="446828"/>
                  <a:pt x="700435" y="438405"/>
                </a:cubicBezTo>
                <a:cubicBezTo>
                  <a:pt x="707971" y="432199"/>
                  <a:pt x="722600" y="422889"/>
                  <a:pt x="721714" y="411806"/>
                </a:cubicBezTo>
                <a:cubicBezTo>
                  <a:pt x="720383" y="408260"/>
                  <a:pt x="716837" y="409146"/>
                  <a:pt x="713290" y="410920"/>
                </a:cubicBezTo>
                <a:cubicBezTo>
                  <a:pt x="707971" y="413580"/>
                  <a:pt x="703095" y="418456"/>
                  <a:pt x="697774" y="420673"/>
                </a:cubicBezTo>
                <a:cubicBezTo>
                  <a:pt x="684032" y="425549"/>
                  <a:pt x="674280" y="434415"/>
                  <a:pt x="668073" y="447714"/>
                </a:cubicBezTo>
                <a:cubicBezTo>
                  <a:pt x="667630" y="449044"/>
                  <a:pt x="665856" y="451704"/>
                  <a:pt x="664970" y="453921"/>
                </a:cubicBezTo>
                <a:cubicBezTo>
                  <a:pt x="656990" y="457911"/>
                  <a:pt x="648124" y="461014"/>
                  <a:pt x="639701" y="464117"/>
                </a:cubicBezTo>
                <a:cubicBezTo>
                  <a:pt x="638371" y="464560"/>
                  <a:pt x="637485" y="465004"/>
                  <a:pt x="636155" y="465447"/>
                </a:cubicBezTo>
                <a:cubicBezTo>
                  <a:pt x="637041" y="464117"/>
                  <a:pt x="637927" y="462787"/>
                  <a:pt x="638815" y="461900"/>
                </a:cubicBezTo>
                <a:cubicBezTo>
                  <a:pt x="649898" y="457911"/>
                  <a:pt x="660093" y="450374"/>
                  <a:pt x="666300" y="440178"/>
                </a:cubicBezTo>
                <a:cubicBezTo>
                  <a:pt x="669847" y="433085"/>
                  <a:pt x="671619" y="425106"/>
                  <a:pt x="674280" y="417569"/>
                </a:cubicBezTo>
                <a:cubicBezTo>
                  <a:pt x="675166" y="414466"/>
                  <a:pt x="677383" y="410920"/>
                  <a:pt x="678269" y="407817"/>
                </a:cubicBezTo>
                <a:cubicBezTo>
                  <a:pt x="678269" y="405157"/>
                  <a:pt x="675609" y="403827"/>
                  <a:pt x="673392" y="404270"/>
                </a:cubicBezTo>
                <a:cubicBezTo>
                  <a:pt x="673392" y="404270"/>
                  <a:pt x="673392" y="404270"/>
                  <a:pt x="673392" y="404270"/>
                </a:cubicBezTo>
                <a:cubicBezTo>
                  <a:pt x="672506" y="403384"/>
                  <a:pt x="671176" y="404713"/>
                  <a:pt x="670289" y="405157"/>
                </a:cubicBezTo>
                <a:cubicBezTo>
                  <a:pt x="663197" y="409590"/>
                  <a:pt x="659650" y="417126"/>
                  <a:pt x="655217" y="424219"/>
                </a:cubicBezTo>
                <a:cubicBezTo>
                  <a:pt x="651670" y="427766"/>
                  <a:pt x="647237" y="430426"/>
                  <a:pt x="644134" y="434415"/>
                </a:cubicBezTo>
                <a:cubicBezTo>
                  <a:pt x="640144" y="438405"/>
                  <a:pt x="638371" y="443281"/>
                  <a:pt x="637041" y="448601"/>
                </a:cubicBezTo>
                <a:cubicBezTo>
                  <a:pt x="636598" y="450818"/>
                  <a:pt x="636155" y="452591"/>
                  <a:pt x="635711" y="454808"/>
                </a:cubicBezTo>
                <a:cubicBezTo>
                  <a:pt x="635711" y="455251"/>
                  <a:pt x="635711" y="455694"/>
                  <a:pt x="635711" y="456137"/>
                </a:cubicBezTo>
                <a:cubicBezTo>
                  <a:pt x="635711" y="457024"/>
                  <a:pt x="635711" y="458354"/>
                  <a:pt x="635711" y="459241"/>
                </a:cubicBezTo>
                <a:cubicBezTo>
                  <a:pt x="634382" y="461457"/>
                  <a:pt x="633052" y="463674"/>
                  <a:pt x="631722" y="465890"/>
                </a:cubicBezTo>
                <a:cubicBezTo>
                  <a:pt x="631278" y="466334"/>
                  <a:pt x="631278" y="466777"/>
                  <a:pt x="631278" y="467220"/>
                </a:cubicBezTo>
                <a:cubicBezTo>
                  <a:pt x="622412" y="470323"/>
                  <a:pt x="613989" y="473426"/>
                  <a:pt x="605123" y="476086"/>
                </a:cubicBezTo>
                <a:cubicBezTo>
                  <a:pt x="605567" y="475200"/>
                  <a:pt x="606009" y="473870"/>
                  <a:pt x="606453" y="472983"/>
                </a:cubicBezTo>
                <a:cubicBezTo>
                  <a:pt x="607339" y="472540"/>
                  <a:pt x="607783" y="471653"/>
                  <a:pt x="608670" y="471210"/>
                </a:cubicBezTo>
                <a:cubicBezTo>
                  <a:pt x="610000" y="470323"/>
                  <a:pt x="611329" y="469880"/>
                  <a:pt x="612216" y="468993"/>
                </a:cubicBezTo>
                <a:cubicBezTo>
                  <a:pt x="625072" y="461014"/>
                  <a:pt x="629949" y="445941"/>
                  <a:pt x="629505" y="431312"/>
                </a:cubicBezTo>
                <a:cubicBezTo>
                  <a:pt x="629505" y="423332"/>
                  <a:pt x="632165" y="414466"/>
                  <a:pt x="628619" y="406930"/>
                </a:cubicBezTo>
                <a:cubicBezTo>
                  <a:pt x="627732" y="405157"/>
                  <a:pt x="625958" y="402940"/>
                  <a:pt x="624185" y="402497"/>
                </a:cubicBezTo>
                <a:cubicBezTo>
                  <a:pt x="624185" y="402497"/>
                  <a:pt x="624185" y="402497"/>
                  <a:pt x="623742" y="402497"/>
                </a:cubicBezTo>
                <a:cubicBezTo>
                  <a:pt x="623299" y="402497"/>
                  <a:pt x="623299" y="402497"/>
                  <a:pt x="622855" y="402497"/>
                </a:cubicBezTo>
                <a:cubicBezTo>
                  <a:pt x="622855" y="402497"/>
                  <a:pt x="622855" y="402497"/>
                  <a:pt x="622855" y="402497"/>
                </a:cubicBezTo>
                <a:cubicBezTo>
                  <a:pt x="622855" y="402497"/>
                  <a:pt x="622855" y="402497"/>
                  <a:pt x="622855" y="402497"/>
                </a:cubicBezTo>
                <a:cubicBezTo>
                  <a:pt x="615319" y="403384"/>
                  <a:pt x="613545" y="412250"/>
                  <a:pt x="613103" y="418899"/>
                </a:cubicBezTo>
                <a:cubicBezTo>
                  <a:pt x="612659" y="423332"/>
                  <a:pt x="612216" y="427766"/>
                  <a:pt x="610442" y="431755"/>
                </a:cubicBezTo>
                <a:cubicBezTo>
                  <a:pt x="607783" y="436632"/>
                  <a:pt x="604237" y="441065"/>
                  <a:pt x="602020" y="445941"/>
                </a:cubicBezTo>
                <a:cubicBezTo>
                  <a:pt x="598473" y="454364"/>
                  <a:pt x="598917" y="464117"/>
                  <a:pt x="601576" y="472540"/>
                </a:cubicBezTo>
                <a:cubicBezTo>
                  <a:pt x="601576" y="472540"/>
                  <a:pt x="601576" y="472540"/>
                  <a:pt x="601576" y="472540"/>
                </a:cubicBezTo>
                <a:cubicBezTo>
                  <a:pt x="600690" y="474313"/>
                  <a:pt x="599803" y="476086"/>
                  <a:pt x="599803" y="477859"/>
                </a:cubicBezTo>
                <a:cubicBezTo>
                  <a:pt x="596257" y="479190"/>
                  <a:pt x="592710" y="480076"/>
                  <a:pt x="588721" y="481406"/>
                </a:cubicBezTo>
                <a:cubicBezTo>
                  <a:pt x="588277" y="481406"/>
                  <a:pt x="587834" y="481406"/>
                  <a:pt x="587391" y="481849"/>
                </a:cubicBezTo>
                <a:cubicBezTo>
                  <a:pt x="581185" y="483623"/>
                  <a:pt x="574535" y="485396"/>
                  <a:pt x="568328" y="487169"/>
                </a:cubicBezTo>
                <a:cubicBezTo>
                  <a:pt x="568328" y="487169"/>
                  <a:pt x="568328" y="487169"/>
                  <a:pt x="568328" y="487169"/>
                </a:cubicBezTo>
                <a:cubicBezTo>
                  <a:pt x="568328" y="484066"/>
                  <a:pt x="568772" y="480519"/>
                  <a:pt x="569658" y="477416"/>
                </a:cubicBezTo>
                <a:cubicBezTo>
                  <a:pt x="572761" y="474757"/>
                  <a:pt x="575864" y="472096"/>
                  <a:pt x="578524" y="468993"/>
                </a:cubicBezTo>
                <a:cubicBezTo>
                  <a:pt x="589163" y="458797"/>
                  <a:pt x="584288" y="443281"/>
                  <a:pt x="586060" y="429982"/>
                </a:cubicBezTo>
                <a:cubicBezTo>
                  <a:pt x="586947" y="420229"/>
                  <a:pt x="588721" y="409590"/>
                  <a:pt x="585174" y="400280"/>
                </a:cubicBezTo>
                <a:cubicBezTo>
                  <a:pt x="584288" y="398507"/>
                  <a:pt x="582071" y="397621"/>
                  <a:pt x="580297" y="398507"/>
                </a:cubicBezTo>
                <a:cubicBezTo>
                  <a:pt x="577194" y="399837"/>
                  <a:pt x="574978" y="402054"/>
                  <a:pt x="573648" y="405157"/>
                </a:cubicBezTo>
                <a:cubicBezTo>
                  <a:pt x="573648" y="405157"/>
                  <a:pt x="573648" y="405157"/>
                  <a:pt x="573648" y="405600"/>
                </a:cubicBezTo>
                <a:cubicBezTo>
                  <a:pt x="573648" y="405600"/>
                  <a:pt x="573648" y="406044"/>
                  <a:pt x="573648" y="406044"/>
                </a:cubicBezTo>
                <a:cubicBezTo>
                  <a:pt x="573205" y="407373"/>
                  <a:pt x="572761" y="408260"/>
                  <a:pt x="572318" y="409590"/>
                </a:cubicBezTo>
                <a:cubicBezTo>
                  <a:pt x="570102" y="415796"/>
                  <a:pt x="568772" y="422446"/>
                  <a:pt x="565668" y="428652"/>
                </a:cubicBezTo>
                <a:cubicBezTo>
                  <a:pt x="563009" y="434415"/>
                  <a:pt x="557689" y="439292"/>
                  <a:pt x="556802" y="445941"/>
                </a:cubicBezTo>
                <a:cubicBezTo>
                  <a:pt x="555916" y="457024"/>
                  <a:pt x="561235" y="467663"/>
                  <a:pt x="564782" y="477859"/>
                </a:cubicBezTo>
                <a:cubicBezTo>
                  <a:pt x="563895" y="481849"/>
                  <a:pt x="563895" y="485839"/>
                  <a:pt x="564339" y="488499"/>
                </a:cubicBezTo>
                <a:cubicBezTo>
                  <a:pt x="558132" y="490272"/>
                  <a:pt x="551926" y="492045"/>
                  <a:pt x="545719" y="493375"/>
                </a:cubicBezTo>
                <a:cubicBezTo>
                  <a:pt x="542173" y="494262"/>
                  <a:pt x="538183" y="495149"/>
                  <a:pt x="534637" y="496035"/>
                </a:cubicBezTo>
                <a:cubicBezTo>
                  <a:pt x="534193" y="496035"/>
                  <a:pt x="532863" y="496479"/>
                  <a:pt x="531534" y="496479"/>
                </a:cubicBezTo>
                <a:cubicBezTo>
                  <a:pt x="535080" y="483623"/>
                  <a:pt x="538627" y="470767"/>
                  <a:pt x="541729" y="457467"/>
                </a:cubicBezTo>
                <a:cubicBezTo>
                  <a:pt x="542173" y="455694"/>
                  <a:pt x="542616" y="453921"/>
                  <a:pt x="543060" y="452148"/>
                </a:cubicBezTo>
                <a:cubicBezTo>
                  <a:pt x="550596" y="425549"/>
                  <a:pt x="558132" y="398507"/>
                  <a:pt x="563895" y="371465"/>
                </a:cubicBezTo>
                <a:cubicBezTo>
                  <a:pt x="571431" y="360382"/>
                  <a:pt x="581627" y="350630"/>
                  <a:pt x="592267" y="342207"/>
                </a:cubicBezTo>
                <a:cubicBezTo>
                  <a:pt x="592267" y="342207"/>
                  <a:pt x="592267" y="342207"/>
                  <a:pt x="592710" y="342207"/>
                </a:cubicBezTo>
                <a:cubicBezTo>
                  <a:pt x="594484" y="343094"/>
                  <a:pt x="596257" y="343980"/>
                  <a:pt x="598030" y="345310"/>
                </a:cubicBezTo>
                <a:cubicBezTo>
                  <a:pt x="598030" y="345753"/>
                  <a:pt x="598030" y="345753"/>
                  <a:pt x="598473" y="345753"/>
                </a:cubicBezTo>
                <a:cubicBezTo>
                  <a:pt x="601576" y="351960"/>
                  <a:pt x="605123" y="358609"/>
                  <a:pt x="610886" y="363042"/>
                </a:cubicBezTo>
                <a:cubicBezTo>
                  <a:pt x="615319" y="366589"/>
                  <a:pt x="620195" y="369692"/>
                  <a:pt x="624185" y="373682"/>
                </a:cubicBezTo>
                <a:cubicBezTo>
                  <a:pt x="631722" y="383878"/>
                  <a:pt x="638815" y="396734"/>
                  <a:pt x="651670" y="400280"/>
                </a:cubicBezTo>
                <a:cubicBezTo>
                  <a:pt x="653443" y="400724"/>
                  <a:pt x="655660" y="399837"/>
                  <a:pt x="654773" y="398507"/>
                </a:cubicBezTo>
                <a:cubicBezTo>
                  <a:pt x="662753" y="396734"/>
                  <a:pt x="657434" y="382548"/>
                  <a:pt x="653001" y="376785"/>
                </a:cubicBezTo>
                <a:cubicBezTo>
                  <a:pt x="647681" y="367919"/>
                  <a:pt x="640144" y="360826"/>
                  <a:pt x="633052" y="353290"/>
                </a:cubicBezTo>
                <a:cubicBezTo>
                  <a:pt x="630391" y="350186"/>
                  <a:pt x="627288" y="347083"/>
                  <a:pt x="623742" y="344423"/>
                </a:cubicBezTo>
                <a:cubicBezTo>
                  <a:pt x="616649" y="340433"/>
                  <a:pt x="607783" y="338217"/>
                  <a:pt x="599803" y="339104"/>
                </a:cubicBezTo>
                <a:cubicBezTo>
                  <a:pt x="599360" y="339104"/>
                  <a:pt x="598473" y="339104"/>
                  <a:pt x="598030" y="339547"/>
                </a:cubicBezTo>
                <a:cubicBezTo>
                  <a:pt x="597587" y="339104"/>
                  <a:pt x="596700" y="339104"/>
                  <a:pt x="596257" y="338660"/>
                </a:cubicBezTo>
                <a:cubicBezTo>
                  <a:pt x="596257" y="338660"/>
                  <a:pt x="595813" y="338660"/>
                  <a:pt x="595813" y="338217"/>
                </a:cubicBezTo>
                <a:cubicBezTo>
                  <a:pt x="606453" y="330681"/>
                  <a:pt x="618422" y="326248"/>
                  <a:pt x="630835" y="322701"/>
                </a:cubicBezTo>
                <a:cubicBezTo>
                  <a:pt x="631278" y="322701"/>
                  <a:pt x="631278" y="322701"/>
                  <a:pt x="631722" y="322701"/>
                </a:cubicBezTo>
                <a:cubicBezTo>
                  <a:pt x="633052" y="324474"/>
                  <a:pt x="634824" y="325804"/>
                  <a:pt x="637041" y="326691"/>
                </a:cubicBezTo>
                <a:cubicBezTo>
                  <a:pt x="637485" y="328021"/>
                  <a:pt x="637485" y="328908"/>
                  <a:pt x="637927" y="330237"/>
                </a:cubicBezTo>
                <a:cubicBezTo>
                  <a:pt x="638815" y="333341"/>
                  <a:pt x="639701" y="336000"/>
                  <a:pt x="641474" y="338217"/>
                </a:cubicBezTo>
                <a:cubicBezTo>
                  <a:pt x="643248" y="340433"/>
                  <a:pt x="645021" y="342650"/>
                  <a:pt x="646794" y="344423"/>
                </a:cubicBezTo>
                <a:cubicBezTo>
                  <a:pt x="647237" y="344423"/>
                  <a:pt x="647237" y="344867"/>
                  <a:pt x="647681" y="344867"/>
                </a:cubicBezTo>
                <a:cubicBezTo>
                  <a:pt x="649454" y="346640"/>
                  <a:pt x="651670" y="348413"/>
                  <a:pt x="653887" y="349743"/>
                </a:cubicBezTo>
                <a:cubicBezTo>
                  <a:pt x="657876" y="352403"/>
                  <a:pt x="661867" y="354176"/>
                  <a:pt x="664970" y="357723"/>
                </a:cubicBezTo>
                <a:cubicBezTo>
                  <a:pt x="674722" y="366589"/>
                  <a:pt x="678713" y="378115"/>
                  <a:pt x="693341" y="380331"/>
                </a:cubicBezTo>
                <a:cubicBezTo>
                  <a:pt x="694671" y="380331"/>
                  <a:pt x="696888" y="381218"/>
                  <a:pt x="697332" y="379445"/>
                </a:cubicBezTo>
                <a:cubicBezTo>
                  <a:pt x="697332" y="379445"/>
                  <a:pt x="697332" y="379445"/>
                  <a:pt x="697332" y="379445"/>
                </a:cubicBezTo>
                <a:cubicBezTo>
                  <a:pt x="703095" y="377228"/>
                  <a:pt x="701765" y="368805"/>
                  <a:pt x="697774" y="364372"/>
                </a:cubicBezTo>
                <a:cubicBezTo>
                  <a:pt x="691568" y="355949"/>
                  <a:pt x="684919" y="347527"/>
                  <a:pt x="678713" y="339104"/>
                </a:cubicBezTo>
                <a:cubicBezTo>
                  <a:pt x="669847" y="327134"/>
                  <a:pt x="653443" y="320928"/>
                  <a:pt x="638815" y="323145"/>
                </a:cubicBezTo>
                <a:cubicBezTo>
                  <a:pt x="638371" y="322701"/>
                  <a:pt x="637485" y="322258"/>
                  <a:pt x="637041" y="321815"/>
                </a:cubicBezTo>
                <a:cubicBezTo>
                  <a:pt x="640144" y="320928"/>
                  <a:pt x="643248" y="320041"/>
                  <a:pt x="645907" y="319598"/>
                </a:cubicBezTo>
                <a:cubicBezTo>
                  <a:pt x="651670" y="318268"/>
                  <a:pt x="657434" y="316495"/>
                  <a:pt x="663197" y="314722"/>
                </a:cubicBezTo>
                <a:cubicBezTo>
                  <a:pt x="666300" y="316495"/>
                  <a:pt x="669403" y="317825"/>
                  <a:pt x="672950" y="319155"/>
                </a:cubicBezTo>
                <a:cubicBezTo>
                  <a:pt x="677825" y="324031"/>
                  <a:pt x="682702" y="328908"/>
                  <a:pt x="687579" y="333784"/>
                </a:cubicBezTo>
                <a:cubicBezTo>
                  <a:pt x="689796" y="335557"/>
                  <a:pt x="691568" y="337331"/>
                  <a:pt x="694229" y="338217"/>
                </a:cubicBezTo>
                <a:cubicBezTo>
                  <a:pt x="700435" y="340877"/>
                  <a:pt x="707528" y="339547"/>
                  <a:pt x="714178" y="339990"/>
                </a:cubicBezTo>
                <a:cubicBezTo>
                  <a:pt x="721270" y="340433"/>
                  <a:pt x="727477" y="344867"/>
                  <a:pt x="735013" y="344867"/>
                </a:cubicBezTo>
                <a:cubicBezTo>
                  <a:pt x="737672" y="345310"/>
                  <a:pt x="745652" y="344423"/>
                  <a:pt x="745209" y="340877"/>
                </a:cubicBezTo>
                <a:cubicBezTo>
                  <a:pt x="745209" y="340877"/>
                  <a:pt x="745209" y="340433"/>
                  <a:pt x="744765" y="340433"/>
                </a:cubicBezTo>
                <a:cubicBezTo>
                  <a:pt x="746982" y="338217"/>
                  <a:pt x="746538" y="335114"/>
                  <a:pt x="741219" y="331567"/>
                </a:cubicBezTo>
                <a:cubicBezTo>
                  <a:pt x="735456" y="328021"/>
                  <a:pt x="728806" y="325361"/>
                  <a:pt x="722600" y="322701"/>
                </a:cubicBezTo>
                <a:cubicBezTo>
                  <a:pt x="716394" y="319598"/>
                  <a:pt x="710187" y="316495"/>
                  <a:pt x="703981" y="315165"/>
                </a:cubicBezTo>
                <a:cubicBezTo>
                  <a:pt x="695558" y="313392"/>
                  <a:pt x="687135" y="312949"/>
                  <a:pt x="678713" y="314722"/>
                </a:cubicBezTo>
                <a:cubicBezTo>
                  <a:pt x="678269" y="314722"/>
                  <a:pt x="677383" y="315165"/>
                  <a:pt x="676052" y="315608"/>
                </a:cubicBezTo>
                <a:cubicBezTo>
                  <a:pt x="673836" y="314722"/>
                  <a:pt x="671619" y="314278"/>
                  <a:pt x="669847" y="312949"/>
                </a:cubicBezTo>
                <a:cubicBezTo>
                  <a:pt x="680929" y="309402"/>
                  <a:pt x="692012" y="305412"/>
                  <a:pt x="703095" y="300536"/>
                </a:cubicBezTo>
                <a:cubicBezTo>
                  <a:pt x="704868" y="300979"/>
                  <a:pt x="707528" y="301422"/>
                  <a:pt x="708857" y="301422"/>
                </a:cubicBezTo>
                <a:cubicBezTo>
                  <a:pt x="723044" y="300979"/>
                  <a:pt x="738116" y="298319"/>
                  <a:pt x="748755" y="289010"/>
                </a:cubicBezTo>
                <a:cubicBezTo>
                  <a:pt x="754962" y="284577"/>
                  <a:pt x="758509" y="277484"/>
                  <a:pt x="762498" y="271277"/>
                </a:cubicBezTo>
                <a:cubicBezTo>
                  <a:pt x="762498" y="271277"/>
                  <a:pt x="762498" y="270834"/>
                  <a:pt x="762498" y="270834"/>
                </a:cubicBezTo>
                <a:cubicBezTo>
                  <a:pt x="764714" y="268618"/>
                  <a:pt x="766487" y="265958"/>
                  <a:pt x="768261" y="263298"/>
                </a:cubicBezTo>
                <a:cubicBezTo>
                  <a:pt x="771808" y="258421"/>
                  <a:pt x="772694" y="249112"/>
                  <a:pt x="764714" y="248669"/>
                </a:cubicBezTo>
                <a:cubicBezTo>
                  <a:pt x="755404" y="248225"/>
                  <a:pt x="747426" y="255318"/>
                  <a:pt x="739889" y="259751"/>
                </a:cubicBezTo>
                <a:cubicBezTo>
                  <a:pt x="728363" y="266844"/>
                  <a:pt x="715507" y="273937"/>
                  <a:pt x="708857" y="285906"/>
                </a:cubicBezTo>
                <a:cubicBezTo>
                  <a:pt x="708414" y="285906"/>
                  <a:pt x="707971" y="285906"/>
                  <a:pt x="707971" y="286350"/>
                </a:cubicBezTo>
                <a:cubicBezTo>
                  <a:pt x="706198" y="288123"/>
                  <a:pt x="705311" y="290340"/>
                  <a:pt x="703537" y="292113"/>
                </a:cubicBezTo>
                <a:cubicBezTo>
                  <a:pt x="702651" y="293443"/>
                  <a:pt x="701765" y="294773"/>
                  <a:pt x="700878" y="295659"/>
                </a:cubicBezTo>
                <a:cubicBezTo>
                  <a:pt x="700435" y="296103"/>
                  <a:pt x="700435" y="296546"/>
                  <a:pt x="700435" y="296546"/>
                </a:cubicBezTo>
                <a:cubicBezTo>
                  <a:pt x="694229" y="299206"/>
                  <a:pt x="688022" y="301866"/>
                  <a:pt x="681816" y="304082"/>
                </a:cubicBezTo>
                <a:cubicBezTo>
                  <a:pt x="682702" y="302752"/>
                  <a:pt x="683146" y="301422"/>
                  <a:pt x="684032" y="299649"/>
                </a:cubicBezTo>
                <a:cubicBezTo>
                  <a:pt x="685805" y="298763"/>
                  <a:pt x="687579" y="297876"/>
                  <a:pt x="688908" y="296546"/>
                </a:cubicBezTo>
                <a:cubicBezTo>
                  <a:pt x="695558" y="292556"/>
                  <a:pt x="701321" y="286350"/>
                  <a:pt x="704868" y="279257"/>
                </a:cubicBezTo>
                <a:cubicBezTo>
                  <a:pt x="707084" y="275710"/>
                  <a:pt x="706640" y="271277"/>
                  <a:pt x="707971" y="267287"/>
                </a:cubicBezTo>
                <a:cubicBezTo>
                  <a:pt x="712847" y="258421"/>
                  <a:pt x="724373" y="247782"/>
                  <a:pt x="723044" y="237142"/>
                </a:cubicBezTo>
                <a:cubicBezTo>
                  <a:pt x="719940" y="228276"/>
                  <a:pt x="709744" y="236256"/>
                  <a:pt x="704868" y="238916"/>
                </a:cubicBezTo>
                <a:cubicBezTo>
                  <a:pt x="702207" y="240689"/>
                  <a:pt x="699548" y="242905"/>
                  <a:pt x="697332" y="245565"/>
                </a:cubicBezTo>
                <a:cubicBezTo>
                  <a:pt x="696888" y="246009"/>
                  <a:pt x="696888" y="246009"/>
                  <a:pt x="696445" y="246452"/>
                </a:cubicBezTo>
                <a:cubicBezTo>
                  <a:pt x="690238" y="253102"/>
                  <a:pt x="686691" y="261524"/>
                  <a:pt x="682702" y="269947"/>
                </a:cubicBezTo>
                <a:cubicBezTo>
                  <a:pt x="676939" y="276597"/>
                  <a:pt x="671619" y="284133"/>
                  <a:pt x="675166" y="293443"/>
                </a:cubicBezTo>
                <a:cubicBezTo>
                  <a:pt x="676052" y="296103"/>
                  <a:pt x="676939" y="298319"/>
                  <a:pt x="678269" y="300092"/>
                </a:cubicBezTo>
                <a:cubicBezTo>
                  <a:pt x="677383" y="301866"/>
                  <a:pt x="676496" y="304082"/>
                  <a:pt x="675166" y="305855"/>
                </a:cubicBezTo>
                <a:cubicBezTo>
                  <a:pt x="665856" y="308959"/>
                  <a:pt x="656547" y="311618"/>
                  <a:pt x="647237" y="313835"/>
                </a:cubicBezTo>
                <a:cubicBezTo>
                  <a:pt x="643691" y="314722"/>
                  <a:pt x="640144" y="315608"/>
                  <a:pt x="636598" y="316495"/>
                </a:cubicBezTo>
                <a:cubicBezTo>
                  <a:pt x="637485" y="315165"/>
                  <a:pt x="638371" y="313835"/>
                  <a:pt x="639258" y="312062"/>
                </a:cubicBezTo>
                <a:cubicBezTo>
                  <a:pt x="641031" y="308072"/>
                  <a:pt x="642804" y="304526"/>
                  <a:pt x="644134" y="301422"/>
                </a:cubicBezTo>
                <a:cubicBezTo>
                  <a:pt x="645465" y="299649"/>
                  <a:pt x="647237" y="297876"/>
                  <a:pt x="647681" y="296989"/>
                </a:cubicBezTo>
                <a:cubicBezTo>
                  <a:pt x="654331" y="288566"/>
                  <a:pt x="658320" y="277927"/>
                  <a:pt x="656547" y="267287"/>
                </a:cubicBezTo>
                <a:cubicBezTo>
                  <a:pt x="655217" y="259308"/>
                  <a:pt x="653001" y="251772"/>
                  <a:pt x="651227" y="243792"/>
                </a:cubicBezTo>
                <a:cubicBezTo>
                  <a:pt x="649010" y="238029"/>
                  <a:pt x="645907" y="220297"/>
                  <a:pt x="637041" y="228720"/>
                </a:cubicBezTo>
                <a:cubicBezTo>
                  <a:pt x="634382" y="231823"/>
                  <a:pt x="633052" y="234926"/>
                  <a:pt x="632608" y="238916"/>
                </a:cubicBezTo>
                <a:cubicBezTo>
                  <a:pt x="631722" y="242905"/>
                  <a:pt x="631278" y="247338"/>
                  <a:pt x="631278" y="251328"/>
                </a:cubicBezTo>
                <a:cubicBezTo>
                  <a:pt x="631278" y="257978"/>
                  <a:pt x="634382" y="263741"/>
                  <a:pt x="635711" y="269947"/>
                </a:cubicBezTo>
                <a:cubicBezTo>
                  <a:pt x="635711" y="270391"/>
                  <a:pt x="635711" y="271277"/>
                  <a:pt x="635711" y="271720"/>
                </a:cubicBezTo>
                <a:cubicBezTo>
                  <a:pt x="635711" y="274824"/>
                  <a:pt x="634824" y="277927"/>
                  <a:pt x="634382" y="281030"/>
                </a:cubicBezTo>
                <a:cubicBezTo>
                  <a:pt x="632608" y="288566"/>
                  <a:pt x="635268" y="295659"/>
                  <a:pt x="638371" y="302309"/>
                </a:cubicBezTo>
                <a:cubicBezTo>
                  <a:pt x="636155" y="307185"/>
                  <a:pt x="633494" y="312505"/>
                  <a:pt x="630835" y="316938"/>
                </a:cubicBezTo>
                <a:cubicBezTo>
                  <a:pt x="630391" y="317382"/>
                  <a:pt x="630391" y="317825"/>
                  <a:pt x="629949" y="317825"/>
                </a:cubicBezTo>
                <a:cubicBezTo>
                  <a:pt x="618866" y="321371"/>
                  <a:pt x="607783" y="325804"/>
                  <a:pt x="598030" y="332011"/>
                </a:cubicBezTo>
                <a:cubicBezTo>
                  <a:pt x="598030" y="330681"/>
                  <a:pt x="598030" y="329351"/>
                  <a:pt x="598030" y="328021"/>
                </a:cubicBezTo>
                <a:cubicBezTo>
                  <a:pt x="598030" y="326248"/>
                  <a:pt x="598473" y="324474"/>
                  <a:pt x="598473" y="322701"/>
                </a:cubicBezTo>
                <a:cubicBezTo>
                  <a:pt x="598473" y="322258"/>
                  <a:pt x="598917" y="322258"/>
                  <a:pt x="598917" y="321815"/>
                </a:cubicBezTo>
                <a:cubicBezTo>
                  <a:pt x="606896" y="315165"/>
                  <a:pt x="610886" y="304969"/>
                  <a:pt x="611773" y="294773"/>
                </a:cubicBezTo>
                <a:cubicBezTo>
                  <a:pt x="613103" y="283247"/>
                  <a:pt x="618422" y="271720"/>
                  <a:pt x="616649" y="259751"/>
                </a:cubicBezTo>
                <a:cubicBezTo>
                  <a:pt x="616206" y="257091"/>
                  <a:pt x="615762" y="252658"/>
                  <a:pt x="612216" y="252215"/>
                </a:cubicBezTo>
                <a:cubicBezTo>
                  <a:pt x="609556" y="252215"/>
                  <a:pt x="607783" y="253102"/>
                  <a:pt x="606009" y="254875"/>
                </a:cubicBezTo>
                <a:cubicBezTo>
                  <a:pt x="605567" y="254875"/>
                  <a:pt x="605567" y="254875"/>
                  <a:pt x="605123" y="254875"/>
                </a:cubicBezTo>
                <a:cubicBezTo>
                  <a:pt x="598917" y="261081"/>
                  <a:pt x="599360" y="269947"/>
                  <a:pt x="596257" y="277484"/>
                </a:cubicBezTo>
                <a:cubicBezTo>
                  <a:pt x="594484" y="281473"/>
                  <a:pt x="591824" y="285020"/>
                  <a:pt x="590494" y="289010"/>
                </a:cubicBezTo>
                <a:cubicBezTo>
                  <a:pt x="588277" y="295659"/>
                  <a:pt x="587834" y="303196"/>
                  <a:pt x="589163" y="309845"/>
                </a:cubicBezTo>
                <a:cubicBezTo>
                  <a:pt x="590051" y="314278"/>
                  <a:pt x="591380" y="318711"/>
                  <a:pt x="593596" y="323145"/>
                </a:cubicBezTo>
                <a:cubicBezTo>
                  <a:pt x="593154" y="326691"/>
                  <a:pt x="593154" y="330237"/>
                  <a:pt x="593596" y="333784"/>
                </a:cubicBezTo>
                <a:cubicBezTo>
                  <a:pt x="588721" y="337331"/>
                  <a:pt x="583844" y="341320"/>
                  <a:pt x="579411" y="345753"/>
                </a:cubicBezTo>
                <a:cubicBezTo>
                  <a:pt x="578081" y="347527"/>
                  <a:pt x="571875" y="353290"/>
                  <a:pt x="566555" y="359496"/>
                </a:cubicBezTo>
                <a:cubicBezTo>
                  <a:pt x="567885" y="353733"/>
                  <a:pt x="568772" y="347970"/>
                  <a:pt x="569658" y="342207"/>
                </a:cubicBezTo>
                <a:cubicBezTo>
                  <a:pt x="574091" y="311175"/>
                  <a:pt x="576752" y="280143"/>
                  <a:pt x="576752" y="248669"/>
                </a:cubicBezTo>
                <a:cubicBezTo>
                  <a:pt x="581185" y="238472"/>
                  <a:pt x="586060" y="228720"/>
                  <a:pt x="591380" y="218523"/>
                </a:cubicBezTo>
                <a:cubicBezTo>
                  <a:pt x="591824" y="217637"/>
                  <a:pt x="592710" y="216750"/>
                  <a:pt x="593154" y="215864"/>
                </a:cubicBezTo>
                <a:cubicBezTo>
                  <a:pt x="593154" y="215864"/>
                  <a:pt x="593154" y="215864"/>
                  <a:pt x="593154" y="215864"/>
                </a:cubicBezTo>
                <a:cubicBezTo>
                  <a:pt x="595813" y="214090"/>
                  <a:pt x="598917" y="212317"/>
                  <a:pt x="601576" y="210544"/>
                </a:cubicBezTo>
                <a:cubicBezTo>
                  <a:pt x="601576" y="210987"/>
                  <a:pt x="602020" y="210987"/>
                  <a:pt x="602020" y="210987"/>
                </a:cubicBezTo>
                <a:cubicBezTo>
                  <a:pt x="607339" y="212317"/>
                  <a:pt x="612659" y="213204"/>
                  <a:pt x="617978" y="213204"/>
                </a:cubicBezTo>
                <a:cubicBezTo>
                  <a:pt x="632165" y="213204"/>
                  <a:pt x="645465" y="209214"/>
                  <a:pt x="658764" y="203894"/>
                </a:cubicBezTo>
                <a:cubicBezTo>
                  <a:pt x="665413" y="201678"/>
                  <a:pt x="672063" y="201234"/>
                  <a:pt x="678269" y="199018"/>
                </a:cubicBezTo>
                <a:cubicBezTo>
                  <a:pt x="682702" y="197688"/>
                  <a:pt x="686691" y="195471"/>
                  <a:pt x="689352" y="191925"/>
                </a:cubicBezTo>
                <a:cubicBezTo>
                  <a:pt x="689352" y="191482"/>
                  <a:pt x="689796" y="191482"/>
                  <a:pt x="689796" y="191038"/>
                </a:cubicBezTo>
                <a:cubicBezTo>
                  <a:pt x="689796" y="191038"/>
                  <a:pt x="689796" y="191038"/>
                  <a:pt x="689796" y="191038"/>
                </a:cubicBezTo>
                <a:cubicBezTo>
                  <a:pt x="690238" y="190595"/>
                  <a:pt x="690682" y="190152"/>
                  <a:pt x="690682" y="189708"/>
                </a:cubicBezTo>
                <a:cubicBezTo>
                  <a:pt x="691568" y="187492"/>
                  <a:pt x="691125" y="184832"/>
                  <a:pt x="688908" y="183502"/>
                </a:cubicBezTo>
                <a:cubicBezTo>
                  <a:pt x="676496" y="179069"/>
                  <a:pt x="663197" y="183059"/>
                  <a:pt x="650340" y="184389"/>
                </a:cubicBezTo>
                <a:cubicBezTo>
                  <a:pt x="644134" y="184832"/>
                  <a:pt x="637927" y="183945"/>
                  <a:pt x="632165" y="185275"/>
                </a:cubicBezTo>
                <a:cubicBezTo>
                  <a:pt x="624185" y="187492"/>
                  <a:pt x="616649" y="191925"/>
                  <a:pt x="610000" y="196801"/>
                </a:cubicBezTo>
                <a:cubicBezTo>
                  <a:pt x="608226" y="198131"/>
                  <a:pt x="603793" y="201678"/>
                  <a:pt x="602020" y="204781"/>
                </a:cubicBezTo>
                <a:cubicBezTo>
                  <a:pt x="600246" y="205668"/>
                  <a:pt x="598473" y="206554"/>
                  <a:pt x="596700" y="207441"/>
                </a:cubicBezTo>
                <a:cubicBezTo>
                  <a:pt x="606009" y="191925"/>
                  <a:pt x="616649" y="176852"/>
                  <a:pt x="628619" y="163553"/>
                </a:cubicBezTo>
                <a:cubicBezTo>
                  <a:pt x="628619" y="163553"/>
                  <a:pt x="629061" y="163553"/>
                  <a:pt x="629061" y="163553"/>
                </a:cubicBezTo>
                <a:cubicBezTo>
                  <a:pt x="637485" y="162666"/>
                  <a:pt x="646351" y="160450"/>
                  <a:pt x="653887" y="156017"/>
                </a:cubicBezTo>
                <a:cubicBezTo>
                  <a:pt x="660093" y="152027"/>
                  <a:pt x="664083" y="145377"/>
                  <a:pt x="669403" y="140501"/>
                </a:cubicBezTo>
                <a:cubicBezTo>
                  <a:pt x="675609" y="135181"/>
                  <a:pt x="683589" y="132521"/>
                  <a:pt x="689352" y="127202"/>
                </a:cubicBezTo>
                <a:cubicBezTo>
                  <a:pt x="694229" y="123212"/>
                  <a:pt x="699548" y="118779"/>
                  <a:pt x="699991" y="112129"/>
                </a:cubicBezTo>
                <a:cubicBezTo>
                  <a:pt x="699991" y="111243"/>
                  <a:pt x="699991" y="110799"/>
                  <a:pt x="699548" y="110356"/>
                </a:cubicBezTo>
                <a:cubicBezTo>
                  <a:pt x="699548" y="105923"/>
                  <a:pt x="696445" y="102820"/>
                  <a:pt x="688908" y="103706"/>
                </a:cubicBezTo>
                <a:cubicBezTo>
                  <a:pt x="683589" y="104593"/>
                  <a:pt x="679599" y="108583"/>
                  <a:pt x="674722" y="110799"/>
                </a:cubicBezTo>
                <a:cubicBezTo>
                  <a:pt x="667630" y="114346"/>
                  <a:pt x="659650" y="116562"/>
                  <a:pt x="652557" y="120109"/>
                </a:cubicBezTo>
                <a:cubicBezTo>
                  <a:pt x="642804" y="125428"/>
                  <a:pt x="634824" y="134738"/>
                  <a:pt x="630391" y="144934"/>
                </a:cubicBezTo>
                <a:cubicBezTo>
                  <a:pt x="629505" y="148480"/>
                  <a:pt x="624185" y="156903"/>
                  <a:pt x="625516" y="160893"/>
                </a:cubicBezTo>
                <a:cubicBezTo>
                  <a:pt x="617536" y="169759"/>
                  <a:pt x="610442" y="179512"/>
                  <a:pt x="603350" y="189265"/>
                </a:cubicBezTo>
                <a:cubicBezTo>
                  <a:pt x="601134" y="192368"/>
                  <a:pt x="599360" y="195028"/>
                  <a:pt x="597587" y="198131"/>
                </a:cubicBezTo>
                <a:cubicBezTo>
                  <a:pt x="597143" y="195915"/>
                  <a:pt x="597143" y="193698"/>
                  <a:pt x="596700" y="191482"/>
                </a:cubicBezTo>
                <a:cubicBezTo>
                  <a:pt x="601134" y="187935"/>
                  <a:pt x="606009" y="177739"/>
                  <a:pt x="607783" y="175079"/>
                </a:cubicBezTo>
                <a:cubicBezTo>
                  <a:pt x="611773" y="168429"/>
                  <a:pt x="610886" y="160893"/>
                  <a:pt x="610000" y="153800"/>
                </a:cubicBezTo>
                <a:cubicBezTo>
                  <a:pt x="610000" y="150254"/>
                  <a:pt x="610442" y="146707"/>
                  <a:pt x="611329" y="143161"/>
                </a:cubicBezTo>
                <a:cubicBezTo>
                  <a:pt x="611773" y="141831"/>
                  <a:pt x="611773" y="140501"/>
                  <a:pt x="611329" y="140058"/>
                </a:cubicBezTo>
                <a:cubicBezTo>
                  <a:pt x="613103" y="132078"/>
                  <a:pt x="613989" y="122325"/>
                  <a:pt x="608226" y="115676"/>
                </a:cubicBezTo>
                <a:cubicBezTo>
                  <a:pt x="605567" y="112572"/>
                  <a:pt x="600690" y="109912"/>
                  <a:pt x="597143" y="113459"/>
                </a:cubicBezTo>
                <a:cubicBezTo>
                  <a:pt x="594927" y="115676"/>
                  <a:pt x="594927" y="119222"/>
                  <a:pt x="594484" y="122325"/>
                </a:cubicBezTo>
                <a:cubicBezTo>
                  <a:pt x="594040" y="127645"/>
                  <a:pt x="593154" y="132965"/>
                  <a:pt x="591824" y="137841"/>
                </a:cubicBezTo>
                <a:cubicBezTo>
                  <a:pt x="589607" y="146707"/>
                  <a:pt x="585174" y="155574"/>
                  <a:pt x="584288" y="165326"/>
                </a:cubicBezTo>
                <a:cubicBezTo>
                  <a:pt x="583401" y="171089"/>
                  <a:pt x="584288" y="177739"/>
                  <a:pt x="586947" y="183059"/>
                </a:cubicBezTo>
                <a:cubicBezTo>
                  <a:pt x="586947" y="183059"/>
                  <a:pt x="586947" y="183059"/>
                  <a:pt x="586947" y="183059"/>
                </a:cubicBezTo>
                <a:cubicBezTo>
                  <a:pt x="588277" y="186162"/>
                  <a:pt x="589607" y="189265"/>
                  <a:pt x="592267" y="191482"/>
                </a:cubicBezTo>
                <a:cubicBezTo>
                  <a:pt x="592710" y="195028"/>
                  <a:pt x="593154" y="199018"/>
                  <a:pt x="594040" y="202564"/>
                </a:cubicBezTo>
                <a:cubicBezTo>
                  <a:pt x="587391" y="213647"/>
                  <a:pt x="581185" y="225173"/>
                  <a:pt x="575421" y="237142"/>
                </a:cubicBezTo>
                <a:cubicBezTo>
                  <a:pt x="575421" y="225173"/>
                  <a:pt x="574535" y="213204"/>
                  <a:pt x="573648" y="201234"/>
                </a:cubicBezTo>
                <a:cubicBezTo>
                  <a:pt x="571875" y="175523"/>
                  <a:pt x="567442" y="150697"/>
                  <a:pt x="562122" y="125428"/>
                </a:cubicBezTo>
                <a:cubicBezTo>
                  <a:pt x="562565" y="124098"/>
                  <a:pt x="563009" y="121882"/>
                  <a:pt x="563452" y="120995"/>
                </a:cubicBezTo>
                <a:cubicBezTo>
                  <a:pt x="563895" y="119222"/>
                  <a:pt x="564782" y="117449"/>
                  <a:pt x="565668" y="116119"/>
                </a:cubicBezTo>
                <a:cubicBezTo>
                  <a:pt x="569658" y="114789"/>
                  <a:pt x="574091" y="114346"/>
                  <a:pt x="578081" y="112572"/>
                </a:cubicBezTo>
                <a:cubicBezTo>
                  <a:pt x="586947" y="108139"/>
                  <a:pt x="594484" y="101933"/>
                  <a:pt x="600246" y="93953"/>
                </a:cubicBezTo>
                <a:cubicBezTo>
                  <a:pt x="603350" y="88634"/>
                  <a:pt x="608670" y="84644"/>
                  <a:pt x="612216" y="79324"/>
                </a:cubicBezTo>
                <a:cubicBezTo>
                  <a:pt x="615319" y="74004"/>
                  <a:pt x="617978" y="65581"/>
                  <a:pt x="613989" y="60262"/>
                </a:cubicBezTo>
                <a:cubicBezTo>
                  <a:pt x="613545" y="59819"/>
                  <a:pt x="612659" y="59375"/>
                  <a:pt x="612216" y="59819"/>
                </a:cubicBezTo>
                <a:cubicBezTo>
                  <a:pt x="611773" y="59375"/>
                  <a:pt x="611329" y="58932"/>
                  <a:pt x="610886" y="58932"/>
                </a:cubicBezTo>
                <a:cubicBezTo>
                  <a:pt x="605123" y="57602"/>
                  <a:pt x="601134" y="63365"/>
                  <a:pt x="597143" y="66912"/>
                </a:cubicBezTo>
                <a:cubicBezTo>
                  <a:pt x="590937" y="72675"/>
                  <a:pt x="583401" y="76221"/>
                  <a:pt x="577194" y="82427"/>
                </a:cubicBezTo>
                <a:cubicBezTo>
                  <a:pt x="570545" y="88634"/>
                  <a:pt x="565225" y="97943"/>
                  <a:pt x="564339" y="107253"/>
                </a:cubicBezTo>
                <a:cubicBezTo>
                  <a:pt x="563895" y="109026"/>
                  <a:pt x="563452" y="110356"/>
                  <a:pt x="563452" y="112129"/>
                </a:cubicBezTo>
                <a:cubicBezTo>
                  <a:pt x="563452" y="112572"/>
                  <a:pt x="563009" y="113016"/>
                  <a:pt x="563009" y="113016"/>
                </a:cubicBezTo>
                <a:cubicBezTo>
                  <a:pt x="562565" y="113902"/>
                  <a:pt x="562122" y="115676"/>
                  <a:pt x="561235" y="117449"/>
                </a:cubicBezTo>
                <a:cubicBezTo>
                  <a:pt x="559906" y="111686"/>
                  <a:pt x="559019" y="106366"/>
                  <a:pt x="557689" y="100603"/>
                </a:cubicBezTo>
                <a:cubicBezTo>
                  <a:pt x="558132" y="100160"/>
                  <a:pt x="558575" y="99273"/>
                  <a:pt x="558575" y="98387"/>
                </a:cubicBezTo>
                <a:cubicBezTo>
                  <a:pt x="559019" y="97057"/>
                  <a:pt x="559019" y="95283"/>
                  <a:pt x="559462" y="93510"/>
                </a:cubicBezTo>
                <a:cubicBezTo>
                  <a:pt x="563452" y="86417"/>
                  <a:pt x="569658" y="74004"/>
                  <a:pt x="572761" y="62479"/>
                </a:cubicBezTo>
                <a:cubicBezTo>
                  <a:pt x="576752" y="57159"/>
                  <a:pt x="577638" y="50509"/>
                  <a:pt x="576308" y="43859"/>
                </a:cubicBezTo>
                <a:cubicBezTo>
                  <a:pt x="574978" y="38540"/>
                  <a:pt x="570988" y="32333"/>
                  <a:pt x="564782" y="32333"/>
                </a:cubicBezTo>
                <a:cubicBezTo>
                  <a:pt x="560349" y="33663"/>
                  <a:pt x="557689" y="38097"/>
                  <a:pt x="555029" y="41643"/>
                </a:cubicBezTo>
                <a:cubicBezTo>
                  <a:pt x="553699" y="42973"/>
                  <a:pt x="552369" y="46076"/>
                  <a:pt x="550596" y="49622"/>
                </a:cubicBezTo>
                <a:cubicBezTo>
                  <a:pt x="547049" y="48293"/>
                  <a:pt x="544390" y="40313"/>
                  <a:pt x="543060" y="37653"/>
                </a:cubicBezTo>
                <a:cubicBezTo>
                  <a:pt x="538183" y="25240"/>
                  <a:pt x="534637" y="11054"/>
                  <a:pt x="523997" y="2188"/>
                </a:cubicBezTo>
                <a:cubicBezTo>
                  <a:pt x="520008" y="-1358"/>
                  <a:pt x="513801" y="-471"/>
                  <a:pt x="511142" y="3962"/>
                </a:cubicBezTo>
                <a:cubicBezTo>
                  <a:pt x="505378" y="13271"/>
                  <a:pt x="508925" y="24797"/>
                  <a:pt x="511585" y="34550"/>
                </a:cubicBezTo>
                <a:cubicBezTo>
                  <a:pt x="513801" y="41199"/>
                  <a:pt x="516461" y="47406"/>
                  <a:pt x="520008" y="53169"/>
                </a:cubicBezTo>
                <a:cubicBezTo>
                  <a:pt x="521781" y="56715"/>
                  <a:pt x="523997" y="59819"/>
                  <a:pt x="524884" y="63808"/>
                </a:cubicBezTo>
                <a:cubicBezTo>
                  <a:pt x="524884" y="64252"/>
                  <a:pt x="524884" y="64252"/>
                  <a:pt x="524884" y="64695"/>
                </a:cubicBezTo>
                <a:cubicBezTo>
                  <a:pt x="521781" y="64252"/>
                  <a:pt x="518678" y="64252"/>
                  <a:pt x="516018" y="65138"/>
                </a:cubicBezTo>
                <a:cubicBezTo>
                  <a:pt x="512471" y="67355"/>
                  <a:pt x="513358" y="72231"/>
                  <a:pt x="513801" y="75778"/>
                </a:cubicBezTo>
                <a:cubicBezTo>
                  <a:pt x="514244" y="80654"/>
                  <a:pt x="516461" y="85087"/>
                  <a:pt x="520451" y="88190"/>
                </a:cubicBezTo>
                <a:cubicBezTo>
                  <a:pt x="530204" y="95283"/>
                  <a:pt x="542173" y="97500"/>
                  <a:pt x="553699" y="100603"/>
                </a:cubicBezTo>
                <a:cubicBezTo>
                  <a:pt x="555472" y="108139"/>
                  <a:pt x="556802" y="115676"/>
                  <a:pt x="558132" y="122769"/>
                </a:cubicBezTo>
                <a:cubicBezTo>
                  <a:pt x="556359" y="121439"/>
                  <a:pt x="554586" y="120552"/>
                  <a:pt x="554142" y="120109"/>
                </a:cubicBezTo>
                <a:cubicBezTo>
                  <a:pt x="551926" y="118335"/>
                  <a:pt x="549266" y="117006"/>
                  <a:pt x="546606" y="116119"/>
                </a:cubicBezTo>
                <a:cubicBezTo>
                  <a:pt x="545276" y="113459"/>
                  <a:pt x="542616" y="111686"/>
                  <a:pt x="540843" y="109912"/>
                </a:cubicBezTo>
                <a:cubicBezTo>
                  <a:pt x="531534" y="102820"/>
                  <a:pt x="519564" y="101933"/>
                  <a:pt x="508038" y="99716"/>
                </a:cubicBezTo>
                <a:cubicBezTo>
                  <a:pt x="503605" y="98830"/>
                  <a:pt x="500059" y="96170"/>
                  <a:pt x="495182" y="96170"/>
                </a:cubicBezTo>
                <a:cubicBezTo>
                  <a:pt x="488532" y="95727"/>
                  <a:pt x="484543" y="98387"/>
                  <a:pt x="488089" y="103706"/>
                </a:cubicBezTo>
                <a:cubicBezTo>
                  <a:pt x="490749" y="110799"/>
                  <a:pt x="498729" y="114789"/>
                  <a:pt x="504935" y="118779"/>
                </a:cubicBezTo>
                <a:cubicBezTo>
                  <a:pt x="511142" y="124542"/>
                  <a:pt x="520008" y="127202"/>
                  <a:pt x="528430" y="128088"/>
                </a:cubicBezTo>
                <a:cubicBezTo>
                  <a:pt x="533750" y="128532"/>
                  <a:pt x="539070" y="125872"/>
                  <a:pt x="543503" y="122769"/>
                </a:cubicBezTo>
                <a:cubicBezTo>
                  <a:pt x="543503" y="122769"/>
                  <a:pt x="543503" y="122769"/>
                  <a:pt x="543503" y="122769"/>
                </a:cubicBezTo>
                <a:cubicBezTo>
                  <a:pt x="543503" y="122769"/>
                  <a:pt x="543503" y="122769"/>
                  <a:pt x="543503" y="122769"/>
                </a:cubicBezTo>
                <a:cubicBezTo>
                  <a:pt x="543946" y="122769"/>
                  <a:pt x="543946" y="122325"/>
                  <a:pt x="544390" y="122325"/>
                </a:cubicBezTo>
                <a:cubicBezTo>
                  <a:pt x="544833" y="122325"/>
                  <a:pt x="545276" y="121882"/>
                  <a:pt x="545719" y="121439"/>
                </a:cubicBezTo>
                <a:cubicBezTo>
                  <a:pt x="545719" y="121439"/>
                  <a:pt x="545719" y="121439"/>
                  <a:pt x="546163" y="121439"/>
                </a:cubicBezTo>
                <a:cubicBezTo>
                  <a:pt x="546163" y="121439"/>
                  <a:pt x="546163" y="121439"/>
                  <a:pt x="546163" y="121439"/>
                </a:cubicBezTo>
                <a:cubicBezTo>
                  <a:pt x="546163" y="121439"/>
                  <a:pt x="546163" y="121439"/>
                  <a:pt x="546163" y="121439"/>
                </a:cubicBezTo>
                <a:cubicBezTo>
                  <a:pt x="550152" y="123212"/>
                  <a:pt x="554586" y="125872"/>
                  <a:pt x="559462" y="130305"/>
                </a:cubicBezTo>
                <a:cubicBezTo>
                  <a:pt x="560349" y="133851"/>
                  <a:pt x="560792" y="137398"/>
                  <a:pt x="561678" y="140944"/>
                </a:cubicBezTo>
                <a:cubicBezTo>
                  <a:pt x="566111" y="170646"/>
                  <a:pt x="569214" y="200791"/>
                  <a:pt x="569214" y="230936"/>
                </a:cubicBezTo>
                <a:cubicBezTo>
                  <a:pt x="568772" y="230493"/>
                  <a:pt x="567885" y="230493"/>
                  <a:pt x="567442" y="230050"/>
                </a:cubicBezTo>
                <a:cubicBezTo>
                  <a:pt x="565225" y="228720"/>
                  <a:pt x="563452" y="227390"/>
                  <a:pt x="561235" y="226060"/>
                </a:cubicBezTo>
                <a:cubicBezTo>
                  <a:pt x="559462" y="223400"/>
                  <a:pt x="558132" y="221183"/>
                  <a:pt x="556802" y="218080"/>
                </a:cubicBezTo>
                <a:cubicBezTo>
                  <a:pt x="555472" y="214977"/>
                  <a:pt x="554142" y="211874"/>
                  <a:pt x="552812" y="208771"/>
                </a:cubicBezTo>
                <a:cubicBezTo>
                  <a:pt x="553256" y="207884"/>
                  <a:pt x="553256" y="206554"/>
                  <a:pt x="553699" y="205668"/>
                </a:cubicBezTo>
                <a:cubicBezTo>
                  <a:pt x="555472" y="199018"/>
                  <a:pt x="558132" y="191925"/>
                  <a:pt x="555472" y="185275"/>
                </a:cubicBezTo>
                <a:cubicBezTo>
                  <a:pt x="553256" y="179512"/>
                  <a:pt x="548823" y="175523"/>
                  <a:pt x="544833" y="171089"/>
                </a:cubicBezTo>
                <a:cubicBezTo>
                  <a:pt x="540843" y="163110"/>
                  <a:pt x="534637" y="156460"/>
                  <a:pt x="528430" y="150254"/>
                </a:cubicBezTo>
                <a:cubicBezTo>
                  <a:pt x="523554" y="145821"/>
                  <a:pt x="506265" y="133851"/>
                  <a:pt x="501832" y="142717"/>
                </a:cubicBezTo>
                <a:cubicBezTo>
                  <a:pt x="500945" y="144934"/>
                  <a:pt x="502275" y="147594"/>
                  <a:pt x="503162" y="149810"/>
                </a:cubicBezTo>
                <a:cubicBezTo>
                  <a:pt x="503162" y="149810"/>
                  <a:pt x="503162" y="149810"/>
                  <a:pt x="503162" y="150254"/>
                </a:cubicBezTo>
                <a:cubicBezTo>
                  <a:pt x="503162" y="150254"/>
                  <a:pt x="503162" y="150254"/>
                  <a:pt x="503162" y="150254"/>
                </a:cubicBezTo>
                <a:cubicBezTo>
                  <a:pt x="505821" y="157347"/>
                  <a:pt x="510255" y="163553"/>
                  <a:pt x="516018" y="168429"/>
                </a:cubicBezTo>
                <a:cubicBezTo>
                  <a:pt x="517791" y="169759"/>
                  <a:pt x="520008" y="171533"/>
                  <a:pt x="521781" y="173306"/>
                </a:cubicBezTo>
                <a:cubicBezTo>
                  <a:pt x="524884" y="177739"/>
                  <a:pt x="524441" y="183502"/>
                  <a:pt x="526657" y="188822"/>
                </a:cubicBezTo>
                <a:cubicBezTo>
                  <a:pt x="530647" y="199018"/>
                  <a:pt x="539070" y="206997"/>
                  <a:pt x="548823" y="211874"/>
                </a:cubicBezTo>
                <a:cubicBezTo>
                  <a:pt x="549266" y="212317"/>
                  <a:pt x="549266" y="213204"/>
                  <a:pt x="549709" y="213647"/>
                </a:cubicBezTo>
                <a:cubicBezTo>
                  <a:pt x="550596" y="215864"/>
                  <a:pt x="551483" y="218080"/>
                  <a:pt x="552812" y="220740"/>
                </a:cubicBezTo>
                <a:cubicBezTo>
                  <a:pt x="551483" y="219853"/>
                  <a:pt x="550152" y="218967"/>
                  <a:pt x="548823" y="217637"/>
                </a:cubicBezTo>
                <a:cubicBezTo>
                  <a:pt x="538627" y="209214"/>
                  <a:pt x="528874" y="200348"/>
                  <a:pt x="517347" y="193698"/>
                </a:cubicBezTo>
                <a:cubicBezTo>
                  <a:pt x="516904" y="193698"/>
                  <a:pt x="516904" y="193255"/>
                  <a:pt x="516461" y="193255"/>
                </a:cubicBezTo>
                <a:cubicBezTo>
                  <a:pt x="517791" y="191482"/>
                  <a:pt x="514244" y="187048"/>
                  <a:pt x="513801" y="185719"/>
                </a:cubicBezTo>
                <a:cubicBezTo>
                  <a:pt x="510698" y="180399"/>
                  <a:pt x="506265" y="175966"/>
                  <a:pt x="500945" y="173306"/>
                </a:cubicBezTo>
                <a:cubicBezTo>
                  <a:pt x="491636" y="167986"/>
                  <a:pt x="480553" y="165770"/>
                  <a:pt x="469913" y="163553"/>
                </a:cubicBezTo>
                <a:cubicBezTo>
                  <a:pt x="463707" y="160893"/>
                  <a:pt x="457501" y="156903"/>
                  <a:pt x="450408" y="155574"/>
                </a:cubicBezTo>
                <a:cubicBezTo>
                  <a:pt x="446418" y="154687"/>
                  <a:pt x="441098" y="154687"/>
                  <a:pt x="440212" y="159563"/>
                </a:cubicBezTo>
                <a:cubicBezTo>
                  <a:pt x="440212" y="159563"/>
                  <a:pt x="440212" y="160007"/>
                  <a:pt x="440212" y="160007"/>
                </a:cubicBezTo>
                <a:cubicBezTo>
                  <a:pt x="440212" y="160450"/>
                  <a:pt x="440212" y="160893"/>
                  <a:pt x="440212" y="161337"/>
                </a:cubicBezTo>
                <a:cubicBezTo>
                  <a:pt x="440212" y="163110"/>
                  <a:pt x="440655" y="164440"/>
                  <a:pt x="441542" y="166213"/>
                </a:cubicBezTo>
                <a:cubicBezTo>
                  <a:pt x="441985" y="167543"/>
                  <a:pt x="442872" y="168873"/>
                  <a:pt x="444201" y="170646"/>
                </a:cubicBezTo>
                <a:cubicBezTo>
                  <a:pt x="450408" y="177296"/>
                  <a:pt x="461934" y="183502"/>
                  <a:pt x="466367" y="186605"/>
                </a:cubicBezTo>
                <a:cubicBezTo>
                  <a:pt x="473903" y="192368"/>
                  <a:pt x="481883" y="199018"/>
                  <a:pt x="491636" y="199905"/>
                </a:cubicBezTo>
                <a:cubicBezTo>
                  <a:pt x="498729" y="200791"/>
                  <a:pt x="505378" y="199905"/>
                  <a:pt x="512028" y="197688"/>
                </a:cubicBezTo>
                <a:cubicBezTo>
                  <a:pt x="512471" y="197688"/>
                  <a:pt x="512471" y="197688"/>
                  <a:pt x="512914" y="197245"/>
                </a:cubicBezTo>
                <a:cubicBezTo>
                  <a:pt x="526214" y="204781"/>
                  <a:pt x="537296" y="216307"/>
                  <a:pt x="549709" y="225616"/>
                </a:cubicBezTo>
                <a:cubicBezTo>
                  <a:pt x="546163" y="225616"/>
                  <a:pt x="542173" y="226060"/>
                  <a:pt x="538627" y="226946"/>
                </a:cubicBezTo>
                <a:cubicBezTo>
                  <a:pt x="538183" y="226503"/>
                  <a:pt x="537740" y="226503"/>
                  <a:pt x="536853" y="226503"/>
                </a:cubicBezTo>
                <a:cubicBezTo>
                  <a:pt x="523554" y="215864"/>
                  <a:pt x="506708" y="223843"/>
                  <a:pt x="492522" y="227390"/>
                </a:cubicBezTo>
                <a:cubicBezTo>
                  <a:pt x="484099" y="228276"/>
                  <a:pt x="473460" y="227833"/>
                  <a:pt x="467254" y="234926"/>
                </a:cubicBezTo>
                <a:cubicBezTo>
                  <a:pt x="462377" y="242462"/>
                  <a:pt x="471244" y="247338"/>
                  <a:pt x="477893" y="247782"/>
                </a:cubicBezTo>
                <a:cubicBezTo>
                  <a:pt x="478780" y="247782"/>
                  <a:pt x="479666" y="247782"/>
                  <a:pt x="480110" y="247782"/>
                </a:cubicBezTo>
                <a:cubicBezTo>
                  <a:pt x="482326" y="248225"/>
                  <a:pt x="484099" y="248225"/>
                  <a:pt x="484099" y="248225"/>
                </a:cubicBezTo>
                <a:cubicBezTo>
                  <a:pt x="489419" y="248225"/>
                  <a:pt x="495182" y="247338"/>
                  <a:pt x="500502" y="247338"/>
                </a:cubicBezTo>
                <a:cubicBezTo>
                  <a:pt x="517791" y="249112"/>
                  <a:pt x="529317" y="246895"/>
                  <a:pt x="540400" y="231823"/>
                </a:cubicBezTo>
                <a:cubicBezTo>
                  <a:pt x="540400" y="231823"/>
                  <a:pt x="540400" y="231379"/>
                  <a:pt x="540843" y="231379"/>
                </a:cubicBezTo>
                <a:cubicBezTo>
                  <a:pt x="545719" y="230936"/>
                  <a:pt x="551039" y="230493"/>
                  <a:pt x="555916" y="230936"/>
                </a:cubicBezTo>
                <a:cubicBezTo>
                  <a:pt x="559906" y="233596"/>
                  <a:pt x="563895" y="235813"/>
                  <a:pt x="567885" y="237586"/>
                </a:cubicBezTo>
                <a:cubicBezTo>
                  <a:pt x="567885" y="240246"/>
                  <a:pt x="567885" y="242462"/>
                  <a:pt x="567885" y="245122"/>
                </a:cubicBezTo>
                <a:cubicBezTo>
                  <a:pt x="567442" y="270834"/>
                  <a:pt x="568772" y="296546"/>
                  <a:pt x="564782" y="322258"/>
                </a:cubicBezTo>
                <a:cubicBezTo>
                  <a:pt x="562122" y="339547"/>
                  <a:pt x="557689" y="356393"/>
                  <a:pt x="553256" y="372795"/>
                </a:cubicBezTo>
                <a:cubicBezTo>
                  <a:pt x="551483" y="371465"/>
                  <a:pt x="549709" y="370135"/>
                  <a:pt x="548379" y="368362"/>
                </a:cubicBezTo>
                <a:cubicBezTo>
                  <a:pt x="548379" y="368362"/>
                  <a:pt x="548379" y="368362"/>
                  <a:pt x="548379" y="368362"/>
                </a:cubicBezTo>
                <a:cubicBezTo>
                  <a:pt x="547493" y="367919"/>
                  <a:pt x="547049" y="367032"/>
                  <a:pt x="546163" y="366589"/>
                </a:cubicBezTo>
                <a:cubicBezTo>
                  <a:pt x="546606" y="363929"/>
                  <a:pt x="545719" y="360382"/>
                  <a:pt x="545276" y="357723"/>
                </a:cubicBezTo>
                <a:cubicBezTo>
                  <a:pt x="546606" y="355949"/>
                  <a:pt x="547936" y="354619"/>
                  <a:pt x="549266" y="352846"/>
                </a:cubicBezTo>
                <a:cubicBezTo>
                  <a:pt x="551039" y="347970"/>
                  <a:pt x="552812" y="343094"/>
                  <a:pt x="553699" y="338217"/>
                </a:cubicBezTo>
                <a:cubicBezTo>
                  <a:pt x="553699" y="334227"/>
                  <a:pt x="552812" y="330237"/>
                  <a:pt x="552812" y="325804"/>
                </a:cubicBezTo>
                <a:cubicBezTo>
                  <a:pt x="552369" y="321371"/>
                  <a:pt x="553699" y="317382"/>
                  <a:pt x="554586" y="313392"/>
                </a:cubicBezTo>
                <a:cubicBezTo>
                  <a:pt x="555916" y="304969"/>
                  <a:pt x="555029" y="295659"/>
                  <a:pt x="550596" y="287680"/>
                </a:cubicBezTo>
                <a:cubicBezTo>
                  <a:pt x="550152" y="286793"/>
                  <a:pt x="549709" y="285906"/>
                  <a:pt x="548823" y="285463"/>
                </a:cubicBezTo>
                <a:cubicBezTo>
                  <a:pt x="548379" y="285020"/>
                  <a:pt x="547936" y="285463"/>
                  <a:pt x="547936" y="285906"/>
                </a:cubicBezTo>
                <a:cubicBezTo>
                  <a:pt x="543946" y="285463"/>
                  <a:pt x="541286" y="293000"/>
                  <a:pt x="540843" y="296989"/>
                </a:cubicBezTo>
                <a:cubicBezTo>
                  <a:pt x="539957" y="300979"/>
                  <a:pt x="539513" y="304969"/>
                  <a:pt x="538627" y="308959"/>
                </a:cubicBezTo>
                <a:cubicBezTo>
                  <a:pt x="535080" y="320485"/>
                  <a:pt x="528874" y="332454"/>
                  <a:pt x="534637" y="344423"/>
                </a:cubicBezTo>
                <a:cubicBezTo>
                  <a:pt x="536853" y="348856"/>
                  <a:pt x="539513" y="352846"/>
                  <a:pt x="541729" y="357279"/>
                </a:cubicBezTo>
                <a:cubicBezTo>
                  <a:pt x="542173" y="359053"/>
                  <a:pt x="542173" y="360826"/>
                  <a:pt x="542173" y="362599"/>
                </a:cubicBezTo>
                <a:cubicBezTo>
                  <a:pt x="540400" y="360826"/>
                  <a:pt x="538183" y="359496"/>
                  <a:pt x="536410" y="357723"/>
                </a:cubicBezTo>
                <a:cubicBezTo>
                  <a:pt x="531090" y="353733"/>
                  <a:pt x="525327" y="349743"/>
                  <a:pt x="520008" y="345753"/>
                </a:cubicBezTo>
                <a:cubicBezTo>
                  <a:pt x="520451" y="344423"/>
                  <a:pt x="520008" y="342207"/>
                  <a:pt x="520008" y="340877"/>
                </a:cubicBezTo>
                <a:cubicBezTo>
                  <a:pt x="520008" y="340877"/>
                  <a:pt x="520008" y="340877"/>
                  <a:pt x="520008" y="340877"/>
                </a:cubicBezTo>
                <a:cubicBezTo>
                  <a:pt x="522224" y="339547"/>
                  <a:pt x="523111" y="334671"/>
                  <a:pt x="523554" y="332897"/>
                </a:cubicBezTo>
                <a:cubicBezTo>
                  <a:pt x="525327" y="325361"/>
                  <a:pt x="524884" y="316938"/>
                  <a:pt x="523111" y="309402"/>
                </a:cubicBezTo>
                <a:cubicBezTo>
                  <a:pt x="521337" y="302309"/>
                  <a:pt x="518678" y="294773"/>
                  <a:pt x="512914" y="289896"/>
                </a:cubicBezTo>
                <a:cubicBezTo>
                  <a:pt x="507595" y="286350"/>
                  <a:pt x="505378" y="280143"/>
                  <a:pt x="503162" y="274381"/>
                </a:cubicBezTo>
                <a:cubicBezTo>
                  <a:pt x="503162" y="273937"/>
                  <a:pt x="502719" y="273494"/>
                  <a:pt x="501832" y="273494"/>
                </a:cubicBezTo>
                <a:cubicBezTo>
                  <a:pt x="501832" y="273494"/>
                  <a:pt x="501832" y="273494"/>
                  <a:pt x="501832" y="273494"/>
                </a:cubicBezTo>
                <a:cubicBezTo>
                  <a:pt x="499615" y="269504"/>
                  <a:pt x="496955" y="266844"/>
                  <a:pt x="493852" y="269947"/>
                </a:cubicBezTo>
                <a:cubicBezTo>
                  <a:pt x="491193" y="273494"/>
                  <a:pt x="492522" y="278370"/>
                  <a:pt x="493409" y="282803"/>
                </a:cubicBezTo>
                <a:cubicBezTo>
                  <a:pt x="494739" y="289453"/>
                  <a:pt x="498729" y="295216"/>
                  <a:pt x="498285" y="302309"/>
                </a:cubicBezTo>
                <a:cubicBezTo>
                  <a:pt x="497842" y="311618"/>
                  <a:pt x="500945" y="320928"/>
                  <a:pt x="505821" y="328464"/>
                </a:cubicBezTo>
                <a:cubicBezTo>
                  <a:pt x="508925" y="331567"/>
                  <a:pt x="512028" y="334671"/>
                  <a:pt x="515131" y="337774"/>
                </a:cubicBezTo>
                <a:cubicBezTo>
                  <a:pt x="515131" y="339547"/>
                  <a:pt x="515131" y="341320"/>
                  <a:pt x="515131" y="343094"/>
                </a:cubicBezTo>
                <a:cubicBezTo>
                  <a:pt x="505378" y="336887"/>
                  <a:pt x="495182" y="331567"/>
                  <a:pt x="484986" y="326691"/>
                </a:cubicBezTo>
                <a:cubicBezTo>
                  <a:pt x="484986" y="325361"/>
                  <a:pt x="484099" y="323588"/>
                  <a:pt x="484099" y="322701"/>
                </a:cubicBezTo>
                <a:cubicBezTo>
                  <a:pt x="484099" y="322258"/>
                  <a:pt x="483656" y="321815"/>
                  <a:pt x="483656" y="321371"/>
                </a:cubicBezTo>
                <a:cubicBezTo>
                  <a:pt x="483656" y="320928"/>
                  <a:pt x="484099" y="320041"/>
                  <a:pt x="484099" y="319598"/>
                </a:cubicBezTo>
                <a:cubicBezTo>
                  <a:pt x="484543" y="315165"/>
                  <a:pt x="484543" y="311175"/>
                  <a:pt x="484099" y="306742"/>
                </a:cubicBezTo>
                <a:cubicBezTo>
                  <a:pt x="484099" y="306299"/>
                  <a:pt x="484099" y="305412"/>
                  <a:pt x="483656" y="304969"/>
                </a:cubicBezTo>
                <a:cubicBezTo>
                  <a:pt x="483656" y="304082"/>
                  <a:pt x="483656" y="303639"/>
                  <a:pt x="483213" y="302752"/>
                </a:cubicBezTo>
                <a:cubicBezTo>
                  <a:pt x="481883" y="295659"/>
                  <a:pt x="479666" y="289010"/>
                  <a:pt x="473903" y="284133"/>
                </a:cubicBezTo>
                <a:cubicBezTo>
                  <a:pt x="469470" y="277484"/>
                  <a:pt x="465924" y="270391"/>
                  <a:pt x="460604" y="264628"/>
                </a:cubicBezTo>
                <a:cubicBezTo>
                  <a:pt x="460604" y="264184"/>
                  <a:pt x="460161" y="264184"/>
                  <a:pt x="459717" y="264184"/>
                </a:cubicBezTo>
                <a:cubicBezTo>
                  <a:pt x="457944" y="262411"/>
                  <a:pt x="456614" y="261081"/>
                  <a:pt x="454841" y="261081"/>
                </a:cubicBezTo>
                <a:cubicBezTo>
                  <a:pt x="444201" y="264628"/>
                  <a:pt x="459274" y="283690"/>
                  <a:pt x="461491" y="289896"/>
                </a:cubicBezTo>
                <a:cubicBezTo>
                  <a:pt x="464150" y="298763"/>
                  <a:pt x="466811" y="308959"/>
                  <a:pt x="474347" y="314722"/>
                </a:cubicBezTo>
                <a:cubicBezTo>
                  <a:pt x="475677" y="316051"/>
                  <a:pt x="477006" y="317382"/>
                  <a:pt x="477893" y="318711"/>
                </a:cubicBezTo>
                <a:cubicBezTo>
                  <a:pt x="478336" y="320485"/>
                  <a:pt x="478780" y="322258"/>
                  <a:pt x="479223" y="324474"/>
                </a:cubicBezTo>
                <a:cubicBezTo>
                  <a:pt x="479223" y="324474"/>
                  <a:pt x="479223" y="324474"/>
                  <a:pt x="479223" y="324474"/>
                </a:cubicBezTo>
                <a:cubicBezTo>
                  <a:pt x="476563" y="323145"/>
                  <a:pt x="474347" y="322258"/>
                  <a:pt x="471687" y="320928"/>
                </a:cubicBezTo>
                <a:cubicBezTo>
                  <a:pt x="468140" y="319598"/>
                  <a:pt x="464594" y="318268"/>
                  <a:pt x="460604" y="316495"/>
                </a:cubicBezTo>
                <a:cubicBezTo>
                  <a:pt x="460604" y="316495"/>
                  <a:pt x="460604" y="316495"/>
                  <a:pt x="460604" y="316495"/>
                </a:cubicBezTo>
                <a:cubicBezTo>
                  <a:pt x="458388" y="312062"/>
                  <a:pt x="455728" y="307185"/>
                  <a:pt x="452181" y="303639"/>
                </a:cubicBezTo>
                <a:cubicBezTo>
                  <a:pt x="443758" y="293443"/>
                  <a:pt x="429572" y="292113"/>
                  <a:pt x="419819" y="284133"/>
                </a:cubicBezTo>
                <a:cubicBezTo>
                  <a:pt x="416716" y="281917"/>
                  <a:pt x="402974" y="271720"/>
                  <a:pt x="399870" y="273494"/>
                </a:cubicBezTo>
                <a:cubicBezTo>
                  <a:pt x="399870" y="273937"/>
                  <a:pt x="399870" y="273937"/>
                  <a:pt x="399870" y="274381"/>
                </a:cubicBezTo>
                <a:cubicBezTo>
                  <a:pt x="399870" y="274381"/>
                  <a:pt x="399427" y="274381"/>
                  <a:pt x="399427" y="274381"/>
                </a:cubicBezTo>
                <a:cubicBezTo>
                  <a:pt x="395881" y="275710"/>
                  <a:pt x="396324" y="280587"/>
                  <a:pt x="397654" y="283690"/>
                </a:cubicBezTo>
                <a:cubicBezTo>
                  <a:pt x="400757" y="291226"/>
                  <a:pt x="406077" y="297876"/>
                  <a:pt x="410953" y="304526"/>
                </a:cubicBezTo>
                <a:cubicBezTo>
                  <a:pt x="418046" y="314278"/>
                  <a:pt x="428685" y="322258"/>
                  <a:pt x="441098" y="322701"/>
                </a:cubicBezTo>
                <a:cubicBezTo>
                  <a:pt x="442429" y="322701"/>
                  <a:pt x="443758" y="322701"/>
                  <a:pt x="445531" y="322701"/>
                </a:cubicBezTo>
                <a:cubicBezTo>
                  <a:pt x="445975" y="322701"/>
                  <a:pt x="445975" y="323145"/>
                  <a:pt x="446418" y="323145"/>
                </a:cubicBezTo>
                <a:cubicBezTo>
                  <a:pt x="449521" y="323145"/>
                  <a:pt x="452181" y="322701"/>
                  <a:pt x="455284" y="323145"/>
                </a:cubicBezTo>
                <a:cubicBezTo>
                  <a:pt x="457501" y="323588"/>
                  <a:pt x="459274" y="323145"/>
                  <a:pt x="460604" y="321815"/>
                </a:cubicBezTo>
                <a:cubicBezTo>
                  <a:pt x="467254" y="324474"/>
                  <a:pt x="473460" y="327578"/>
                  <a:pt x="480110" y="330237"/>
                </a:cubicBezTo>
                <a:cubicBezTo>
                  <a:pt x="480110" y="330237"/>
                  <a:pt x="480110" y="330237"/>
                  <a:pt x="480110" y="330237"/>
                </a:cubicBezTo>
                <a:cubicBezTo>
                  <a:pt x="477450" y="332454"/>
                  <a:pt x="474347" y="334671"/>
                  <a:pt x="471687" y="336887"/>
                </a:cubicBezTo>
                <a:cubicBezTo>
                  <a:pt x="470800" y="336887"/>
                  <a:pt x="469913" y="336887"/>
                  <a:pt x="469470" y="336444"/>
                </a:cubicBezTo>
                <a:cubicBezTo>
                  <a:pt x="465480" y="335557"/>
                  <a:pt x="461047" y="335557"/>
                  <a:pt x="456614" y="336444"/>
                </a:cubicBezTo>
                <a:cubicBezTo>
                  <a:pt x="448634" y="338660"/>
                  <a:pt x="441985" y="344423"/>
                  <a:pt x="433562" y="346640"/>
                </a:cubicBezTo>
                <a:cubicBezTo>
                  <a:pt x="426913" y="348856"/>
                  <a:pt x="418933" y="349300"/>
                  <a:pt x="413170" y="354619"/>
                </a:cubicBezTo>
                <a:cubicBezTo>
                  <a:pt x="407850" y="359053"/>
                  <a:pt x="414057" y="363042"/>
                  <a:pt x="418933" y="364372"/>
                </a:cubicBezTo>
                <a:cubicBezTo>
                  <a:pt x="421149" y="365702"/>
                  <a:pt x="424252" y="366589"/>
                  <a:pt x="426913" y="367032"/>
                </a:cubicBezTo>
                <a:cubicBezTo>
                  <a:pt x="433119" y="367919"/>
                  <a:pt x="438882" y="365259"/>
                  <a:pt x="444645" y="364816"/>
                </a:cubicBezTo>
                <a:cubicBezTo>
                  <a:pt x="455284" y="367032"/>
                  <a:pt x="461934" y="361713"/>
                  <a:pt x="467697" y="353290"/>
                </a:cubicBezTo>
                <a:cubicBezTo>
                  <a:pt x="470357" y="349743"/>
                  <a:pt x="472130" y="345753"/>
                  <a:pt x="473903" y="341764"/>
                </a:cubicBezTo>
                <a:cubicBezTo>
                  <a:pt x="473903" y="341320"/>
                  <a:pt x="474347" y="340877"/>
                  <a:pt x="474790" y="340433"/>
                </a:cubicBezTo>
                <a:cubicBezTo>
                  <a:pt x="474790" y="340433"/>
                  <a:pt x="474790" y="340433"/>
                  <a:pt x="474790" y="340433"/>
                </a:cubicBezTo>
                <a:cubicBezTo>
                  <a:pt x="477450" y="338660"/>
                  <a:pt x="479666" y="336444"/>
                  <a:pt x="482326" y="334227"/>
                </a:cubicBezTo>
                <a:cubicBezTo>
                  <a:pt x="482770" y="333784"/>
                  <a:pt x="483656" y="332897"/>
                  <a:pt x="484099" y="332454"/>
                </a:cubicBezTo>
                <a:cubicBezTo>
                  <a:pt x="493852" y="336887"/>
                  <a:pt x="502719" y="342207"/>
                  <a:pt x="511585" y="347970"/>
                </a:cubicBezTo>
                <a:cubicBezTo>
                  <a:pt x="508925" y="348856"/>
                  <a:pt x="506265" y="350186"/>
                  <a:pt x="503605" y="351516"/>
                </a:cubicBezTo>
                <a:cubicBezTo>
                  <a:pt x="490306" y="349743"/>
                  <a:pt x="480553" y="360382"/>
                  <a:pt x="469027" y="366589"/>
                </a:cubicBezTo>
                <a:cubicBezTo>
                  <a:pt x="463707" y="369249"/>
                  <a:pt x="457944" y="371465"/>
                  <a:pt x="452181" y="373682"/>
                </a:cubicBezTo>
                <a:cubicBezTo>
                  <a:pt x="450851" y="374125"/>
                  <a:pt x="449078" y="375455"/>
                  <a:pt x="448634" y="376785"/>
                </a:cubicBezTo>
                <a:cubicBezTo>
                  <a:pt x="447305" y="381218"/>
                  <a:pt x="453068" y="383878"/>
                  <a:pt x="456614" y="384764"/>
                </a:cubicBezTo>
                <a:cubicBezTo>
                  <a:pt x="457057" y="384764"/>
                  <a:pt x="457057" y="384764"/>
                  <a:pt x="457501" y="384764"/>
                </a:cubicBezTo>
                <a:cubicBezTo>
                  <a:pt x="457501" y="385208"/>
                  <a:pt x="457944" y="385208"/>
                  <a:pt x="457944" y="385208"/>
                </a:cubicBezTo>
                <a:cubicBezTo>
                  <a:pt x="459274" y="385651"/>
                  <a:pt x="461047" y="386095"/>
                  <a:pt x="462377" y="386095"/>
                </a:cubicBezTo>
                <a:cubicBezTo>
                  <a:pt x="472573" y="386095"/>
                  <a:pt x="481883" y="381661"/>
                  <a:pt x="490749" y="377228"/>
                </a:cubicBezTo>
                <a:cubicBezTo>
                  <a:pt x="494739" y="375455"/>
                  <a:pt x="499172" y="374568"/>
                  <a:pt x="502275" y="371465"/>
                </a:cubicBezTo>
                <a:cubicBezTo>
                  <a:pt x="506265" y="367476"/>
                  <a:pt x="507152" y="362156"/>
                  <a:pt x="509368" y="357279"/>
                </a:cubicBezTo>
                <a:cubicBezTo>
                  <a:pt x="509811" y="355949"/>
                  <a:pt x="511142" y="354176"/>
                  <a:pt x="511142" y="352403"/>
                </a:cubicBezTo>
                <a:cubicBezTo>
                  <a:pt x="512914" y="351960"/>
                  <a:pt x="514244" y="351073"/>
                  <a:pt x="516018" y="350630"/>
                </a:cubicBezTo>
                <a:cubicBezTo>
                  <a:pt x="516018" y="350630"/>
                  <a:pt x="516461" y="350630"/>
                  <a:pt x="516461" y="350186"/>
                </a:cubicBezTo>
                <a:cubicBezTo>
                  <a:pt x="525327" y="356393"/>
                  <a:pt x="533750" y="363042"/>
                  <a:pt x="542173" y="370135"/>
                </a:cubicBezTo>
                <a:cubicBezTo>
                  <a:pt x="541286" y="371022"/>
                  <a:pt x="540400" y="371909"/>
                  <a:pt x="539070" y="372795"/>
                </a:cubicBezTo>
                <a:cubicBezTo>
                  <a:pt x="538627" y="372795"/>
                  <a:pt x="538183" y="372795"/>
                  <a:pt x="537740" y="372352"/>
                </a:cubicBezTo>
                <a:cubicBezTo>
                  <a:pt x="522667" y="369692"/>
                  <a:pt x="516018" y="378115"/>
                  <a:pt x="504492" y="384764"/>
                </a:cubicBezTo>
                <a:cubicBezTo>
                  <a:pt x="500059" y="386981"/>
                  <a:pt x="495182" y="388754"/>
                  <a:pt x="490306" y="390084"/>
                </a:cubicBezTo>
                <a:cubicBezTo>
                  <a:pt x="488089" y="390971"/>
                  <a:pt x="485429" y="391858"/>
                  <a:pt x="483656" y="394074"/>
                </a:cubicBezTo>
                <a:cubicBezTo>
                  <a:pt x="481439" y="397177"/>
                  <a:pt x="483213" y="399394"/>
                  <a:pt x="485873" y="400724"/>
                </a:cubicBezTo>
                <a:cubicBezTo>
                  <a:pt x="487203" y="402497"/>
                  <a:pt x="492965" y="402940"/>
                  <a:pt x="494739" y="402940"/>
                </a:cubicBezTo>
                <a:cubicBezTo>
                  <a:pt x="498729" y="403384"/>
                  <a:pt x="502719" y="402054"/>
                  <a:pt x="506708" y="401610"/>
                </a:cubicBezTo>
                <a:cubicBezTo>
                  <a:pt x="507152" y="401610"/>
                  <a:pt x="507595" y="401610"/>
                  <a:pt x="508038" y="401610"/>
                </a:cubicBezTo>
                <a:cubicBezTo>
                  <a:pt x="508925" y="401610"/>
                  <a:pt x="510255" y="401610"/>
                  <a:pt x="511142" y="401610"/>
                </a:cubicBezTo>
                <a:cubicBezTo>
                  <a:pt x="513358" y="402054"/>
                  <a:pt x="515575" y="402497"/>
                  <a:pt x="517791" y="402497"/>
                </a:cubicBezTo>
                <a:cubicBezTo>
                  <a:pt x="529760" y="401167"/>
                  <a:pt x="539070" y="386538"/>
                  <a:pt x="542616" y="375455"/>
                </a:cubicBezTo>
                <a:cubicBezTo>
                  <a:pt x="543503" y="374568"/>
                  <a:pt x="544390" y="373682"/>
                  <a:pt x="545276" y="372795"/>
                </a:cubicBezTo>
                <a:cubicBezTo>
                  <a:pt x="547049" y="374125"/>
                  <a:pt x="548823" y="375455"/>
                  <a:pt x="550152" y="377228"/>
                </a:cubicBezTo>
                <a:cubicBezTo>
                  <a:pt x="545719" y="393187"/>
                  <a:pt x="540843" y="409590"/>
                  <a:pt x="536410" y="425549"/>
                </a:cubicBezTo>
                <a:cubicBezTo>
                  <a:pt x="524884" y="467663"/>
                  <a:pt x="509811" y="508891"/>
                  <a:pt x="492522" y="549232"/>
                </a:cubicBezTo>
                <a:cubicBezTo>
                  <a:pt x="490749" y="538593"/>
                  <a:pt x="488089" y="528397"/>
                  <a:pt x="484099" y="518644"/>
                </a:cubicBezTo>
                <a:cubicBezTo>
                  <a:pt x="485873" y="515984"/>
                  <a:pt x="487203" y="512881"/>
                  <a:pt x="488976" y="510221"/>
                </a:cubicBezTo>
                <a:cubicBezTo>
                  <a:pt x="488976" y="510221"/>
                  <a:pt x="488976" y="510221"/>
                  <a:pt x="488976" y="510221"/>
                </a:cubicBezTo>
                <a:cubicBezTo>
                  <a:pt x="491193" y="507118"/>
                  <a:pt x="494296" y="504015"/>
                  <a:pt x="496512" y="500468"/>
                </a:cubicBezTo>
                <a:cubicBezTo>
                  <a:pt x="502275" y="492489"/>
                  <a:pt x="507595" y="483179"/>
                  <a:pt x="507152" y="472983"/>
                </a:cubicBezTo>
                <a:cubicBezTo>
                  <a:pt x="506708" y="468107"/>
                  <a:pt x="506265" y="463230"/>
                  <a:pt x="507152" y="458354"/>
                </a:cubicBezTo>
                <a:cubicBezTo>
                  <a:pt x="508481" y="452148"/>
                  <a:pt x="511142" y="445941"/>
                  <a:pt x="511142" y="439735"/>
                </a:cubicBezTo>
                <a:cubicBezTo>
                  <a:pt x="511142" y="438405"/>
                  <a:pt x="511142" y="436632"/>
                  <a:pt x="510698" y="435302"/>
                </a:cubicBezTo>
                <a:cubicBezTo>
                  <a:pt x="510698" y="434859"/>
                  <a:pt x="510255" y="434859"/>
                  <a:pt x="510255" y="434859"/>
                </a:cubicBezTo>
                <a:cubicBezTo>
                  <a:pt x="509811" y="433972"/>
                  <a:pt x="509368" y="433529"/>
                  <a:pt x="508925" y="433085"/>
                </a:cubicBezTo>
                <a:cubicBezTo>
                  <a:pt x="502719" y="431312"/>
                  <a:pt x="493852" y="446385"/>
                  <a:pt x="491636" y="451261"/>
                </a:cubicBezTo>
                <a:cubicBezTo>
                  <a:pt x="486759" y="460571"/>
                  <a:pt x="488976" y="471210"/>
                  <a:pt x="487646" y="481406"/>
                </a:cubicBezTo>
                <a:cubicBezTo>
                  <a:pt x="485873" y="488056"/>
                  <a:pt x="484986" y="495149"/>
                  <a:pt x="485429" y="501798"/>
                </a:cubicBezTo>
                <a:cubicBezTo>
                  <a:pt x="485429" y="503572"/>
                  <a:pt x="485429" y="505345"/>
                  <a:pt x="485873" y="507118"/>
                </a:cubicBezTo>
                <a:cubicBezTo>
                  <a:pt x="484986" y="508448"/>
                  <a:pt x="484099" y="509778"/>
                  <a:pt x="483213" y="511108"/>
                </a:cubicBezTo>
                <a:cubicBezTo>
                  <a:pt x="482770" y="511994"/>
                  <a:pt x="482326" y="512438"/>
                  <a:pt x="481883" y="513324"/>
                </a:cubicBezTo>
                <a:cubicBezTo>
                  <a:pt x="477893" y="504458"/>
                  <a:pt x="473460" y="495149"/>
                  <a:pt x="468583" y="486726"/>
                </a:cubicBezTo>
                <a:cubicBezTo>
                  <a:pt x="470800" y="484509"/>
                  <a:pt x="471244" y="476530"/>
                  <a:pt x="471687" y="474313"/>
                </a:cubicBezTo>
                <a:cubicBezTo>
                  <a:pt x="471687" y="472983"/>
                  <a:pt x="472130" y="471653"/>
                  <a:pt x="472130" y="469880"/>
                </a:cubicBezTo>
                <a:cubicBezTo>
                  <a:pt x="473460" y="468993"/>
                  <a:pt x="474347" y="465890"/>
                  <a:pt x="475233" y="465004"/>
                </a:cubicBezTo>
                <a:cubicBezTo>
                  <a:pt x="482770" y="452148"/>
                  <a:pt x="481439" y="443725"/>
                  <a:pt x="476120" y="430869"/>
                </a:cubicBezTo>
                <a:cubicBezTo>
                  <a:pt x="475233" y="424662"/>
                  <a:pt x="477006" y="413136"/>
                  <a:pt x="471244" y="409146"/>
                </a:cubicBezTo>
                <a:cubicBezTo>
                  <a:pt x="471244" y="409146"/>
                  <a:pt x="471244" y="409146"/>
                  <a:pt x="471244" y="409146"/>
                </a:cubicBezTo>
                <a:cubicBezTo>
                  <a:pt x="471244" y="409146"/>
                  <a:pt x="470800" y="408703"/>
                  <a:pt x="470800" y="408703"/>
                </a:cubicBezTo>
                <a:cubicBezTo>
                  <a:pt x="469470" y="407373"/>
                  <a:pt x="468140" y="405600"/>
                  <a:pt x="466367" y="405600"/>
                </a:cubicBezTo>
                <a:cubicBezTo>
                  <a:pt x="465924" y="405600"/>
                  <a:pt x="465480" y="406044"/>
                  <a:pt x="465037" y="406487"/>
                </a:cubicBezTo>
                <a:cubicBezTo>
                  <a:pt x="462377" y="410033"/>
                  <a:pt x="461491" y="414910"/>
                  <a:pt x="461047" y="419343"/>
                </a:cubicBezTo>
                <a:cubicBezTo>
                  <a:pt x="460604" y="428209"/>
                  <a:pt x="462377" y="437075"/>
                  <a:pt x="462821" y="445941"/>
                </a:cubicBezTo>
                <a:cubicBezTo>
                  <a:pt x="462377" y="453921"/>
                  <a:pt x="462377" y="462787"/>
                  <a:pt x="468140" y="468550"/>
                </a:cubicBezTo>
                <a:cubicBezTo>
                  <a:pt x="468140" y="470323"/>
                  <a:pt x="468140" y="471653"/>
                  <a:pt x="468140" y="473426"/>
                </a:cubicBezTo>
                <a:cubicBezTo>
                  <a:pt x="468140" y="475643"/>
                  <a:pt x="467697" y="478303"/>
                  <a:pt x="467254" y="480519"/>
                </a:cubicBezTo>
                <a:cubicBezTo>
                  <a:pt x="467254" y="481406"/>
                  <a:pt x="466811" y="482293"/>
                  <a:pt x="466367" y="482736"/>
                </a:cubicBezTo>
                <a:cubicBezTo>
                  <a:pt x="461047" y="472983"/>
                  <a:pt x="454841" y="463674"/>
                  <a:pt x="448191" y="454808"/>
                </a:cubicBezTo>
                <a:cubicBezTo>
                  <a:pt x="449521" y="452591"/>
                  <a:pt x="449078" y="445941"/>
                  <a:pt x="448191" y="437518"/>
                </a:cubicBezTo>
                <a:cubicBezTo>
                  <a:pt x="448634" y="437075"/>
                  <a:pt x="448634" y="436189"/>
                  <a:pt x="449078" y="435745"/>
                </a:cubicBezTo>
                <a:cubicBezTo>
                  <a:pt x="450851" y="432199"/>
                  <a:pt x="452181" y="428209"/>
                  <a:pt x="453511" y="424662"/>
                </a:cubicBezTo>
                <a:cubicBezTo>
                  <a:pt x="456614" y="416240"/>
                  <a:pt x="453954" y="408260"/>
                  <a:pt x="450408" y="400280"/>
                </a:cubicBezTo>
                <a:cubicBezTo>
                  <a:pt x="450408" y="400280"/>
                  <a:pt x="450408" y="399837"/>
                  <a:pt x="450408" y="399837"/>
                </a:cubicBezTo>
                <a:cubicBezTo>
                  <a:pt x="449965" y="398950"/>
                  <a:pt x="449965" y="397621"/>
                  <a:pt x="449521" y="396734"/>
                </a:cubicBezTo>
                <a:cubicBezTo>
                  <a:pt x="448634" y="393631"/>
                  <a:pt x="448191" y="390971"/>
                  <a:pt x="446862" y="388311"/>
                </a:cubicBezTo>
                <a:cubicBezTo>
                  <a:pt x="446418" y="387868"/>
                  <a:pt x="445975" y="387868"/>
                  <a:pt x="445975" y="387868"/>
                </a:cubicBezTo>
                <a:cubicBezTo>
                  <a:pt x="443315" y="383435"/>
                  <a:pt x="439768" y="380331"/>
                  <a:pt x="434449" y="381218"/>
                </a:cubicBezTo>
                <a:cubicBezTo>
                  <a:pt x="426469" y="385208"/>
                  <a:pt x="433119" y="402940"/>
                  <a:pt x="433119" y="410033"/>
                </a:cubicBezTo>
                <a:cubicBezTo>
                  <a:pt x="433562" y="416683"/>
                  <a:pt x="433562" y="423332"/>
                  <a:pt x="437108" y="429095"/>
                </a:cubicBezTo>
                <a:cubicBezTo>
                  <a:pt x="438882" y="432199"/>
                  <a:pt x="441098" y="435745"/>
                  <a:pt x="444201" y="437518"/>
                </a:cubicBezTo>
                <a:cubicBezTo>
                  <a:pt x="444201" y="439292"/>
                  <a:pt x="444645" y="441065"/>
                  <a:pt x="444645" y="443281"/>
                </a:cubicBezTo>
                <a:cubicBezTo>
                  <a:pt x="444645" y="445498"/>
                  <a:pt x="445088" y="447714"/>
                  <a:pt x="445088" y="450374"/>
                </a:cubicBezTo>
                <a:cubicBezTo>
                  <a:pt x="443315" y="447714"/>
                  <a:pt x="441098" y="445055"/>
                  <a:pt x="439325" y="442395"/>
                </a:cubicBezTo>
                <a:cubicBezTo>
                  <a:pt x="436665" y="439735"/>
                  <a:pt x="434449" y="436632"/>
                  <a:pt x="431346" y="434415"/>
                </a:cubicBezTo>
                <a:cubicBezTo>
                  <a:pt x="431789" y="433529"/>
                  <a:pt x="431789" y="432199"/>
                  <a:pt x="431346" y="431312"/>
                </a:cubicBezTo>
                <a:cubicBezTo>
                  <a:pt x="430016" y="427322"/>
                  <a:pt x="428242" y="422889"/>
                  <a:pt x="426469" y="418899"/>
                </a:cubicBezTo>
                <a:cubicBezTo>
                  <a:pt x="422480" y="410477"/>
                  <a:pt x="415386" y="403827"/>
                  <a:pt x="406964" y="400280"/>
                </a:cubicBezTo>
                <a:cubicBezTo>
                  <a:pt x="402087" y="398064"/>
                  <a:pt x="396767" y="396734"/>
                  <a:pt x="392334" y="394074"/>
                </a:cubicBezTo>
                <a:cubicBezTo>
                  <a:pt x="387901" y="390971"/>
                  <a:pt x="383468" y="387868"/>
                  <a:pt x="378149" y="386538"/>
                </a:cubicBezTo>
                <a:cubicBezTo>
                  <a:pt x="367952" y="382991"/>
                  <a:pt x="357756" y="389198"/>
                  <a:pt x="366179" y="399394"/>
                </a:cubicBezTo>
                <a:cubicBezTo>
                  <a:pt x="370612" y="405600"/>
                  <a:pt x="377705" y="408703"/>
                  <a:pt x="383468" y="412693"/>
                </a:cubicBezTo>
                <a:cubicBezTo>
                  <a:pt x="387458" y="415353"/>
                  <a:pt x="390561" y="419343"/>
                  <a:pt x="394108" y="422003"/>
                </a:cubicBezTo>
                <a:cubicBezTo>
                  <a:pt x="398541" y="425106"/>
                  <a:pt x="403417" y="428209"/>
                  <a:pt x="408737" y="430869"/>
                </a:cubicBezTo>
                <a:cubicBezTo>
                  <a:pt x="409623" y="431755"/>
                  <a:pt x="411397" y="432199"/>
                  <a:pt x="412283" y="432642"/>
                </a:cubicBezTo>
                <a:cubicBezTo>
                  <a:pt x="412726" y="432642"/>
                  <a:pt x="413170" y="433085"/>
                  <a:pt x="413613" y="433085"/>
                </a:cubicBezTo>
                <a:cubicBezTo>
                  <a:pt x="414943" y="433529"/>
                  <a:pt x="416716" y="433972"/>
                  <a:pt x="418046" y="434415"/>
                </a:cubicBezTo>
                <a:cubicBezTo>
                  <a:pt x="421593" y="435302"/>
                  <a:pt x="424696" y="436189"/>
                  <a:pt x="428242" y="436632"/>
                </a:cubicBezTo>
                <a:cubicBezTo>
                  <a:pt x="429129" y="436632"/>
                  <a:pt x="429572" y="436632"/>
                  <a:pt x="430016" y="436189"/>
                </a:cubicBezTo>
                <a:cubicBezTo>
                  <a:pt x="436665" y="442838"/>
                  <a:pt x="442429" y="450374"/>
                  <a:pt x="447748" y="458354"/>
                </a:cubicBezTo>
                <a:cubicBezTo>
                  <a:pt x="444645" y="457024"/>
                  <a:pt x="441542" y="455251"/>
                  <a:pt x="438439" y="453921"/>
                </a:cubicBezTo>
                <a:cubicBezTo>
                  <a:pt x="437552" y="453477"/>
                  <a:pt x="436222" y="453477"/>
                  <a:pt x="435335" y="453034"/>
                </a:cubicBezTo>
                <a:cubicBezTo>
                  <a:pt x="434006" y="451261"/>
                  <a:pt x="432232" y="449931"/>
                  <a:pt x="430902" y="448601"/>
                </a:cubicBezTo>
                <a:cubicBezTo>
                  <a:pt x="418933" y="438405"/>
                  <a:pt x="403417" y="446828"/>
                  <a:pt x="389675" y="445498"/>
                </a:cubicBezTo>
                <a:cubicBezTo>
                  <a:pt x="385241" y="445498"/>
                  <a:pt x="380365" y="445055"/>
                  <a:pt x="375932" y="447271"/>
                </a:cubicBezTo>
                <a:cubicBezTo>
                  <a:pt x="371499" y="449931"/>
                  <a:pt x="372829" y="454364"/>
                  <a:pt x="376375" y="456581"/>
                </a:cubicBezTo>
                <a:cubicBezTo>
                  <a:pt x="377262" y="457911"/>
                  <a:pt x="379035" y="458354"/>
                  <a:pt x="380365" y="459241"/>
                </a:cubicBezTo>
                <a:cubicBezTo>
                  <a:pt x="386128" y="461457"/>
                  <a:pt x="392334" y="462787"/>
                  <a:pt x="398098" y="461457"/>
                </a:cubicBezTo>
                <a:cubicBezTo>
                  <a:pt x="403860" y="461014"/>
                  <a:pt x="409623" y="463230"/>
                  <a:pt x="415386" y="463674"/>
                </a:cubicBezTo>
                <a:cubicBezTo>
                  <a:pt x="420706" y="463674"/>
                  <a:pt x="426469" y="463230"/>
                  <a:pt x="431346" y="460571"/>
                </a:cubicBezTo>
                <a:cubicBezTo>
                  <a:pt x="432232" y="460127"/>
                  <a:pt x="434892" y="459241"/>
                  <a:pt x="435779" y="458354"/>
                </a:cubicBezTo>
                <a:cubicBezTo>
                  <a:pt x="440655" y="460127"/>
                  <a:pt x="445975" y="461900"/>
                  <a:pt x="450851" y="463674"/>
                </a:cubicBezTo>
                <a:cubicBezTo>
                  <a:pt x="450851" y="463674"/>
                  <a:pt x="450851" y="463674"/>
                  <a:pt x="451295" y="463674"/>
                </a:cubicBezTo>
                <a:cubicBezTo>
                  <a:pt x="456171" y="471210"/>
                  <a:pt x="460161" y="478746"/>
                  <a:pt x="464594" y="486726"/>
                </a:cubicBezTo>
                <a:cubicBezTo>
                  <a:pt x="461491" y="486282"/>
                  <a:pt x="458388" y="485839"/>
                  <a:pt x="455284" y="485396"/>
                </a:cubicBezTo>
                <a:cubicBezTo>
                  <a:pt x="455284" y="485396"/>
                  <a:pt x="455284" y="485396"/>
                  <a:pt x="454841" y="485396"/>
                </a:cubicBezTo>
                <a:cubicBezTo>
                  <a:pt x="443758" y="477416"/>
                  <a:pt x="429572" y="476086"/>
                  <a:pt x="417160" y="481406"/>
                </a:cubicBezTo>
                <a:cubicBezTo>
                  <a:pt x="410953" y="484066"/>
                  <a:pt x="403860" y="483623"/>
                  <a:pt x="397211" y="485396"/>
                </a:cubicBezTo>
                <a:cubicBezTo>
                  <a:pt x="391448" y="487612"/>
                  <a:pt x="391004" y="490272"/>
                  <a:pt x="392778" y="492489"/>
                </a:cubicBezTo>
                <a:cubicBezTo>
                  <a:pt x="394108" y="497365"/>
                  <a:pt x="406964" y="499582"/>
                  <a:pt x="410953" y="499582"/>
                </a:cubicBezTo>
                <a:cubicBezTo>
                  <a:pt x="415386" y="499582"/>
                  <a:pt x="419819" y="498252"/>
                  <a:pt x="424696" y="498695"/>
                </a:cubicBezTo>
                <a:cubicBezTo>
                  <a:pt x="430902" y="499139"/>
                  <a:pt x="437552" y="500468"/>
                  <a:pt x="443315" y="498252"/>
                </a:cubicBezTo>
                <a:cubicBezTo>
                  <a:pt x="448191" y="496035"/>
                  <a:pt x="453068" y="494705"/>
                  <a:pt x="456614" y="491159"/>
                </a:cubicBezTo>
                <a:cubicBezTo>
                  <a:pt x="459717" y="491602"/>
                  <a:pt x="462821" y="492045"/>
                  <a:pt x="466367" y="492489"/>
                </a:cubicBezTo>
                <a:cubicBezTo>
                  <a:pt x="466367" y="492489"/>
                  <a:pt x="466367" y="492489"/>
                  <a:pt x="466811" y="492489"/>
                </a:cubicBezTo>
                <a:cubicBezTo>
                  <a:pt x="472573" y="504015"/>
                  <a:pt x="478336" y="515098"/>
                  <a:pt x="482326" y="527510"/>
                </a:cubicBezTo>
                <a:cubicBezTo>
                  <a:pt x="480553" y="527067"/>
                  <a:pt x="478780" y="526624"/>
                  <a:pt x="476563" y="526180"/>
                </a:cubicBezTo>
                <a:cubicBezTo>
                  <a:pt x="473016" y="521747"/>
                  <a:pt x="468140" y="518201"/>
                  <a:pt x="463264" y="516427"/>
                </a:cubicBezTo>
                <a:cubicBezTo>
                  <a:pt x="456614" y="513324"/>
                  <a:pt x="449521" y="515541"/>
                  <a:pt x="442872" y="514654"/>
                </a:cubicBezTo>
                <a:cubicBezTo>
                  <a:pt x="435335" y="513768"/>
                  <a:pt x="427799" y="511994"/>
                  <a:pt x="420706" y="514211"/>
                </a:cubicBezTo>
                <a:cubicBezTo>
                  <a:pt x="417603" y="515098"/>
                  <a:pt x="412283" y="516871"/>
                  <a:pt x="413170" y="520861"/>
                </a:cubicBezTo>
                <a:cubicBezTo>
                  <a:pt x="413170" y="520861"/>
                  <a:pt x="413170" y="520861"/>
                  <a:pt x="413170" y="521304"/>
                </a:cubicBezTo>
                <a:cubicBezTo>
                  <a:pt x="413170" y="521304"/>
                  <a:pt x="412726" y="521747"/>
                  <a:pt x="412726" y="521747"/>
                </a:cubicBezTo>
                <a:cubicBezTo>
                  <a:pt x="412726" y="523077"/>
                  <a:pt x="414500" y="524407"/>
                  <a:pt x="415386" y="525294"/>
                </a:cubicBezTo>
                <a:cubicBezTo>
                  <a:pt x="424696" y="531943"/>
                  <a:pt x="436222" y="527510"/>
                  <a:pt x="446418" y="527954"/>
                </a:cubicBezTo>
                <a:cubicBezTo>
                  <a:pt x="450851" y="528840"/>
                  <a:pt x="454398" y="532387"/>
                  <a:pt x="459717" y="532387"/>
                </a:cubicBezTo>
                <a:cubicBezTo>
                  <a:pt x="465480" y="532830"/>
                  <a:pt x="471244" y="531943"/>
                  <a:pt x="476563" y="531057"/>
                </a:cubicBezTo>
                <a:cubicBezTo>
                  <a:pt x="476563" y="531057"/>
                  <a:pt x="476563" y="531057"/>
                  <a:pt x="476563" y="531057"/>
                </a:cubicBezTo>
                <a:cubicBezTo>
                  <a:pt x="477450" y="531500"/>
                  <a:pt x="477893" y="531500"/>
                  <a:pt x="478780" y="531943"/>
                </a:cubicBezTo>
                <a:cubicBezTo>
                  <a:pt x="480553" y="532387"/>
                  <a:pt x="481883" y="532387"/>
                  <a:pt x="483656" y="532387"/>
                </a:cubicBezTo>
                <a:cubicBezTo>
                  <a:pt x="483656" y="532387"/>
                  <a:pt x="483656" y="532387"/>
                  <a:pt x="483656" y="532387"/>
                </a:cubicBezTo>
                <a:cubicBezTo>
                  <a:pt x="484543" y="534603"/>
                  <a:pt x="485429" y="537263"/>
                  <a:pt x="485873" y="539480"/>
                </a:cubicBezTo>
                <a:cubicBezTo>
                  <a:pt x="487646" y="545686"/>
                  <a:pt x="488532" y="551892"/>
                  <a:pt x="489419" y="558099"/>
                </a:cubicBezTo>
                <a:cubicBezTo>
                  <a:pt x="473903" y="594007"/>
                  <a:pt x="457057" y="629471"/>
                  <a:pt x="439768" y="664936"/>
                </a:cubicBezTo>
                <a:cubicBezTo>
                  <a:pt x="435335" y="674246"/>
                  <a:pt x="430902" y="683112"/>
                  <a:pt x="426026" y="692421"/>
                </a:cubicBezTo>
                <a:cubicBezTo>
                  <a:pt x="421149" y="685329"/>
                  <a:pt x="416716" y="678235"/>
                  <a:pt x="412726" y="670699"/>
                </a:cubicBezTo>
                <a:cubicBezTo>
                  <a:pt x="412726" y="668483"/>
                  <a:pt x="413170" y="666266"/>
                  <a:pt x="413613" y="664050"/>
                </a:cubicBezTo>
                <a:cubicBezTo>
                  <a:pt x="415386" y="663163"/>
                  <a:pt x="416716" y="661833"/>
                  <a:pt x="418490" y="660503"/>
                </a:cubicBezTo>
                <a:cubicBezTo>
                  <a:pt x="430902" y="650307"/>
                  <a:pt x="435779" y="634791"/>
                  <a:pt x="441985" y="620605"/>
                </a:cubicBezTo>
                <a:cubicBezTo>
                  <a:pt x="445088" y="614399"/>
                  <a:pt x="450851" y="608636"/>
                  <a:pt x="451738" y="601543"/>
                </a:cubicBezTo>
                <a:cubicBezTo>
                  <a:pt x="451738" y="601543"/>
                  <a:pt x="451738" y="601543"/>
                  <a:pt x="451738" y="601543"/>
                </a:cubicBezTo>
                <a:cubicBezTo>
                  <a:pt x="454398" y="593563"/>
                  <a:pt x="448634" y="586470"/>
                  <a:pt x="442429" y="594893"/>
                </a:cubicBezTo>
                <a:cubicBezTo>
                  <a:pt x="438439" y="599770"/>
                  <a:pt x="434892" y="604646"/>
                  <a:pt x="432232" y="610409"/>
                </a:cubicBezTo>
                <a:cubicBezTo>
                  <a:pt x="429572" y="615285"/>
                  <a:pt x="427799" y="620605"/>
                  <a:pt x="424252" y="625038"/>
                </a:cubicBezTo>
                <a:cubicBezTo>
                  <a:pt x="416716" y="630801"/>
                  <a:pt x="414057" y="640998"/>
                  <a:pt x="411840" y="649864"/>
                </a:cubicBezTo>
                <a:cubicBezTo>
                  <a:pt x="410953" y="653410"/>
                  <a:pt x="410510" y="657400"/>
                  <a:pt x="410067" y="661390"/>
                </a:cubicBezTo>
                <a:cubicBezTo>
                  <a:pt x="410067" y="662276"/>
                  <a:pt x="409623" y="663606"/>
                  <a:pt x="409623" y="664936"/>
                </a:cubicBezTo>
                <a:cubicBezTo>
                  <a:pt x="406520" y="659616"/>
                  <a:pt x="403860" y="653853"/>
                  <a:pt x="400757" y="648534"/>
                </a:cubicBezTo>
                <a:cubicBezTo>
                  <a:pt x="398098" y="643657"/>
                  <a:pt x="395437" y="639224"/>
                  <a:pt x="392778" y="634348"/>
                </a:cubicBezTo>
                <a:cubicBezTo>
                  <a:pt x="393664" y="633018"/>
                  <a:pt x="394551" y="631245"/>
                  <a:pt x="394994" y="630358"/>
                </a:cubicBezTo>
                <a:cubicBezTo>
                  <a:pt x="395881" y="628142"/>
                  <a:pt x="397211" y="626368"/>
                  <a:pt x="398098" y="624152"/>
                </a:cubicBezTo>
                <a:cubicBezTo>
                  <a:pt x="398098" y="624152"/>
                  <a:pt x="398541" y="624152"/>
                  <a:pt x="398541" y="623708"/>
                </a:cubicBezTo>
                <a:cubicBezTo>
                  <a:pt x="408293" y="619275"/>
                  <a:pt x="414057" y="610852"/>
                  <a:pt x="417603" y="601100"/>
                </a:cubicBezTo>
                <a:cubicBezTo>
                  <a:pt x="418490" y="598440"/>
                  <a:pt x="419819" y="596223"/>
                  <a:pt x="420263" y="593563"/>
                </a:cubicBezTo>
                <a:cubicBezTo>
                  <a:pt x="420706" y="591790"/>
                  <a:pt x="421149" y="590460"/>
                  <a:pt x="421593" y="588687"/>
                </a:cubicBezTo>
                <a:cubicBezTo>
                  <a:pt x="423366" y="582924"/>
                  <a:pt x="427799" y="578048"/>
                  <a:pt x="428685" y="572285"/>
                </a:cubicBezTo>
                <a:cubicBezTo>
                  <a:pt x="428685" y="570955"/>
                  <a:pt x="430016" y="568738"/>
                  <a:pt x="428685" y="567852"/>
                </a:cubicBezTo>
                <a:cubicBezTo>
                  <a:pt x="428685" y="567408"/>
                  <a:pt x="429129" y="566521"/>
                  <a:pt x="429129" y="566078"/>
                </a:cubicBezTo>
                <a:cubicBezTo>
                  <a:pt x="429129" y="562532"/>
                  <a:pt x="425583" y="560315"/>
                  <a:pt x="422480" y="562088"/>
                </a:cubicBezTo>
                <a:cubicBezTo>
                  <a:pt x="418046" y="564748"/>
                  <a:pt x="415830" y="570068"/>
                  <a:pt x="413613" y="574501"/>
                </a:cubicBezTo>
                <a:cubicBezTo>
                  <a:pt x="406077" y="589574"/>
                  <a:pt x="390118" y="600213"/>
                  <a:pt x="395881" y="619275"/>
                </a:cubicBezTo>
                <a:cubicBezTo>
                  <a:pt x="394551" y="621935"/>
                  <a:pt x="393221" y="625038"/>
                  <a:pt x="391448" y="627698"/>
                </a:cubicBezTo>
                <a:cubicBezTo>
                  <a:pt x="391004" y="628585"/>
                  <a:pt x="390561" y="629028"/>
                  <a:pt x="390118" y="629915"/>
                </a:cubicBezTo>
                <a:cubicBezTo>
                  <a:pt x="385241" y="621492"/>
                  <a:pt x="380365" y="612626"/>
                  <a:pt x="375045" y="604203"/>
                </a:cubicBezTo>
                <a:cubicBezTo>
                  <a:pt x="377262" y="602873"/>
                  <a:pt x="378592" y="600213"/>
                  <a:pt x="379921" y="597997"/>
                </a:cubicBezTo>
                <a:cubicBezTo>
                  <a:pt x="380365" y="597553"/>
                  <a:pt x="380365" y="596667"/>
                  <a:pt x="380808" y="596223"/>
                </a:cubicBezTo>
                <a:cubicBezTo>
                  <a:pt x="383911" y="595337"/>
                  <a:pt x="386571" y="592234"/>
                  <a:pt x="388788" y="590017"/>
                </a:cubicBezTo>
                <a:cubicBezTo>
                  <a:pt x="390561" y="588244"/>
                  <a:pt x="392334" y="586027"/>
                  <a:pt x="393664" y="583811"/>
                </a:cubicBezTo>
                <a:cubicBezTo>
                  <a:pt x="394551" y="582481"/>
                  <a:pt x="395437" y="580707"/>
                  <a:pt x="396324" y="578934"/>
                </a:cubicBezTo>
                <a:cubicBezTo>
                  <a:pt x="396324" y="578934"/>
                  <a:pt x="396324" y="578491"/>
                  <a:pt x="396324" y="578491"/>
                </a:cubicBezTo>
                <a:cubicBezTo>
                  <a:pt x="396767" y="577161"/>
                  <a:pt x="397211" y="575831"/>
                  <a:pt x="397654" y="574501"/>
                </a:cubicBezTo>
                <a:cubicBezTo>
                  <a:pt x="398541" y="571841"/>
                  <a:pt x="399427" y="568738"/>
                  <a:pt x="400314" y="566078"/>
                </a:cubicBezTo>
                <a:cubicBezTo>
                  <a:pt x="402974" y="559429"/>
                  <a:pt x="408737" y="554552"/>
                  <a:pt x="409623" y="547459"/>
                </a:cubicBezTo>
                <a:cubicBezTo>
                  <a:pt x="409623" y="546572"/>
                  <a:pt x="410067" y="545686"/>
                  <a:pt x="409623" y="545243"/>
                </a:cubicBezTo>
                <a:cubicBezTo>
                  <a:pt x="410067" y="542583"/>
                  <a:pt x="410067" y="539923"/>
                  <a:pt x="408737" y="538150"/>
                </a:cubicBezTo>
                <a:cubicBezTo>
                  <a:pt x="399870" y="531057"/>
                  <a:pt x="392334" y="555439"/>
                  <a:pt x="387901" y="560758"/>
                </a:cubicBezTo>
                <a:cubicBezTo>
                  <a:pt x="384355" y="566521"/>
                  <a:pt x="379035" y="571841"/>
                  <a:pt x="377705" y="578934"/>
                </a:cubicBezTo>
                <a:cubicBezTo>
                  <a:pt x="376818" y="583367"/>
                  <a:pt x="376375" y="587800"/>
                  <a:pt x="377262" y="591790"/>
                </a:cubicBezTo>
                <a:cubicBezTo>
                  <a:pt x="377262" y="592234"/>
                  <a:pt x="377262" y="592234"/>
                  <a:pt x="377262" y="592677"/>
                </a:cubicBezTo>
                <a:cubicBezTo>
                  <a:pt x="375932" y="595337"/>
                  <a:pt x="374602" y="597553"/>
                  <a:pt x="372829" y="599770"/>
                </a:cubicBezTo>
                <a:cubicBezTo>
                  <a:pt x="368395" y="591790"/>
                  <a:pt x="363962" y="583811"/>
                  <a:pt x="359972" y="575388"/>
                </a:cubicBezTo>
                <a:cubicBezTo>
                  <a:pt x="361303" y="570955"/>
                  <a:pt x="362189" y="566965"/>
                  <a:pt x="363076" y="562532"/>
                </a:cubicBezTo>
                <a:cubicBezTo>
                  <a:pt x="364849" y="561202"/>
                  <a:pt x="366179" y="558985"/>
                  <a:pt x="367066" y="557655"/>
                </a:cubicBezTo>
                <a:cubicBezTo>
                  <a:pt x="367952" y="556325"/>
                  <a:pt x="369282" y="554552"/>
                  <a:pt x="370169" y="553222"/>
                </a:cubicBezTo>
                <a:cubicBezTo>
                  <a:pt x="371055" y="551892"/>
                  <a:pt x="371942" y="550119"/>
                  <a:pt x="372385" y="548346"/>
                </a:cubicBezTo>
                <a:cubicBezTo>
                  <a:pt x="373272" y="546572"/>
                  <a:pt x="373716" y="544799"/>
                  <a:pt x="374159" y="543026"/>
                </a:cubicBezTo>
                <a:cubicBezTo>
                  <a:pt x="374159" y="543026"/>
                  <a:pt x="374159" y="542583"/>
                  <a:pt x="374159" y="542583"/>
                </a:cubicBezTo>
                <a:cubicBezTo>
                  <a:pt x="374159" y="542583"/>
                  <a:pt x="374159" y="542139"/>
                  <a:pt x="374159" y="542139"/>
                </a:cubicBezTo>
                <a:cubicBezTo>
                  <a:pt x="375488" y="536820"/>
                  <a:pt x="375488" y="531943"/>
                  <a:pt x="373716" y="526624"/>
                </a:cubicBezTo>
                <a:cubicBezTo>
                  <a:pt x="372829" y="517757"/>
                  <a:pt x="378149" y="509778"/>
                  <a:pt x="378592" y="501355"/>
                </a:cubicBezTo>
                <a:cubicBezTo>
                  <a:pt x="378592" y="500468"/>
                  <a:pt x="379035" y="498252"/>
                  <a:pt x="378149" y="497808"/>
                </a:cubicBezTo>
                <a:cubicBezTo>
                  <a:pt x="378149" y="493375"/>
                  <a:pt x="377262" y="489386"/>
                  <a:pt x="374602" y="485839"/>
                </a:cubicBezTo>
                <a:cubicBezTo>
                  <a:pt x="370612" y="480519"/>
                  <a:pt x="366179" y="484953"/>
                  <a:pt x="364406" y="489386"/>
                </a:cubicBezTo>
                <a:cubicBezTo>
                  <a:pt x="359972" y="500468"/>
                  <a:pt x="361303" y="512881"/>
                  <a:pt x="357756" y="524407"/>
                </a:cubicBezTo>
                <a:cubicBezTo>
                  <a:pt x="355983" y="531943"/>
                  <a:pt x="353767" y="539923"/>
                  <a:pt x="355539" y="547459"/>
                </a:cubicBezTo>
                <a:cubicBezTo>
                  <a:pt x="355983" y="548789"/>
                  <a:pt x="356426" y="550119"/>
                  <a:pt x="356870" y="551449"/>
                </a:cubicBezTo>
                <a:cubicBezTo>
                  <a:pt x="356426" y="552336"/>
                  <a:pt x="357313" y="554109"/>
                  <a:pt x="357313" y="554995"/>
                </a:cubicBezTo>
                <a:cubicBezTo>
                  <a:pt x="357756" y="556769"/>
                  <a:pt x="358643" y="558985"/>
                  <a:pt x="359086" y="561202"/>
                </a:cubicBezTo>
                <a:cubicBezTo>
                  <a:pt x="359086" y="561202"/>
                  <a:pt x="359086" y="561645"/>
                  <a:pt x="359086" y="561645"/>
                </a:cubicBezTo>
                <a:cubicBezTo>
                  <a:pt x="358200" y="564305"/>
                  <a:pt x="357756" y="566965"/>
                  <a:pt x="356870" y="569625"/>
                </a:cubicBezTo>
                <a:cubicBezTo>
                  <a:pt x="353767" y="563418"/>
                  <a:pt x="351106" y="556769"/>
                  <a:pt x="348447" y="550562"/>
                </a:cubicBezTo>
                <a:cubicBezTo>
                  <a:pt x="348003" y="549232"/>
                  <a:pt x="347117" y="547903"/>
                  <a:pt x="346673" y="546129"/>
                </a:cubicBezTo>
                <a:cubicBezTo>
                  <a:pt x="347117" y="544799"/>
                  <a:pt x="346673" y="543026"/>
                  <a:pt x="346673" y="541696"/>
                </a:cubicBezTo>
                <a:cubicBezTo>
                  <a:pt x="346673" y="532387"/>
                  <a:pt x="344013" y="522634"/>
                  <a:pt x="340911" y="513768"/>
                </a:cubicBezTo>
                <a:cubicBezTo>
                  <a:pt x="340467" y="513324"/>
                  <a:pt x="340024" y="512881"/>
                  <a:pt x="339580" y="513324"/>
                </a:cubicBezTo>
                <a:cubicBezTo>
                  <a:pt x="339580" y="513324"/>
                  <a:pt x="339580" y="513768"/>
                  <a:pt x="339137" y="513768"/>
                </a:cubicBezTo>
                <a:cubicBezTo>
                  <a:pt x="337364" y="510664"/>
                  <a:pt x="334704" y="508005"/>
                  <a:pt x="331157" y="504902"/>
                </a:cubicBezTo>
                <a:cubicBezTo>
                  <a:pt x="326281" y="499139"/>
                  <a:pt x="324065" y="491159"/>
                  <a:pt x="318302" y="485396"/>
                </a:cubicBezTo>
                <a:cubicBezTo>
                  <a:pt x="315198" y="481849"/>
                  <a:pt x="311652" y="476973"/>
                  <a:pt x="306332" y="477416"/>
                </a:cubicBezTo>
                <a:cubicBezTo>
                  <a:pt x="301899" y="477416"/>
                  <a:pt x="300126" y="482736"/>
                  <a:pt x="300569" y="486726"/>
                </a:cubicBezTo>
                <a:cubicBezTo>
                  <a:pt x="301456" y="495592"/>
                  <a:pt x="306332" y="502685"/>
                  <a:pt x="310322" y="509778"/>
                </a:cubicBezTo>
                <a:cubicBezTo>
                  <a:pt x="312539" y="517757"/>
                  <a:pt x="315198" y="525737"/>
                  <a:pt x="320962" y="531943"/>
                </a:cubicBezTo>
                <a:cubicBezTo>
                  <a:pt x="327168" y="538593"/>
                  <a:pt x="334261" y="545243"/>
                  <a:pt x="342684" y="548789"/>
                </a:cubicBezTo>
                <a:cubicBezTo>
                  <a:pt x="342684" y="548789"/>
                  <a:pt x="343127" y="548789"/>
                  <a:pt x="343127" y="548789"/>
                </a:cubicBezTo>
                <a:cubicBezTo>
                  <a:pt x="345344" y="554552"/>
                  <a:pt x="348003" y="560315"/>
                  <a:pt x="350220" y="565635"/>
                </a:cubicBezTo>
                <a:cubicBezTo>
                  <a:pt x="348003" y="565192"/>
                  <a:pt x="345787" y="564305"/>
                  <a:pt x="344013" y="563862"/>
                </a:cubicBezTo>
                <a:cubicBezTo>
                  <a:pt x="342684" y="560315"/>
                  <a:pt x="337364" y="556325"/>
                  <a:pt x="335147" y="554552"/>
                </a:cubicBezTo>
                <a:cubicBezTo>
                  <a:pt x="331157" y="551449"/>
                  <a:pt x="325838" y="550562"/>
                  <a:pt x="321405" y="549232"/>
                </a:cubicBezTo>
                <a:cubicBezTo>
                  <a:pt x="316528" y="547459"/>
                  <a:pt x="311652" y="544356"/>
                  <a:pt x="306775" y="543026"/>
                </a:cubicBezTo>
                <a:cubicBezTo>
                  <a:pt x="299682" y="540810"/>
                  <a:pt x="292146" y="538593"/>
                  <a:pt x="285054" y="539480"/>
                </a:cubicBezTo>
                <a:cubicBezTo>
                  <a:pt x="282837" y="539923"/>
                  <a:pt x="281064" y="541253"/>
                  <a:pt x="280621" y="543026"/>
                </a:cubicBezTo>
                <a:cubicBezTo>
                  <a:pt x="280177" y="543913"/>
                  <a:pt x="280177" y="544799"/>
                  <a:pt x="280177" y="545686"/>
                </a:cubicBezTo>
                <a:cubicBezTo>
                  <a:pt x="280621" y="547459"/>
                  <a:pt x="281507" y="549676"/>
                  <a:pt x="283723" y="551006"/>
                </a:cubicBezTo>
                <a:cubicBezTo>
                  <a:pt x="283723" y="551006"/>
                  <a:pt x="284167" y="551006"/>
                  <a:pt x="284167" y="551006"/>
                </a:cubicBezTo>
                <a:cubicBezTo>
                  <a:pt x="286826" y="553666"/>
                  <a:pt x="289930" y="555439"/>
                  <a:pt x="293476" y="556769"/>
                </a:cubicBezTo>
                <a:cubicBezTo>
                  <a:pt x="299682" y="558985"/>
                  <a:pt x="305889" y="561202"/>
                  <a:pt x="311652" y="564305"/>
                </a:cubicBezTo>
                <a:cubicBezTo>
                  <a:pt x="317858" y="567852"/>
                  <a:pt x="324065" y="570511"/>
                  <a:pt x="331157" y="570511"/>
                </a:cubicBezTo>
                <a:cubicBezTo>
                  <a:pt x="334261" y="570511"/>
                  <a:pt x="337364" y="569625"/>
                  <a:pt x="340467" y="568738"/>
                </a:cubicBezTo>
                <a:cubicBezTo>
                  <a:pt x="341354" y="568295"/>
                  <a:pt x="342240" y="568295"/>
                  <a:pt x="343127" y="567852"/>
                </a:cubicBezTo>
                <a:cubicBezTo>
                  <a:pt x="343127" y="567852"/>
                  <a:pt x="343570" y="567852"/>
                  <a:pt x="343570" y="567852"/>
                </a:cubicBezTo>
                <a:cubicBezTo>
                  <a:pt x="345787" y="568738"/>
                  <a:pt x="348447" y="569625"/>
                  <a:pt x="351106" y="570068"/>
                </a:cubicBezTo>
                <a:cubicBezTo>
                  <a:pt x="351550" y="570068"/>
                  <a:pt x="352436" y="570511"/>
                  <a:pt x="352880" y="570511"/>
                </a:cubicBezTo>
                <a:cubicBezTo>
                  <a:pt x="355983" y="577604"/>
                  <a:pt x="359086" y="584254"/>
                  <a:pt x="363076" y="590903"/>
                </a:cubicBezTo>
                <a:cubicBezTo>
                  <a:pt x="364406" y="593563"/>
                  <a:pt x="365736" y="595780"/>
                  <a:pt x="367509" y="598440"/>
                </a:cubicBezTo>
                <a:cubicBezTo>
                  <a:pt x="366622" y="598440"/>
                  <a:pt x="365736" y="598440"/>
                  <a:pt x="364849" y="598440"/>
                </a:cubicBezTo>
                <a:cubicBezTo>
                  <a:pt x="362189" y="594007"/>
                  <a:pt x="351550" y="589574"/>
                  <a:pt x="347560" y="588244"/>
                </a:cubicBezTo>
                <a:cubicBezTo>
                  <a:pt x="340467" y="586027"/>
                  <a:pt x="332488" y="587800"/>
                  <a:pt x="325395" y="585140"/>
                </a:cubicBezTo>
                <a:cubicBezTo>
                  <a:pt x="316085" y="581594"/>
                  <a:pt x="305889" y="580264"/>
                  <a:pt x="296136" y="580264"/>
                </a:cubicBezTo>
                <a:cubicBezTo>
                  <a:pt x="293476" y="580707"/>
                  <a:pt x="290373" y="580264"/>
                  <a:pt x="287713" y="581594"/>
                </a:cubicBezTo>
                <a:cubicBezTo>
                  <a:pt x="286826" y="582037"/>
                  <a:pt x="286383" y="582924"/>
                  <a:pt x="285940" y="583811"/>
                </a:cubicBezTo>
                <a:cubicBezTo>
                  <a:pt x="285940" y="583811"/>
                  <a:pt x="285940" y="583811"/>
                  <a:pt x="285497" y="583811"/>
                </a:cubicBezTo>
                <a:cubicBezTo>
                  <a:pt x="282393" y="592234"/>
                  <a:pt x="305446" y="596223"/>
                  <a:pt x="311208" y="599326"/>
                </a:cubicBezTo>
                <a:cubicBezTo>
                  <a:pt x="318302" y="602430"/>
                  <a:pt x="324508" y="607306"/>
                  <a:pt x="332044" y="608636"/>
                </a:cubicBezTo>
                <a:cubicBezTo>
                  <a:pt x="341354" y="610409"/>
                  <a:pt x="350663" y="606863"/>
                  <a:pt x="359529" y="604203"/>
                </a:cubicBezTo>
                <a:cubicBezTo>
                  <a:pt x="360416" y="603760"/>
                  <a:pt x="362633" y="603316"/>
                  <a:pt x="363962" y="602430"/>
                </a:cubicBezTo>
                <a:cubicBezTo>
                  <a:pt x="363962" y="602430"/>
                  <a:pt x="363962" y="602430"/>
                  <a:pt x="363962" y="602430"/>
                </a:cubicBezTo>
                <a:cubicBezTo>
                  <a:pt x="365736" y="602430"/>
                  <a:pt x="367509" y="602430"/>
                  <a:pt x="368839" y="601986"/>
                </a:cubicBezTo>
                <a:cubicBezTo>
                  <a:pt x="373272" y="609966"/>
                  <a:pt x="377705" y="617945"/>
                  <a:pt x="382138" y="625482"/>
                </a:cubicBezTo>
                <a:cubicBezTo>
                  <a:pt x="378149" y="625038"/>
                  <a:pt x="374159" y="625038"/>
                  <a:pt x="370612" y="625038"/>
                </a:cubicBezTo>
                <a:cubicBezTo>
                  <a:pt x="370169" y="625038"/>
                  <a:pt x="369726" y="624595"/>
                  <a:pt x="369726" y="624595"/>
                </a:cubicBezTo>
                <a:cubicBezTo>
                  <a:pt x="367509" y="622822"/>
                  <a:pt x="364849" y="621492"/>
                  <a:pt x="362633" y="620605"/>
                </a:cubicBezTo>
                <a:cubicBezTo>
                  <a:pt x="349777" y="614399"/>
                  <a:pt x="340024" y="616616"/>
                  <a:pt x="327168" y="621049"/>
                </a:cubicBezTo>
                <a:cubicBezTo>
                  <a:pt x="320962" y="623265"/>
                  <a:pt x="297466" y="617059"/>
                  <a:pt x="298353" y="626368"/>
                </a:cubicBezTo>
                <a:cubicBezTo>
                  <a:pt x="298353" y="626368"/>
                  <a:pt x="298353" y="626812"/>
                  <a:pt x="298796" y="626812"/>
                </a:cubicBezTo>
                <a:cubicBezTo>
                  <a:pt x="298796" y="626812"/>
                  <a:pt x="298796" y="626812"/>
                  <a:pt x="298796" y="626812"/>
                </a:cubicBezTo>
                <a:cubicBezTo>
                  <a:pt x="298796" y="627255"/>
                  <a:pt x="299239" y="627255"/>
                  <a:pt x="299239" y="627698"/>
                </a:cubicBezTo>
                <a:cubicBezTo>
                  <a:pt x="299682" y="628585"/>
                  <a:pt x="300569" y="629471"/>
                  <a:pt x="301899" y="630358"/>
                </a:cubicBezTo>
                <a:cubicBezTo>
                  <a:pt x="303672" y="631245"/>
                  <a:pt x="305446" y="632131"/>
                  <a:pt x="307219" y="632575"/>
                </a:cubicBezTo>
                <a:cubicBezTo>
                  <a:pt x="314312" y="635678"/>
                  <a:pt x="322291" y="637008"/>
                  <a:pt x="329828" y="639224"/>
                </a:cubicBezTo>
                <a:cubicBezTo>
                  <a:pt x="334704" y="640554"/>
                  <a:pt x="339580" y="641441"/>
                  <a:pt x="344457" y="641884"/>
                </a:cubicBezTo>
                <a:cubicBezTo>
                  <a:pt x="350220" y="642328"/>
                  <a:pt x="355983" y="640998"/>
                  <a:pt x="361303" y="637894"/>
                </a:cubicBezTo>
                <a:cubicBezTo>
                  <a:pt x="364849" y="636121"/>
                  <a:pt x="368395" y="633461"/>
                  <a:pt x="371499" y="631245"/>
                </a:cubicBezTo>
                <a:cubicBezTo>
                  <a:pt x="371942" y="630801"/>
                  <a:pt x="372829" y="630358"/>
                  <a:pt x="373272" y="629915"/>
                </a:cubicBezTo>
                <a:cubicBezTo>
                  <a:pt x="373716" y="629915"/>
                  <a:pt x="373716" y="629915"/>
                  <a:pt x="374159" y="629915"/>
                </a:cubicBezTo>
                <a:cubicBezTo>
                  <a:pt x="378149" y="629915"/>
                  <a:pt x="382138" y="630358"/>
                  <a:pt x="386571" y="630801"/>
                </a:cubicBezTo>
                <a:cubicBezTo>
                  <a:pt x="387458" y="632575"/>
                  <a:pt x="388788" y="634791"/>
                  <a:pt x="390118" y="636565"/>
                </a:cubicBezTo>
                <a:cubicBezTo>
                  <a:pt x="396324" y="647647"/>
                  <a:pt x="402531" y="659173"/>
                  <a:pt x="408737" y="670699"/>
                </a:cubicBezTo>
                <a:cubicBezTo>
                  <a:pt x="406077" y="670256"/>
                  <a:pt x="403860" y="670256"/>
                  <a:pt x="401201" y="670256"/>
                </a:cubicBezTo>
                <a:cubicBezTo>
                  <a:pt x="401201" y="670256"/>
                  <a:pt x="400757" y="669813"/>
                  <a:pt x="400757" y="669813"/>
                </a:cubicBezTo>
                <a:cubicBezTo>
                  <a:pt x="392778" y="662276"/>
                  <a:pt x="381252" y="658287"/>
                  <a:pt x="370169" y="660947"/>
                </a:cubicBezTo>
                <a:cubicBezTo>
                  <a:pt x="362633" y="662720"/>
                  <a:pt x="355983" y="664936"/>
                  <a:pt x="348003" y="664936"/>
                </a:cubicBezTo>
                <a:cubicBezTo>
                  <a:pt x="342684" y="665823"/>
                  <a:pt x="321405" y="660503"/>
                  <a:pt x="321405" y="667596"/>
                </a:cubicBezTo>
                <a:cubicBezTo>
                  <a:pt x="321405" y="667596"/>
                  <a:pt x="321405" y="667596"/>
                  <a:pt x="321405" y="667596"/>
                </a:cubicBezTo>
                <a:cubicBezTo>
                  <a:pt x="321405" y="668483"/>
                  <a:pt x="322291" y="669369"/>
                  <a:pt x="322735" y="670256"/>
                </a:cubicBezTo>
                <a:cubicBezTo>
                  <a:pt x="324508" y="672473"/>
                  <a:pt x="327168" y="674246"/>
                  <a:pt x="330271" y="675132"/>
                </a:cubicBezTo>
                <a:cubicBezTo>
                  <a:pt x="336921" y="678235"/>
                  <a:pt x="344457" y="679565"/>
                  <a:pt x="351550" y="681782"/>
                </a:cubicBezTo>
                <a:cubicBezTo>
                  <a:pt x="358643" y="683555"/>
                  <a:pt x="365293" y="686215"/>
                  <a:pt x="372385" y="687545"/>
                </a:cubicBezTo>
                <a:cubicBezTo>
                  <a:pt x="379921" y="688432"/>
                  <a:pt x="387015" y="684885"/>
                  <a:pt x="393221" y="680896"/>
                </a:cubicBezTo>
                <a:cubicBezTo>
                  <a:pt x="396324" y="678679"/>
                  <a:pt x="399870" y="677349"/>
                  <a:pt x="402974" y="674689"/>
                </a:cubicBezTo>
                <a:cubicBezTo>
                  <a:pt x="405634" y="674689"/>
                  <a:pt x="407850" y="675132"/>
                  <a:pt x="410067" y="676019"/>
                </a:cubicBezTo>
                <a:cubicBezTo>
                  <a:pt x="410510" y="676019"/>
                  <a:pt x="410510" y="676019"/>
                  <a:pt x="410953" y="676462"/>
                </a:cubicBezTo>
                <a:cubicBezTo>
                  <a:pt x="414943" y="683555"/>
                  <a:pt x="419376" y="690648"/>
                  <a:pt x="424252" y="697298"/>
                </a:cubicBezTo>
                <a:cubicBezTo>
                  <a:pt x="413170" y="719907"/>
                  <a:pt x="401644" y="742515"/>
                  <a:pt x="390118" y="764681"/>
                </a:cubicBezTo>
                <a:cubicBezTo>
                  <a:pt x="380808" y="782413"/>
                  <a:pt x="371055" y="800146"/>
                  <a:pt x="362189" y="818321"/>
                </a:cubicBezTo>
                <a:cubicBezTo>
                  <a:pt x="360416" y="815661"/>
                  <a:pt x="359086" y="813002"/>
                  <a:pt x="357313" y="809899"/>
                </a:cubicBezTo>
                <a:cubicBezTo>
                  <a:pt x="359086" y="806352"/>
                  <a:pt x="360416" y="799259"/>
                  <a:pt x="360859" y="795269"/>
                </a:cubicBezTo>
                <a:cubicBezTo>
                  <a:pt x="363076" y="794383"/>
                  <a:pt x="365293" y="788620"/>
                  <a:pt x="366179" y="787290"/>
                </a:cubicBezTo>
                <a:cubicBezTo>
                  <a:pt x="368395" y="781970"/>
                  <a:pt x="370169" y="775764"/>
                  <a:pt x="369726" y="770001"/>
                </a:cubicBezTo>
                <a:cubicBezTo>
                  <a:pt x="369726" y="769114"/>
                  <a:pt x="369726" y="768227"/>
                  <a:pt x="369282" y="767341"/>
                </a:cubicBezTo>
                <a:cubicBezTo>
                  <a:pt x="369282" y="767341"/>
                  <a:pt x="369282" y="767341"/>
                  <a:pt x="369282" y="767341"/>
                </a:cubicBezTo>
                <a:cubicBezTo>
                  <a:pt x="368839" y="765124"/>
                  <a:pt x="368395" y="763351"/>
                  <a:pt x="368395" y="761134"/>
                </a:cubicBezTo>
                <a:cubicBezTo>
                  <a:pt x="368839" y="756258"/>
                  <a:pt x="370169" y="750938"/>
                  <a:pt x="370612" y="746062"/>
                </a:cubicBezTo>
                <a:cubicBezTo>
                  <a:pt x="371055" y="742072"/>
                  <a:pt x="372385" y="737196"/>
                  <a:pt x="371055" y="733206"/>
                </a:cubicBezTo>
                <a:cubicBezTo>
                  <a:pt x="371055" y="733206"/>
                  <a:pt x="371055" y="733206"/>
                  <a:pt x="371055" y="733206"/>
                </a:cubicBezTo>
                <a:cubicBezTo>
                  <a:pt x="369282" y="729216"/>
                  <a:pt x="365293" y="728773"/>
                  <a:pt x="363076" y="734093"/>
                </a:cubicBezTo>
                <a:cubicBezTo>
                  <a:pt x="357756" y="744289"/>
                  <a:pt x="357756" y="755815"/>
                  <a:pt x="354210" y="766454"/>
                </a:cubicBezTo>
                <a:cubicBezTo>
                  <a:pt x="352436" y="773991"/>
                  <a:pt x="353323" y="784630"/>
                  <a:pt x="357756" y="791279"/>
                </a:cubicBezTo>
                <a:cubicBezTo>
                  <a:pt x="357756" y="792166"/>
                  <a:pt x="357756" y="793053"/>
                  <a:pt x="357313" y="793939"/>
                </a:cubicBezTo>
                <a:cubicBezTo>
                  <a:pt x="356426" y="797929"/>
                  <a:pt x="355983" y="801919"/>
                  <a:pt x="354653" y="805909"/>
                </a:cubicBezTo>
                <a:cubicBezTo>
                  <a:pt x="349333" y="797486"/>
                  <a:pt x="344013" y="789506"/>
                  <a:pt x="339137" y="781083"/>
                </a:cubicBezTo>
                <a:cubicBezTo>
                  <a:pt x="340467" y="778867"/>
                  <a:pt x="340911" y="773991"/>
                  <a:pt x="341354" y="772217"/>
                </a:cubicBezTo>
                <a:cubicBezTo>
                  <a:pt x="341797" y="768671"/>
                  <a:pt x="341797" y="765568"/>
                  <a:pt x="341354" y="762021"/>
                </a:cubicBezTo>
                <a:cubicBezTo>
                  <a:pt x="345787" y="759805"/>
                  <a:pt x="348890" y="744732"/>
                  <a:pt x="348890" y="741186"/>
                </a:cubicBezTo>
                <a:cubicBezTo>
                  <a:pt x="349777" y="734979"/>
                  <a:pt x="346673" y="729660"/>
                  <a:pt x="345787" y="723896"/>
                </a:cubicBezTo>
                <a:cubicBezTo>
                  <a:pt x="345344" y="720350"/>
                  <a:pt x="346673" y="716803"/>
                  <a:pt x="347560" y="712814"/>
                </a:cubicBezTo>
                <a:cubicBezTo>
                  <a:pt x="349333" y="707494"/>
                  <a:pt x="348447" y="701731"/>
                  <a:pt x="346230" y="696855"/>
                </a:cubicBezTo>
                <a:cubicBezTo>
                  <a:pt x="345344" y="695968"/>
                  <a:pt x="344900" y="696411"/>
                  <a:pt x="344457" y="696855"/>
                </a:cubicBezTo>
                <a:cubicBezTo>
                  <a:pt x="344013" y="696855"/>
                  <a:pt x="344013" y="696411"/>
                  <a:pt x="343570" y="696855"/>
                </a:cubicBezTo>
                <a:cubicBezTo>
                  <a:pt x="337807" y="699071"/>
                  <a:pt x="336477" y="707494"/>
                  <a:pt x="334704" y="712370"/>
                </a:cubicBezTo>
                <a:cubicBezTo>
                  <a:pt x="332488" y="721680"/>
                  <a:pt x="327168" y="730546"/>
                  <a:pt x="328054" y="740299"/>
                </a:cubicBezTo>
                <a:cubicBezTo>
                  <a:pt x="328941" y="747392"/>
                  <a:pt x="332044" y="755371"/>
                  <a:pt x="337364" y="760248"/>
                </a:cubicBezTo>
                <a:cubicBezTo>
                  <a:pt x="337364" y="765124"/>
                  <a:pt x="337364" y="770444"/>
                  <a:pt x="336477" y="775320"/>
                </a:cubicBezTo>
                <a:cubicBezTo>
                  <a:pt x="336477" y="775764"/>
                  <a:pt x="336477" y="776207"/>
                  <a:pt x="336477" y="776207"/>
                </a:cubicBezTo>
                <a:cubicBezTo>
                  <a:pt x="332931" y="770444"/>
                  <a:pt x="329385" y="765124"/>
                  <a:pt x="325838" y="759361"/>
                </a:cubicBezTo>
                <a:cubicBezTo>
                  <a:pt x="321405" y="752268"/>
                  <a:pt x="316972" y="745619"/>
                  <a:pt x="312539" y="738969"/>
                </a:cubicBezTo>
                <a:cubicBezTo>
                  <a:pt x="312982" y="738082"/>
                  <a:pt x="313425" y="736752"/>
                  <a:pt x="313425" y="735866"/>
                </a:cubicBezTo>
                <a:cubicBezTo>
                  <a:pt x="313869" y="732763"/>
                  <a:pt x="313869" y="729216"/>
                  <a:pt x="313425" y="726113"/>
                </a:cubicBezTo>
                <a:cubicBezTo>
                  <a:pt x="315198" y="724783"/>
                  <a:pt x="316972" y="720793"/>
                  <a:pt x="317858" y="719463"/>
                </a:cubicBezTo>
                <a:cubicBezTo>
                  <a:pt x="323621" y="709711"/>
                  <a:pt x="323621" y="698628"/>
                  <a:pt x="320075" y="688432"/>
                </a:cubicBezTo>
                <a:cubicBezTo>
                  <a:pt x="319631" y="686215"/>
                  <a:pt x="318745" y="683998"/>
                  <a:pt x="318302" y="681782"/>
                </a:cubicBezTo>
                <a:cubicBezTo>
                  <a:pt x="317858" y="680452"/>
                  <a:pt x="317415" y="679122"/>
                  <a:pt x="316528" y="678235"/>
                </a:cubicBezTo>
                <a:cubicBezTo>
                  <a:pt x="316528" y="678235"/>
                  <a:pt x="316085" y="678235"/>
                  <a:pt x="316085" y="678235"/>
                </a:cubicBezTo>
                <a:cubicBezTo>
                  <a:pt x="315642" y="677349"/>
                  <a:pt x="315198" y="676462"/>
                  <a:pt x="314312" y="676019"/>
                </a:cubicBezTo>
                <a:cubicBezTo>
                  <a:pt x="305003" y="670699"/>
                  <a:pt x="307219" y="686215"/>
                  <a:pt x="307219" y="691092"/>
                </a:cubicBezTo>
                <a:cubicBezTo>
                  <a:pt x="306332" y="702618"/>
                  <a:pt x="302786" y="713700"/>
                  <a:pt x="310322" y="723896"/>
                </a:cubicBezTo>
                <a:cubicBezTo>
                  <a:pt x="310322" y="726556"/>
                  <a:pt x="310765" y="729660"/>
                  <a:pt x="310765" y="732319"/>
                </a:cubicBezTo>
                <a:cubicBezTo>
                  <a:pt x="310765" y="733206"/>
                  <a:pt x="310322" y="734093"/>
                  <a:pt x="310322" y="735423"/>
                </a:cubicBezTo>
                <a:cubicBezTo>
                  <a:pt x="302342" y="723896"/>
                  <a:pt x="293920" y="712814"/>
                  <a:pt x="285054" y="701731"/>
                </a:cubicBezTo>
                <a:cubicBezTo>
                  <a:pt x="285940" y="700844"/>
                  <a:pt x="286383" y="699071"/>
                  <a:pt x="286826" y="697741"/>
                </a:cubicBezTo>
                <a:cubicBezTo>
                  <a:pt x="287270" y="696855"/>
                  <a:pt x="287270" y="695968"/>
                  <a:pt x="287270" y="695081"/>
                </a:cubicBezTo>
                <a:cubicBezTo>
                  <a:pt x="289930" y="692865"/>
                  <a:pt x="293476" y="687102"/>
                  <a:pt x="294363" y="685772"/>
                </a:cubicBezTo>
                <a:cubicBezTo>
                  <a:pt x="296136" y="682225"/>
                  <a:pt x="297466" y="678235"/>
                  <a:pt x="297909" y="674246"/>
                </a:cubicBezTo>
                <a:cubicBezTo>
                  <a:pt x="298796" y="668926"/>
                  <a:pt x="296580" y="663606"/>
                  <a:pt x="297466" y="658287"/>
                </a:cubicBezTo>
                <a:cubicBezTo>
                  <a:pt x="298353" y="652967"/>
                  <a:pt x="299682" y="646761"/>
                  <a:pt x="297466" y="641441"/>
                </a:cubicBezTo>
                <a:cubicBezTo>
                  <a:pt x="297466" y="640998"/>
                  <a:pt x="297023" y="640554"/>
                  <a:pt x="297023" y="640111"/>
                </a:cubicBezTo>
                <a:cubicBezTo>
                  <a:pt x="297023" y="639667"/>
                  <a:pt x="296580" y="639667"/>
                  <a:pt x="296136" y="639667"/>
                </a:cubicBezTo>
                <a:cubicBezTo>
                  <a:pt x="294806" y="638338"/>
                  <a:pt x="293033" y="637008"/>
                  <a:pt x="290816" y="637451"/>
                </a:cubicBezTo>
                <a:cubicBezTo>
                  <a:pt x="285054" y="638781"/>
                  <a:pt x="284610" y="656070"/>
                  <a:pt x="283280" y="661390"/>
                </a:cubicBezTo>
                <a:cubicBezTo>
                  <a:pt x="282393" y="668926"/>
                  <a:pt x="278404" y="676906"/>
                  <a:pt x="280177" y="684442"/>
                </a:cubicBezTo>
                <a:cubicBezTo>
                  <a:pt x="280621" y="687545"/>
                  <a:pt x="281950" y="690648"/>
                  <a:pt x="283723" y="693751"/>
                </a:cubicBezTo>
                <a:cubicBezTo>
                  <a:pt x="283723" y="693751"/>
                  <a:pt x="283723" y="694195"/>
                  <a:pt x="283723" y="694195"/>
                </a:cubicBezTo>
                <a:cubicBezTo>
                  <a:pt x="283280" y="695081"/>
                  <a:pt x="282837" y="696411"/>
                  <a:pt x="282393" y="697741"/>
                </a:cubicBezTo>
                <a:cubicBezTo>
                  <a:pt x="281064" y="695968"/>
                  <a:pt x="279290" y="694195"/>
                  <a:pt x="277960" y="691978"/>
                </a:cubicBezTo>
                <a:cubicBezTo>
                  <a:pt x="273527" y="686215"/>
                  <a:pt x="269094" y="680452"/>
                  <a:pt x="264661" y="674246"/>
                </a:cubicBezTo>
                <a:cubicBezTo>
                  <a:pt x="265991" y="671586"/>
                  <a:pt x="266877" y="669369"/>
                  <a:pt x="267321" y="666710"/>
                </a:cubicBezTo>
                <a:cubicBezTo>
                  <a:pt x="269538" y="664936"/>
                  <a:pt x="271754" y="660947"/>
                  <a:pt x="272641" y="660060"/>
                </a:cubicBezTo>
                <a:cubicBezTo>
                  <a:pt x="278404" y="652080"/>
                  <a:pt x="277517" y="643214"/>
                  <a:pt x="276631" y="633905"/>
                </a:cubicBezTo>
                <a:cubicBezTo>
                  <a:pt x="276631" y="630801"/>
                  <a:pt x="278404" y="627255"/>
                  <a:pt x="277074" y="624152"/>
                </a:cubicBezTo>
                <a:cubicBezTo>
                  <a:pt x="277074" y="623708"/>
                  <a:pt x="276631" y="623265"/>
                  <a:pt x="276187" y="623708"/>
                </a:cubicBezTo>
                <a:cubicBezTo>
                  <a:pt x="275744" y="622822"/>
                  <a:pt x="275300" y="621492"/>
                  <a:pt x="273971" y="621049"/>
                </a:cubicBezTo>
                <a:cubicBezTo>
                  <a:pt x="268208" y="619719"/>
                  <a:pt x="265991" y="635234"/>
                  <a:pt x="264218" y="639224"/>
                </a:cubicBezTo>
                <a:cubicBezTo>
                  <a:pt x="262001" y="647204"/>
                  <a:pt x="259341" y="656957"/>
                  <a:pt x="263331" y="664493"/>
                </a:cubicBezTo>
                <a:cubicBezTo>
                  <a:pt x="262888" y="666266"/>
                  <a:pt x="262001" y="668039"/>
                  <a:pt x="261558" y="670256"/>
                </a:cubicBezTo>
                <a:cubicBezTo>
                  <a:pt x="256682" y="663606"/>
                  <a:pt x="251805" y="656957"/>
                  <a:pt x="246929" y="649864"/>
                </a:cubicBezTo>
                <a:cubicBezTo>
                  <a:pt x="246929" y="645874"/>
                  <a:pt x="243826" y="638338"/>
                  <a:pt x="242052" y="633461"/>
                </a:cubicBezTo>
                <a:cubicBezTo>
                  <a:pt x="241609" y="631688"/>
                  <a:pt x="240723" y="629915"/>
                  <a:pt x="239836" y="628585"/>
                </a:cubicBezTo>
                <a:cubicBezTo>
                  <a:pt x="239392" y="627698"/>
                  <a:pt x="238949" y="627255"/>
                  <a:pt x="238949" y="626368"/>
                </a:cubicBezTo>
                <a:cubicBezTo>
                  <a:pt x="234516" y="618389"/>
                  <a:pt x="227423" y="611739"/>
                  <a:pt x="219887" y="606419"/>
                </a:cubicBezTo>
                <a:cubicBezTo>
                  <a:pt x="215010" y="601543"/>
                  <a:pt x="211464" y="594893"/>
                  <a:pt x="205701" y="591347"/>
                </a:cubicBezTo>
                <a:cubicBezTo>
                  <a:pt x="195062" y="585140"/>
                  <a:pt x="195062" y="597110"/>
                  <a:pt x="198608" y="604203"/>
                </a:cubicBezTo>
                <a:cubicBezTo>
                  <a:pt x="201268" y="609079"/>
                  <a:pt x="204371" y="613956"/>
                  <a:pt x="207474" y="618832"/>
                </a:cubicBezTo>
                <a:cubicBezTo>
                  <a:pt x="210577" y="624152"/>
                  <a:pt x="213237" y="630358"/>
                  <a:pt x="217227" y="635234"/>
                </a:cubicBezTo>
                <a:cubicBezTo>
                  <a:pt x="224320" y="643214"/>
                  <a:pt x="234073" y="648090"/>
                  <a:pt x="243826" y="652524"/>
                </a:cubicBezTo>
                <a:cubicBezTo>
                  <a:pt x="244269" y="652524"/>
                  <a:pt x="244269" y="652524"/>
                  <a:pt x="244712" y="652524"/>
                </a:cubicBezTo>
                <a:cubicBezTo>
                  <a:pt x="248702" y="658287"/>
                  <a:pt x="252692" y="664050"/>
                  <a:pt x="257125" y="669369"/>
                </a:cubicBezTo>
                <a:cubicBezTo>
                  <a:pt x="254908" y="669813"/>
                  <a:pt x="252692" y="669813"/>
                  <a:pt x="250475" y="669813"/>
                </a:cubicBezTo>
                <a:cubicBezTo>
                  <a:pt x="242052" y="664050"/>
                  <a:pt x="232300" y="660503"/>
                  <a:pt x="222103" y="662276"/>
                </a:cubicBezTo>
                <a:cubicBezTo>
                  <a:pt x="214567" y="662276"/>
                  <a:pt x="205701" y="660060"/>
                  <a:pt x="199495" y="664936"/>
                </a:cubicBezTo>
                <a:cubicBezTo>
                  <a:pt x="199051" y="665380"/>
                  <a:pt x="198608" y="665823"/>
                  <a:pt x="198608" y="666266"/>
                </a:cubicBezTo>
                <a:cubicBezTo>
                  <a:pt x="198608" y="666266"/>
                  <a:pt x="198608" y="666266"/>
                  <a:pt x="198608" y="666266"/>
                </a:cubicBezTo>
                <a:cubicBezTo>
                  <a:pt x="198164" y="666710"/>
                  <a:pt x="198608" y="667596"/>
                  <a:pt x="199051" y="668039"/>
                </a:cubicBezTo>
                <a:cubicBezTo>
                  <a:pt x="204371" y="674246"/>
                  <a:pt x="213680" y="673802"/>
                  <a:pt x="221217" y="674689"/>
                </a:cubicBezTo>
                <a:cubicBezTo>
                  <a:pt x="226093" y="675576"/>
                  <a:pt x="230969" y="677349"/>
                  <a:pt x="235846" y="677792"/>
                </a:cubicBezTo>
                <a:cubicBezTo>
                  <a:pt x="241166" y="678235"/>
                  <a:pt x="246485" y="676906"/>
                  <a:pt x="251362" y="674689"/>
                </a:cubicBezTo>
                <a:cubicBezTo>
                  <a:pt x="252249" y="674246"/>
                  <a:pt x="253135" y="673802"/>
                  <a:pt x="253578" y="672916"/>
                </a:cubicBezTo>
                <a:cubicBezTo>
                  <a:pt x="256238" y="672916"/>
                  <a:pt x="258898" y="672916"/>
                  <a:pt x="260228" y="671586"/>
                </a:cubicBezTo>
                <a:cubicBezTo>
                  <a:pt x="260672" y="672473"/>
                  <a:pt x="261558" y="673359"/>
                  <a:pt x="262001" y="674246"/>
                </a:cubicBezTo>
                <a:cubicBezTo>
                  <a:pt x="262001" y="674689"/>
                  <a:pt x="262444" y="675576"/>
                  <a:pt x="262888" y="676019"/>
                </a:cubicBezTo>
                <a:cubicBezTo>
                  <a:pt x="262888" y="676019"/>
                  <a:pt x="262888" y="676019"/>
                  <a:pt x="263331" y="676019"/>
                </a:cubicBezTo>
                <a:cubicBezTo>
                  <a:pt x="265548" y="678679"/>
                  <a:pt x="267321" y="681782"/>
                  <a:pt x="269538" y="684442"/>
                </a:cubicBezTo>
                <a:cubicBezTo>
                  <a:pt x="272198" y="688432"/>
                  <a:pt x="275300" y="691978"/>
                  <a:pt x="278404" y="695968"/>
                </a:cubicBezTo>
                <a:cubicBezTo>
                  <a:pt x="276631" y="696855"/>
                  <a:pt x="275300" y="697741"/>
                  <a:pt x="273527" y="698184"/>
                </a:cubicBezTo>
                <a:cubicBezTo>
                  <a:pt x="273084" y="698184"/>
                  <a:pt x="273084" y="698184"/>
                  <a:pt x="272641" y="698184"/>
                </a:cubicBezTo>
                <a:cubicBezTo>
                  <a:pt x="267764" y="695525"/>
                  <a:pt x="262444" y="692865"/>
                  <a:pt x="257125" y="691535"/>
                </a:cubicBezTo>
                <a:cubicBezTo>
                  <a:pt x="254465" y="691092"/>
                  <a:pt x="250918" y="690205"/>
                  <a:pt x="248259" y="691535"/>
                </a:cubicBezTo>
                <a:cubicBezTo>
                  <a:pt x="246042" y="692865"/>
                  <a:pt x="243382" y="692865"/>
                  <a:pt x="241166" y="692865"/>
                </a:cubicBezTo>
                <a:cubicBezTo>
                  <a:pt x="234516" y="692865"/>
                  <a:pt x="226980" y="691535"/>
                  <a:pt x="220774" y="695081"/>
                </a:cubicBezTo>
                <a:cubicBezTo>
                  <a:pt x="219444" y="695525"/>
                  <a:pt x="218557" y="696855"/>
                  <a:pt x="218557" y="698184"/>
                </a:cubicBezTo>
                <a:cubicBezTo>
                  <a:pt x="217670" y="698184"/>
                  <a:pt x="217670" y="699514"/>
                  <a:pt x="218113" y="699958"/>
                </a:cubicBezTo>
                <a:cubicBezTo>
                  <a:pt x="222990" y="706164"/>
                  <a:pt x="231856" y="704834"/>
                  <a:pt x="238949" y="706164"/>
                </a:cubicBezTo>
                <a:cubicBezTo>
                  <a:pt x="244269" y="707051"/>
                  <a:pt x="249145" y="710154"/>
                  <a:pt x="254465" y="710154"/>
                </a:cubicBezTo>
                <a:cubicBezTo>
                  <a:pt x="259341" y="709711"/>
                  <a:pt x="264218" y="707937"/>
                  <a:pt x="268651" y="705721"/>
                </a:cubicBezTo>
                <a:cubicBezTo>
                  <a:pt x="269094" y="705721"/>
                  <a:pt x="269538" y="705278"/>
                  <a:pt x="269981" y="705278"/>
                </a:cubicBezTo>
                <a:cubicBezTo>
                  <a:pt x="271754" y="704391"/>
                  <a:pt x="273527" y="703504"/>
                  <a:pt x="275300" y="702174"/>
                </a:cubicBezTo>
                <a:cubicBezTo>
                  <a:pt x="275300" y="702174"/>
                  <a:pt x="275300" y="701731"/>
                  <a:pt x="275744" y="701731"/>
                </a:cubicBezTo>
                <a:cubicBezTo>
                  <a:pt x="277960" y="701288"/>
                  <a:pt x="279734" y="700401"/>
                  <a:pt x="281507" y="699514"/>
                </a:cubicBezTo>
                <a:cubicBezTo>
                  <a:pt x="287270" y="707051"/>
                  <a:pt x="293033" y="714587"/>
                  <a:pt x="298353" y="722123"/>
                </a:cubicBezTo>
                <a:cubicBezTo>
                  <a:pt x="296136" y="723010"/>
                  <a:pt x="293476" y="723896"/>
                  <a:pt x="291260" y="723896"/>
                </a:cubicBezTo>
                <a:cubicBezTo>
                  <a:pt x="290373" y="723010"/>
                  <a:pt x="288600" y="722123"/>
                  <a:pt x="287270" y="721237"/>
                </a:cubicBezTo>
                <a:cubicBezTo>
                  <a:pt x="282393" y="717690"/>
                  <a:pt x="276187" y="716360"/>
                  <a:pt x="269981" y="717690"/>
                </a:cubicBezTo>
                <a:cubicBezTo>
                  <a:pt x="261558" y="720793"/>
                  <a:pt x="251805" y="718133"/>
                  <a:pt x="243382" y="721237"/>
                </a:cubicBezTo>
                <a:cubicBezTo>
                  <a:pt x="241166" y="721680"/>
                  <a:pt x="239392" y="723010"/>
                  <a:pt x="238506" y="724340"/>
                </a:cubicBezTo>
                <a:cubicBezTo>
                  <a:pt x="237619" y="724340"/>
                  <a:pt x="237176" y="726113"/>
                  <a:pt x="238062" y="726556"/>
                </a:cubicBezTo>
                <a:cubicBezTo>
                  <a:pt x="246042" y="732763"/>
                  <a:pt x="257125" y="730103"/>
                  <a:pt x="265991" y="732763"/>
                </a:cubicBezTo>
                <a:cubicBezTo>
                  <a:pt x="271754" y="734536"/>
                  <a:pt x="277960" y="731876"/>
                  <a:pt x="283723" y="730103"/>
                </a:cubicBezTo>
                <a:cubicBezTo>
                  <a:pt x="283723" y="730103"/>
                  <a:pt x="283723" y="730103"/>
                  <a:pt x="284167" y="730103"/>
                </a:cubicBezTo>
                <a:cubicBezTo>
                  <a:pt x="284167" y="730103"/>
                  <a:pt x="284610" y="730103"/>
                  <a:pt x="284610" y="730103"/>
                </a:cubicBezTo>
                <a:cubicBezTo>
                  <a:pt x="285054" y="729660"/>
                  <a:pt x="285940" y="729660"/>
                  <a:pt x="286383" y="729216"/>
                </a:cubicBezTo>
                <a:cubicBezTo>
                  <a:pt x="286826" y="729216"/>
                  <a:pt x="286826" y="728773"/>
                  <a:pt x="287270" y="728773"/>
                </a:cubicBezTo>
                <a:cubicBezTo>
                  <a:pt x="288157" y="728329"/>
                  <a:pt x="289043" y="727886"/>
                  <a:pt x="290373" y="727000"/>
                </a:cubicBezTo>
                <a:cubicBezTo>
                  <a:pt x="290816" y="727000"/>
                  <a:pt x="290816" y="726556"/>
                  <a:pt x="291260" y="726556"/>
                </a:cubicBezTo>
                <a:cubicBezTo>
                  <a:pt x="293476" y="726556"/>
                  <a:pt x="296136" y="726113"/>
                  <a:pt x="297909" y="725226"/>
                </a:cubicBezTo>
                <a:cubicBezTo>
                  <a:pt x="298796" y="724783"/>
                  <a:pt x="299682" y="724340"/>
                  <a:pt x="300569" y="723896"/>
                </a:cubicBezTo>
                <a:cubicBezTo>
                  <a:pt x="306775" y="732319"/>
                  <a:pt x="312982" y="741186"/>
                  <a:pt x="318745" y="750052"/>
                </a:cubicBezTo>
                <a:cubicBezTo>
                  <a:pt x="315642" y="750495"/>
                  <a:pt x="312539" y="750938"/>
                  <a:pt x="309436" y="751382"/>
                </a:cubicBezTo>
                <a:cubicBezTo>
                  <a:pt x="309436" y="751382"/>
                  <a:pt x="308992" y="750938"/>
                  <a:pt x="308992" y="750938"/>
                </a:cubicBezTo>
                <a:cubicBezTo>
                  <a:pt x="305003" y="748722"/>
                  <a:pt x="301013" y="745619"/>
                  <a:pt x="296580" y="744289"/>
                </a:cubicBezTo>
                <a:cubicBezTo>
                  <a:pt x="288157" y="741629"/>
                  <a:pt x="279290" y="742959"/>
                  <a:pt x="270867" y="744732"/>
                </a:cubicBezTo>
                <a:cubicBezTo>
                  <a:pt x="266434" y="745619"/>
                  <a:pt x="250032" y="742959"/>
                  <a:pt x="250032" y="748722"/>
                </a:cubicBezTo>
                <a:cubicBezTo>
                  <a:pt x="250032" y="748722"/>
                  <a:pt x="250032" y="748722"/>
                  <a:pt x="250032" y="748722"/>
                </a:cubicBezTo>
                <a:cubicBezTo>
                  <a:pt x="249145" y="749609"/>
                  <a:pt x="250475" y="751382"/>
                  <a:pt x="250918" y="752268"/>
                </a:cubicBezTo>
                <a:cubicBezTo>
                  <a:pt x="251362" y="752711"/>
                  <a:pt x="251805" y="752711"/>
                  <a:pt x="251805" y="753155"/>
                </a:cubicBezTo>
                <a:cubicBezTo>
                  <a:pt x="252249" y="753598"/>
                  <a:pt x="252249" y="753598"/>
                  <a:pt x="252692" y="754042"/>
                </a:cubicBezTo>
                <a:cubicBezTo>
                  <a:pt x="261115" y="761578"/>
                  <a:pt x="273527" y="760691"/>
                  <a:pt x="284167" y="764238"/>
                </a:cubicBezTo>
                <a:cubicBezTo>
                  <a:pt x="292590" y="765568"/>
                  <a:pt x="301013" y="761578"/>
                  <a:pt x="308105" y="757145"/>
                </a:cubicBezTo>
                <a:cubicBezTo>
                  <a:pt x="308992" y="756258"/>
                  <a:pt x="310322" y="755815"/>
                  <a:pt x="310765" y="754928"/>
                </a:cubicBezTo>
                <a:cubicBezTo>
                  <a:pt x="310765" y="754928"/>
                  <a:pt x="310765" y="754485"/>
                  <a:pt x="310765" y="754485"/>
                </a:cubicBezTo>
                <a:cubicBezTo>
                  <a:pt x="313869" y="754485"/>
                  <a:pt x="317858" y="754042"/>
                  <a:pt x="320518" y="753155"/>
                </a:cubicBezTo>
                <a:cubicBezTo>
                  <a:pt x="327168" y="763794"/>
                  <a:pt x="333818" y="774434"/>
                  <a:pt x="340467" y="785073"/>
                </a:cubicBezTo>
                <a:cubicBezTo>
                  <a:pt x="338694" y="785516"/>
                  <a:pt x="336477" y="785516"/>
                  <a:pt x="334704" y="785516"/>
                </a:cubicBezTo>
                <a:cubicBezTo>
                  <a:pt x="333818" y="785516"/>
                  <a:pt x="332488" y="785516"/>
                  <a:pt x="331601" y="785516"/>
                </a:cubicBezTo>
                <a:cubicBezTo>
                  <a:pt x="331157" y="785073"/>
                  <a:pt x="330271" y="784630"/>
                  <a:pt x="329828" y="784187"/>
                </a:cubicBezTo>
                <a:cubicBezTo>
                  <a:pt x="320075" y="775764"/>
                  <a:pt x="307219" y="772217"/>
                  <a:pt x="294806" y="773991"/>
                </a:cubicBezTo>
                <a:cubicBezTo>
                  <a:pt x="286826" y="774434"/>
                  <a:pt x="278404" y="771774"/>
                  <a:pt x="270867" y="774877"/>
                </a:cubicBezTo>
                <a:cubicBezTo>
                  <a:pt x="269981" y="775320"/>
                  <a:pt x="269094" y="776207"/>
                  <a:pt x="268651" y="777093"/>
                </a:cubicBezTo>
                <a:cubicBezTo>
                  <a:pt x="268208" y="777093"/>
                  <a:pt x="267764" y="777093"/>
                  <a:pt x="267764" y="777537"/>
                </a:cubicBezTo>
                <a:cubicBezTo>
                  <a:pt x="267764" y="777980"/>
                  <a:pt x="268208" y="777980"/>
                  <a:pt x="268208" y="778424"/>
                </a:cubicBezTo>
                <a:cubicBezTo>
                  <a:pt x="268208" y="778867"/>
                  <a:pt x="268208" y="778867"/>
                  <a:pt x="268651" y="779310"/>
                </a:cubicBezTo>
                <a:cubicBezTo>
                  <a:pt x="270424" y="782413"/>
                  <a:pt x="273971" y="783743"/>
                  <a:pt x="277074" y="784187"/>
                </a:cubicBezTo>
                <a:cubicBezTo>
                  <a:pt x="279734" y="785073"/>
                  <a:pt x="282393" y="785516"/>
                  <a:pt x="284610" y="786403"/>
                </a:cubicBezTo>
                <a:cubicBezTo>
                  <a:pt x="293920" y="789506"/>
                  <a:pt x="303229" y="793939"/>
                  <a:pt x="313425" y="793939"/>
                </a:cubicBezTo>
                <a:cubicBezTo>
                  <a:pt x="314312" y="793939"/>
                  <a:pt x="317858" y="793939"/>
                  <a:pt x="321405" y="793053"/>
                </a:cubicBezTo>
                <a:cubicBezTo>
                  <a:pt x="323178" y="792609"/>
                  <a:pt x="324508" y="792609"/>
                  <a:pt x="326281" y="791723"/>
                </a:cubicBezTo>
                <a:cubicBezTo>
                  <a:pt x="328941" y="790836"/>
                  <a:pt x="331157" y="789950"/>
                  <a:pt x="332044" y="789063"/>
                </a:cubicBezTo>
                <a:cubicBezTo>
                  <a:pt x="332931" y="789063"/>
                  <a:pt x="333374" y="789063"/>
                  <a:pt x="334261" y="789063"/>
                </a:cubicBezTo>
                <a:cubicBezTo>
                  <a:pt x="336921" y="789063"/>
                  <a:pt x="339580" y="789063"/>
                  <a:pt x="342240" y="788176"/>
                </a:cubicBezTo>
                <a:cubicBezTo>
                  <a:pt x="348003" y="797042"/>
                  <a:pt x="353767" y="806352"/>
                  <a:pt x="359086" y="815218"/>
                </a:cubicBezTo>
                <a:cubicBezTo>
                  <a:pt x="356870" y="815218"/>
                  <a:pt x="354210" y="815218"/>
                  <a:pt x="351993" y="815218"/>
                </a:cubicBezTo>
                <a:cubicBezTo>
                  <a:pt x="346230" y="807682"/>
                  <a:pt x="339137" y="800146"/>
                  <a:pt x="329385" y="799259"/>
                </a:cubicBezTo>
                <a:cubicBezTo>
                  <a:pt x="321405" y="799702"/>
                  <a:pt x="313425" y="801919"/>
                  <a:pt x="305446" y="801476"/>
                </a:cubicBezTo>
                <a:cubicBezTo>
                  <a:pt x="299682" y="801032"/>
                  <a:pt x="293476" y="798373"/>
                  <a:pt x="287713" y="801032"/>
                </a:cubicBezTo>
                <a:cubicBezTo>
                  <a:pt x="285940" y="802362"/>
                  <a:pt x="283280" y="803692"/>
                  <a:pt x="282837" y="805909"/>
                </a:cubicBezTo>
                <a:cubicBezTo>
                  <a:pt x="282837" y="805909"/>
                  <a:pt x="282837" y="805909"/>
                  <a:pt x="282837" y="805909"/>
                </a:cubicBezTo>
                <a:cubicBezTo>
                  <a:pt x="282837" y="806352"/>
                  <a:pt x="282837" y="806795"/>
                  <a:pt x="282837" y="806795"/>
                </a:cubicBezTo>
                <a:cubicBezTo>
                  <a:pt x="282837" y="807682"/>
                  <a:pt x="283280" y="808569"/>
                  <a:pt x="283723" y="809455"/>
                </a:cubicBezTo>
                <a:cubicBezTo>
                  <a:pt x="284610" y="810785"/>
                  <a:pt x="286383" y="811672"/>
                  <a:pt x="288600" y="812115"/>
                </a:cubicBezTo>
                <a:cubicBezTo>
                  <a:pt x="289487" y="812558"/>
                  <a:pt x="290816" y="812558"/>
                  <a:pt x="291703" y="813002"/>
                </a:cubicBezTo>
                <a:cubicBezTo>
                  <a:pt x="293920" y="813888"/>
                  <a:pt x="296580" y="814332"/>
                  <a:pt x="298353" y="814775"/>
                </a:cubicBezTo>
                <a:cubicBezTo>
                  <a:pt x="298353" y="814775"/>
                  <a:pt x="298796" y="814775"/>
                  <a:pt x="298796" y="814775"/>
                </a:cubicBezTo>
                <a:cubicBezTo>
                  <a:pt x="299682" y="814775"/>
                  <a:pt x="300126" y="815218"/>
                  <a:pt x="301013" y="815218"/>
                </a:cubicBezTo>
                <a:cubicBezTo>
                  <a:pt x="301899" y="815218"/>
                  <a:pt x="302342" y="815661"/>
                  <a:pt x="303229" y="815661"/>
                </a:cubicBezTo>
                <a:cubicBezTo>
                  <a:pt x="304559" y="816105"/>
                  <a:pt x="305446" y="816548"/>
                  <a:pt x="306332" y="816548"/>
                </a:cubicBezTo>
                <a:cubicBezTo>
                  <a:pt x="315198" y="819208"/>
                  <a:pt x="323178" y="824971"/>
                  <a:pt x="332488" y="824971"/>
                </a:cubicBezTo>
                <a:cubicBezTo>
                  <a:pt x="338251" y="824971"/>
                  <a:pt x="343570" y="824084"/>
                  <a:pt x="348447" y="820981"/>
                </a:cubicBezTo>
                <a:cubicBezTo>
                  <a:pt x="348447" y="820981"/>
                  <a:pt x="348447" y="820981"/>
                  <a:pt x="348447" y="820981"/>
                </a:cubicBezTo>
                <a:cubicBezTo>
                  <a:pt x="349333" y="820538"/>
                  <a:pt x="350220" y="820095"/>
                  <a:pt x="351106" y="819651"/>
                </a:cubicBezTo>
                <a:cubicBezTo>
                  <a:pt x="351993" y="819208"/>
                  <a:pt x="352880" y="818765"/>
                  <a:pt x="353323" y="818321"/>
                </a:cubicBezTo>
                <a:cubicBezTo>
                  <a:pt x="355096" y="818321"/>
                  <a:pt x="358643" y="818321"/>
                  <a:pt x="361303" y="817878"/>
                </a:cubicBezTo>
                <a:cubicBezTo>
                  <a:pt x="362633" y="819651"/>
                  <a:pt x="363519" y="821868"/>
                  <a:pt x="364849" y="823641"/>
                </a:cubicBezTo>
                <a:cubicBezTo>
                  <a:pt x="363519" y="826301"/>
                  <a:pt x="362189" y="828961"/>
                  <a:pt x="360859" y="831621"/>
                </a:cubicBezTo>
                <a:cubicBezTo>
                  <a:pt x="340467" y="876838"/>
                  <a:pt x="321848" y="922942"/>
                  <a:pt x="306332" y="970377"/>
                </a:cubicBezTo>
                <a:cubicBezTo>
                  <a:pt x="305003" y="968160"/>
                  <a:pt x="304116" y="966387"/>
                  <a:pt x="302786" y="964170"/>
                </a:cubicBezTo>
                <a:cubicBezTo>
                  <a:pt x="297466" y="954861"/>
                  <a:pt x="291703" y="945551"/>
                  <a:pt x="285497" y="936685"/>
                </a:cubicBezTo>
                <a:cubicBezTo>
                  <a:pt x="285497" y="936685"/>
                  <a:pt x="285497" y="936242"/>
                  <a:pt x="285497" y="936242"/>
                </a:cubicBezTo>
                <a:cubicBezTo>
                  <a:pt x="287270" y="931809"/>
                  <a:pt x="287713" y="927376"/>
                  <a:pt x="287713" y="922942"/>
                </a:cubicBezTo>
                <a:cubicBezTo>
                  <a:pt x="288157" y="922499"/>
                  <a:pt x="288600" y="922056"/>
                  <a:pt x="288600" y="921613"/>
                </a:cubicBezTo>
                <a:cubicBezTo>
                  <a:pt x="290373" y="919396"/>
                  <a:pt x="291703" y="915850"/>
                  <a:pt x="292590" y="914519"/>
                </a:cubicBezTo>
                <a:cubicBezTo>
                  <a:pt x="298796" y="901664"/>
                  <a:pt x="300569" y="887034"/>
                  <a:pt x="297466" y="872849"/>
                </a:cubicBezTo>
                <a:cubicBezTo>
                  <a:pt x="296136" y="863096"/>
                  <a:pt x="298796" y="853343"/>
                  <a:pt x="297466" y="844033"/>
                </a:cubicBezTo>
                <a:cubicBezTo>
                  <a:pt x="297466" y="843590"/>
                  <a:pt x="296580" y="841373"/>
                  <a:pt x="295693" y="839600"/>
                </a:cubicBezTo>
                <a:cubicBezTo>
                  <a:pt x="295249" y="837384"/>
                  <a:pt x="294363" y="835610"/>
                  <a:pt x="293033" y="833837"/>
                </a:cubicBezTo>
                <a:cubicBezTo>
                  <a:pt x="291703" y="830734"/>
                  <a:pt x="288157" y="828518"/>
                  <a:pt x="285054" y="830734"/>
                </a:cubicBezTo>
                <a:cubicBezTo>
                  <a:pt x="277074" y="838714"/>
                  <a:pt x="280621" y="860436"/>
                  <a:pt x="278847" y="871075"/>
                </a:cubicBezTo>
                <a:cubicBezTo>
                  <a:pt x="277960" y="878611"/>
                  <a:pt x="275744" y="885704"/>
                  <a:pt x="274414" y="893241"/>
                </a:cubicBezTo>
                <a:cubicBezTo>
                  <a:pt x="273084" y="902994"/>
                  <a:pt x="276631" y="913633"/>
                  <a:pt x="283723" y="920726"/>
                </a:cubicBezTo>
                <a:cubicBezTo>
                  <a:pt x="283723" y="922942"/>
                  <a:pt x="283723" y="925159"/>
                  <a:pt x="283280" y="927376"/>
                </a:cubicBezTo>
                <a:cubicBezTo>
                  <a:pt x="282837" y="928705"/>
                  <a:pt x="282393" y="930479"/>
                  <a:pt x="281950" y="931809"/>
                </a:cubicBezTo>
                <a:cubicBezTo>
                  <a:pt x="272641" y="917623"/>
                  <a:pt x="262888" y="903437"/>
                  <a:pt x="252692" y="889694"/>
                </a:cubicBezTo>
                <a:cubicBezTo>
                  <a:pt x="254465" y="883931"/>
                  <a:pt x="254908" y="878168"/>
                  <a:pt x="254908" y="871962"/>
                </a:cubicBezTo>
                <a:cubicBezTo>
                  <a:pt x="256238" y="870632"/>
                  <a:pt x="257568" y="868415"/>
                  <a:pt x="258455" y="866642"/>
                </a:cubicBezTo>
                <a:cubicBezTo>
                  <a:pt x="258455" y="866642"/>
                  <a:pt x="258898" y="866199"/>
                  <a:pt x="258898" y="866199"/>
                </a:cubicBezTo>
                <a:cubicBezTo>
                  <a:pt x="260228" y="863982"/>
                  <a:pt x="261115" y="861322"/>
                  <a:pt x="261558" y="859106"/>
                </a:cubicBezTo>
                <a:cubicBezTo>
                  <a:pt x="263775" y="852013"/>
                  <a:pt x="264661" y="844033"/>
                  <a:pt x="263331" y="836497"/>
                </a:cubicBezTo>
                <a:cubicBezTo>
                  <a:pt x="262444" y="831621"/>
                  <a:pt x="261115" y="827188"/>
                  <a:pt x="260228" y="822311"/>
                </a:cubicBezTo>
                <a:cubicBezTo>
                  <a:pt x="258455" y="814332"/>
                  <a:pt x="260228" y="805909"/>
                  <a:pt x="259785" y="797929"/>
                </a:cubicBezTo>
                <a:cubicBezTo>
                  <a:pt x="259785" y="797042"/>
                  <a:pt x="259785" y="795713"/>
                  <a:pt x="258898" y="795269"/>
                </a:cubicBezTo>
                <a:cubicBezTo>
                  <a:pt x="258898" y="794383"/>
                  <a:pt x="258455" y="793053"/>
                  <a:pt x="258011" y="792166"/>
                </a:cubicBezTo>
                <a:cubicBezTo>
                  <a:pt x="257125" y="789063"/>
                  <a:pt x="254022" y="785516"/>
                  <a:pt x="250475" y="786846"/>
                </a:cubicBezTo>
                <a:cubicBezTo>
                  <a:pt x="244269" y="791279"/>
                  <a:pt x="245156" y="801919"/>
                  <a:pt x="244712" y="808569"/>
                </a:cubicBezTo>
                <a:cubicBezTo>
                  <a:pt x="245599" y="818765"/>
                  <a:pt x="244269" y="828518"/>
                  <a:pt x="242052" y="838270"/>
                </a:cubicBezTo>
                <a:cubicBezTo>
                  <a:pt x="240279" y="849353"/>
                  <a:pt x="242495" y="862652"/>
                  <a:pt x="250475" y="870632"/>
                </a:cubicBezTo>
                <a:cubicBezTo>
                  <a:pt x="250032" y="875508"/>
                  <a:pt x="250032" y="880385"/>
                  <a:pt x="248702" y="885261"/>
                </a:cubicBezTo>
                <a:cubicBezTo>
                  <a:pt x="242052" y="876838"/>
                  <a:pt x="234959" y="868859"/>
                  <a:pt x="228753" y="860436"/>
                </a:cubicBezTo>
                <a:cubicBezTo>
                  <a:pt x="225207" y="856003"/>
                  <a:pt x="222103" y="851126"/>
                  <a:pt x="218557" y="846250"/>
                </a:cubicBezTo>
                <a:cubicBezTo>
                  <a:pt x="219000" y="845363"/>
                  <a:pt x="219000" y="844920"/>
                  <a:pt x="219444" y="844033"/>
                </a:cubicBezTo>
                <a:cubicBezTo>
                  <a:pt x="221217" y="839157"/>
                  <a:pt x="222103" y="833837"/>
                  <a:pt x="222103" y="828518"/>
                </a:cubicBezTo>
                <a:cubicBezTo>
                  <a:pt x="225650" y="824971"/>
                  <a:pt x="229640" y="813445"/>
                  <a:pt x="230526" y="810785"/>
                </a:cubicBezTo>
                <a:cubicBezTo>
                  <a:pt x="230969" y="809899"/>
                  <a:pt x="230969" y="809012"/>
                  <a:pt x="230969" y="808125"/>
                </a:cubicBezTo>
                <a:cubicBezTo>
                  <a:pt x="231413" y="806795"/>
                  <a:pt x="231856" y="805022"/>
                  <a:pt x="231856" y="803249"/>
                </a:cubicBezTo>
                <a:cubicBezTo>
                  <a:pt x="232300" y="797486"/>
                  <a:pt x="231856" y="792166"/>
                  <a:pt x="230526" y="786403"/>
                </a:cubicBezTo>
                <a:cubicBezTo>
                  <a:pt x="230083" y="783300"/>
                  <a:pt x="229640" y="780640"/>
                  <a:pt x="229640" y="777537"/>
                </a:cubicBezTo>
                <a:cubicBezTo>
                  <a:pt x="230083" y="768227"/>
                  <a:pt x="233629" y="758475"/>
                  <a:pt x="231413" y="749165"/>
                </a:cubicBezTo>
                <a:cubicBezTo>
                  <a:pt x="231413" y="748722"/>
                  <a:pt x="230969" y="747835"/>
                  <a:pt x="230969" y="747392"/>
                </a:cubicBezTo>
                <a:cubicBezTo>
                  <a:pt x="230526" y="746948"/>
                  <a:pt x="230083" y="746948"/>
                  <a:pt x="229640" y="746948"/>
                </a:cubicBezTo>
                <a:cubicBezTo>
                  <a:pt x="228753" y="744732"/>
                  <a:pt x="227423" y="742959"/>
                  <a:pt x="225650" y="741186"/>
                </a:cubicBezTo>
                <a:cubicBezTo>
                  <a:pt x="222990" y="739856"/>
                  <a:pt x="219887" y="740742"/>
                  <a:pt x="218113" y="742959"/>
                </a:cubicBezTo>
                <a:cubicBezTo>
                  <a:pt x="212351" y="750052"/>
                  <a:pt x="215010" y="760691"/>
                  <a:pt x="213680" y="769557"/>
                </a:cubicBezTo>
                <a:cubicBezTo>
                  <a:pt x="213680" y="781083"/>
                  <a:pt x="208361" y="791723"/>
                  <a:pt x="210134" y="803249"/>
                </a:cubicBezTo>
                <a:cubicBezTo>
                  <a:pt x="210577" y="810785"/>
                  <a:pt x="214124" y="817435"/>
                  <a:pt x="217227" y="824528"/>
                </a:cubicBezTo>
                <a:cubicBezTo>
                  <a:pt x="217670" y="825414"/>
                  <a:pt x="218113" y="826744"/>
                  <a:pt x="218557" y="827631"/>
                </a:cubicBezTo>
                <a:cubicBezTo>
                  <a:pt x="218113" y="831621"/>
                  <a:pt x="218113" y="835610"/>
                  <a:pt x="216784" y="839157"/>
                </a:cubicBezTo>
                <a:cubicBezTo>
                  <a:pt x="216341" y="840044"/>
                  <a:pt x="215897" y="840930"/>
                  <a:pt x="215897" y="841817"/>
                </a:cubicBezTo>
                <a:cubicBezTo>
                  <a:pt x="207918" y="830734"/>
                  <a:pt x="200381" y="819651"/>
                  <a:pt x="192402" y="808125"/>
                </a:cubicBezTo>
                <a:cubicBezTo>
                  <a:pt x="192845" y="807239"/>
                  <a:pt x="193288" y="805909"/>
                  <a:pt x="193731" y="805022"/>
                </a:cubicBezTo>
                <a:cubicBezTo>
                  <a:pt x="194618" y="800589"/>
                  <a:pt x="194175" y="796156"/>
                  <a:pt x="193288" y="791723"/>
                </a:cubicBezTo>
                <a:cubicBezTo>
                  <a:pt x="195948" y="789063"/>
                  <a:pt x="196835" y="785073"/>
                  <a:pt x="197721" y="781527"/>
                </a:cubicBezTo>
                <a:cubicBezTo>
                  <a:pt x="199938" y="771774"/>
                  <a:pt x="196392" y="762021"/>
                  <a:pt x="193288" y="752711"/>
                </a:cubicBezTo>
                <a:cubicBezTo>
                  <a:pt x="191072" y="744289"/>
                  <a:pt x="190628" y="735423"/>
                  <a:pt x="188855" y="726556"/>
                </a:cubicBezTo>
                <a:cubicBezTo>
                  <a:pt x="188855" y="726113"/>
                  <a:pt x="188855" y="725670"/>
                  <a:pt x="188855" y="725226"/>
                </a:cubicBezTo>
                <a:cubicBezTo>
                  <a:pt x="188412" y="724783"/>
                  <a:pt x="187969" y="724340"/>
                  <a:pt x="187969" y="724340"/>
                </a:cubicBezTo>
                <a:cubicBezTo>
                  <a:pt x="187525" y="721680"/>
                  <a:pt x="186639" y="719020"/>
                  <a:pt x="185752" y="716360"/>
                </a:cubicBezTo>
                <a:cubicBezTo>
                  <a:pt x="180876" y="710597"/>
                  <a:pt x="176443" y="718133"/>
                  <a:pt x="175999" y="723010"/>
                </a:cubicBezTo>
                <a:cubicBezTo>
                  <a:pt x="174226" y="733649"/>
                  <a:pt x="176443" y="744732"/>
                  <a:pt x="174669" y="755371"/>
                </a:cubicBezTo>
                <a:cubicBezTo>
                  <a:pt x="174669" y="768227"/>
                  <a:pt x="182649" y="779754"/>
                  <a:pt x="189298" y="790393"/>
                </a:cubicBezTo>
                <a:cubicBezTo>
                  <a:pt x="190185" y="794826"/>
                  <a:pt x="190628" y="798816"/>
                  <a:pt x="189298" y="803249"/>
                </a:cubicBezTo>
                <a:cubicBezTo>
                  <a:pt x="188855" y="802362"/>
                  <a:pt x="187969" y="801476"/>
                  <a:pt x="187525" y="800589"/>
                </a:cubicBezTo>
                <a:cubicBezTo>
                  <a:pt x="179546" y="788176"/>
                  <a:pt x="172453" y="775320"/>
                  <a:pt x="164030" y="763351"/>
                </a:cubicBezTo>
                <a:cubicBezTo>
                  <a:pt x="163587" y="762021"/>
                  <a:pt x="163143" y="760248"/>
                  <a:pt x="163143" y="759361"/>
                </a:cubicBezTo>
                <a:cubicBezTo>
                  <a:pt x="161813" y="755371"/>
                  <a:pt x="160927" y="750938"/>
                  <a:pt x="160040" y="746948"/>
                </a:cubicBezTo>
                <a:cubicBezTo>
                  <a:pt x="157380" y="739412"/>
                  <a:pt x="154720" y="731433"/>
                  <a:pt x="149400" y="725226"/>
                </a:cubicBezTo>
                <a:cubicBezTo>
                  <a:pt x="148957" y="724783"/>
                  <a:pt x="148071" y="725226"/>
                  <a:pt x="148071" y="725670"/>
                </a:cubicBezTo>
                <a:cubicBezTo>
                  <a:pt x="147184" y="724340"/>
                  <a:pt x="145854" y="722566"/>
                  <a:pt x="144967" y="721680"/>
                </a:cubicBezTo>
                <a:cubicBezTo>
                  <a:pt x="140534" y="717247"/>
                  <a:pt x="135658" y="713700"/>
                  <a:pt x="131225" y="709711"/>
                </a:cubicBezTo>
                <a:cubicBezTo>
                  <a:pt x="122802" y="702618"/>
                  <a:pt x="117482" y="692421"/>
                  <a:pt x="107730" y="687102"/>
                </a:cubicBezTo>
                <a:cubicBezTo>
                  <a:pt x="101080" y="683555"/>
                  <a:pt x="95760" y="687988"/>
                  <a:pt x="96203" y="695081"/>
                </a:cubicBezTo>
                <a:cubicBezTo>
                  <a:pt x="96647" y="700401"/>
                  <a:pt x="99307" y="704834"/>
                  <a:pt x="101966" y="709267"/>
                </a:cubicBezTo>
                <a:cubicBezTo>
                  <a:pt x="105513" y="714587"/>
                  <a:pt x="109946" y="719463"/>
                  <a:pt x="113936" y="724783"/>
                </a:cubicBezTo>
                <a:cubicBezTo>
                  <a:pt x="115266" y="727000"/>
                  <a:pt x="116596" y="729216"/>
                  <a:pt x="117926" y="731433"/>
                </a:cubicBezTo>
                <a:cubicBezTo>
                  <a:pt x="119256" y="734093"/>
                  <a:pt x="119256" y="737196"/>
                  <a:pt x="120585" y="739856"/>
                </a:cubicBezTo>
                <a:cubicBezTo>
                  <a:pt x="123689" y="746505"/>
                  <a:pt x="131225" y="750495"/>
                  <a:pt x="137431" y="754042"/>
                </a:cubicBezTo>
                <a:cubicBezTo>
                  <a:pt x="143638" y="758031"/>
                  <a:pt x="150287" y="761578"/>
                  <a:pt x="156494" y="765124"/>
                </a:cubicBezTo>
                <a:cubicBezTo>
                  <a:pt x="156494" y="765124"/>
                  <a:pt x="156050" y="765124"/>
                  <a:pt x="156050" y="764681"/>
                </a:cubicBezTo>
                <a:cubicBezTo>
                  <a:pt x="157823" y="765568"/>
                  <a:pt x="159597" y="766897"/>
                  <a:pt x="161813" y="767784"/>
                </a:cubicBezTo>
                <a:cubicBezTo>
                  <a:pt x="162700" y="768227"/>
                  <a:pt x="163143" y="768227"/>
                  <a:pt x="163587" y="768227"/>
                </a:cubicBezTo>
                <a:cubicBezTo>
                  <a:pt x="170236" y="778867"/>
                  <a:pt x="176886" y="789506"/>
                  <a:pt x="183536" y="800146"/>
                </a:cubicBezTo>
                <a:cubicBezTo>
                  <a:pt x="182649" y="800146"/>
                  <a:pt x="181762" y="800146"/>
                  <a:pt x="180876" y="800146"/>
                </a:cubicBezTo>
                <a:cubicBezTo>
                  <a:pt x="179102" y="800146"/>
                  <a:pt x="177329" y="799702"/>
                  <a:pt x="175999" y="799702"/>
                </a:cubicBezTo>
                <a:cubicBezTo>
                  <a:pt x="175556" y="796156"/>
                  <a:pt x="170236" y="790836"/>
                  <a:pt x="168020" y="789063"/>
                </a:cubicBezTo>
                <a:cubicBezTo>
                  <a:pt x="163587" y="785516"/>
                  <a:pt x="158710" y="783300"/>
                  <a:pt x="153390" y="781083"/>
                </a:cubicBezTo>
                <a:cubicBezTo>
                  <a:pt x="146297" y="778424"/>
                  <a:pt x="139205" y="778424"/>
                  <a:pt x="132112" y="776207"/>
                </a:cubicBezTo>
                <a:cubicBezTo>
                  <a:pt x="125462" y="773991"/>
                  <a:pt x="118812" y="771774"/>
                  <a:pt x="111719" y="770444"/>
                </a:cubicBezTo>
                <a:cubicBezTo>
                  <a:pt x="105513" y="768671"/>
                  <a:pt x="101966" y="771331"/>
                  <a:pt x="103297" y="774877"/>
                </a:cubicBezTo>
                <a:cubicBezTo>
                  <a:pt x="103297" y="774877"/>
                  <a:pt x="103297" y="775320"/>
                  <a:pt x="103297" y="775764"/>
                </a:cubicBezTo>
                <a:cubicBezTo>
                  <a:pt x="103740" y="777093"/>
                  <a:pt x="105069" y="778867"/>
                  <a:pt x="107286" y="780197"/>
                </a:cubicBezTo>
                <a:cubicBezTo>
                  <a:pt x="109946" y="782413"/>
                  <a:pt x="113049" y="783743"/>
                  <a:pt x="116596" y="785073"/>
                </a:cubicBezTo>
                <a:cubicBezTo>
                  <a:pt x="121915" y="787733"/>
                  <a:pt x="128122" y="789506"/>
                  <a:pt x="132998" y="792166"/>
                </a:cubicBezTo>
                <a:cubicBezTo>
                  <a:pt x="141864" y="796599"/>
                  <a:pt x="149844" y="803249"/>
                  <a:pt x="160040" y="803692"/>
                </a:cubicBezTo>
                <a:cubicBezTo>
                  <a:pt x="162257" y="803692"/>
                  <a:pt x="171566" y="804579"/>
                  <a:pt x="175556" y="803249"/>
                </a:cubicBezTo>
                <a:cubicBezTo>
                  <a:pt x="176886" y="803692"/>
                  <a:pt x="178216" y="803692"/>
                  <a:pt x="179546" y="803692"/>
                </a:cubicBezTo>
                <a:cubicBezTo>
                  <a:pt x="181319" y="803692"/>
                  <a:pt x="183536" y="803692"/>
                  <a:pt x="185309" y="802806"/>
                </a:cubicBezTo>
                <a:cubicBezTo>
                  <a:pt x="185309" y="802806"/>
                  <a:pt x="185309" y="802806"/>
                  <a:pt x="185309" y="802806"/>
                </a:cubicBezTo>
                <a:cubicBezTo>
                  <a:pt x="191072" y="812115"/>
                  <a:pt x="196835" y="821424"/>
                  <a:pt x="203485" y="830291"/>
                </a:cubicBezTo>
                <a:cubicBezTo>
                  <a:pt x="204371" y="831621"/>
                  <a:pt x="205258" y="832951"/>
                  <a:pt x="206144" y="834281"/>
                </a:cubicBezTo>
                <a:cubicBezTo>
                  <a:pt x="205258" y="834724"/>
                  <a:pt x="204814" y="834724"/>
                  <a:pt x="203928" y="834724"/>
                </a:cubicBezTo>
                <a:cubicBezTo>
                  <a:pt x="202598" y="835167"/>
                  <a:pt x="200825" y="835167"/>
                  <a:pt x="199495" y="835167"/>
                </a:cubicBezTo>
                <a:cubicBezTo>
                  <a:pt x="199495" y="835167"/>
                  <a:pt x="199051" y="834724"/>
                  <a:pt x="199051" y="834724"/>
                </a:cubicBezTo>
                <a:cubicBezTo>
                  <a:pt x="189298" y="824971"/>
                  <a:pt x="175113" y="828074"/>
                  <a:pt x="163143" y="824528"/>
                </a:cubicBezTo>
                <a:cubicBezTo>
                  <a:pt x="152504" y="821424"/>
                  <a:pt x="142751" y="816548"/>
                  <a:pt x="131668" y="814775"/>
                </a:cubicBezTo>
                <a:cubicBezTo>
                  <a:pt x="128565" y="814332"/>
                  <a:pt x="124132" y="812558"/>
                  <a:pt x="121472" y="815218"/>
                </a:cubicBezTo>
                <a:cubicBezTo>
                  <a:pt x="120585" y="815218"/>
                  <a:pt x="120142" y="816105"/>
                  <a:pt x="120585" y="816991"/>
                </a:cubicBezTo>
                <a:cubicBezTo>
                  <a:pt x="122359" y="827188"/>
                  <a:pt x="132998" y="832064"/>
                  <a:pt x="141864" y="835167"/>
                </a:cubicBezTo>
                <a:cubicBezTo>
                  <a:pt x="146297" y="836940"/>
                  <a:pt x="151174" y="837384"/>
                  <a:pt x="155607" y="839600"/>
                </a:cubicBezTo>
                <a:cubicBezTo>
                  <a:pt x="160483" y="841817"/>
                  <a:pt x="164916" y="844477"/>
                  <a:pt x="170236" y="844920"/>
                </a:cubicBezTo>
                <a:cubicBezTo>
                  <a:pt x="179102" y="845806"/>
                  <a:pt x="187525" y="842260"/>
                  <a:pt x="195948" y="840044"/>
                </a:cubicBezTo>
                <a:cubicBezTo>
                  <a:pt x="196835" y="839600"/>
                  <a:pt x="198164" y="839600"/>
                  <a:pt x="199051" y="839157"/>
                </a:cubicBezTo>
                <a:cubicBezTo>
                  <a:pt x="203041" y="838714"/>
                  <a:pt x="206587" y="838270"/>
                  <a:pt x="208804" y="836940"/>
                </a:cubicBezTo>
                <a:cubicBezTo>
                  <a:pt x="215454" y="846250"/>
                  <a:pt x="222103" y="855559"/>
                  <a:pt x="229196" y="864426"/>
                </a:cubicBezTo>
                <a:cubicBezTo>
                  <a:pt x="227867" y="864869"/>
                  <a:pt x="226093" y="865755"/>
                  <a:pt x="224763" y="866199"/>
                </a:cubicBezTo>
                <a:cubicBezTo>
                  <a:pt x="223877" y="866642"/>
                  <a:pt x="222547" y="866642"/>
                  <a:pt x="221660" y="867086"/>
                </a:cubicBezTo>
                <a:cubicBezTo>
                  <a:pt x="221217" y="866642"/>
                  <a:pt x="220330" y="865755"/>
                  <a:pt x="219444" y="865755"/>
                </a:cubicBezTo>
                <a:cubicBezTo>
                  <a:pt x="215010" y="861322"/>
                  <a:pt x="209247" y="858663"/>
                  <a:pt x="203041" y="857776"/>
                </a:cubicBezTo>
                <a:cubicBezTo>
                  <a:pt x="195948" y="856889"/>
                  <a:pt x="188855" y="858219"/>
                  <a:pt x="182205" y="857776"/>
                </a:cubicBezTo>
                <a:cubicBezTo>
                  <a:pt x="172453" y="857333"/>
                  <a:pt x="162700" y="855559"/>
                  <a:pt x="152947" y="855116"/>
                </a:cubicBezTo>
                <a:cubicBezTo>
                  <a:pt x="148071" y="855116"/>
                  <a:pt x="143195" y="854229"/>
                  <a:pt x="138761" y="856003"/>
                </a:cubicBezTo>
                <a:cubicBezTo>
                  <a:pt x="137431" y="856446"/>
                  <a:pt x="136545" y="857333"/>
                  <a:pt x="136101" y="858663"/>
                </a:cubicBezTo>
                <a:cubicBezTo>
                  <a:pt x="136101" y="858663"/>
                  <a:pt x="136101" y="858663"/>
                  <a:pt x="136101" y="858663"/>
                </a:cubicBezTo>
                <a:cubicBezTo>
                  <a:pt x="134772" y="859106"/>
                  <a:pt x="135215" y="860436"/>
                  <a:pt x="135658" y="861322"/>
                </a:cubicBezTo>
                <a:cubicBezTo>
                  <a:pt x="136101" y="862652"/>
                  <a:pt x="136988" y="863539"/>
                  <a:pt x="137874" y="864426"/>
                </a:cubicBezTo>
                <a:cubicBezTo>
                  <a:pt x="138318" y="864869"/>
                  <a:pt x="138761" y="865312"/>
                  <a:pt x="138761" y="865312"/>
                </a:cubicBezTo>
                <a:cubicBezTo>
                  <a:pt x="138761" y="865312"/>
                  <a:pt x="139205" y="865312"/>
                  <a:pt x="139205" y="865755"/>
                </a:cubicBezTo>
                <a:cubicBezTo>
                  <a:pt x="145411" y="870189"/>
                  <a:pt x="154720" y="870632"/>
                  <a:pt x="161370" y="873292"/>
                </a:cubicBezTo>
                <a:cubicBezTo>
                  <a:pt x="169349" y="875508"/>
                  <a:pt x="176886" y="879941"/>
                  <a:pt x="185309" y="880828"/>
                </a:cubicBezTo>
                <a:cubicBezTo>
                  <a:pt x="192845" y="881715"/>
                  <a:pt x="200381" y="881271"/>
                  <a:pt x="207474" y="879055"/>
                </a:cubicBezTo>
                <a:cubicBezTo>
                  <a:pt x="209691" y="877725"/>
                  <a:pt x="221660" y="874178"/>
                  <a:pt x="223877" y="870632"/>
                </a:cubicBezTo>
                <a:cubicBezTo>
                  <a:pt x="226093" y="870189"/>
                  <a:pt x="228310" y="869302"/>
                  <a:pt x="230526" y="868415"/>
                </a:cubicBezTo>
                <a:cubicBezTo>
                  <a:pt x="230969" y="868415"/>
                  <a:pt x="231413" y="867972"/>
                  <a:pt x="231413" y="867529"/>
                </a:cubicBezTo>
                <a:cubicBezTo>
                  <a:pt x="238949" y="876838"/>
                  <a:pt x="246485" y="886591"/>
                  <a:pt x="253578" y="895901"/>
                </a:cubicBezTo>
                <a:cubicBezTo>
                  <a:pt x="255352" y="898560"/>
                  <a:pt x="257125" y="900777"/>
                  <a:pt x="258898" y="903437"/>
                </a:cubicBezTo>
                <a:cubicBezTo>
                  <a:pt x="254465" y="904323"/>
                  <a:pt x="250475" y="904767"/>
                  <a:pt x="246042" y="905210"/>
                </a:cubicBezTo>
                <a:cubicBezTo>
                  <a:pt x="245599" y="904767"/>
                  <a:pt x="245156" y="903880"/>
                  <a:pt x="243826" y="903437"/>
                </a:cubicBezTo>
                <a:cubicBezTo>
                  <a:pt x="241166" y="899890"/>
                  <a:pt x="236733" y="898117"/>
                  <a:pt x="232743" y="896344"/>
                </a:cubicBezTo>
                <a:cubicBezTo>
                  <a:pt x="226980" y="894127"/>
                  <a:pt x="220774" y="892354"/>
                  <a:pt x="214567" y="892354"/>
                </a:cubicBezTo>
                <a:cubicBezTo>
                  <a:pt x="203485" y="892354"/>
                  <a:pt x="191959" y="895014"/>
                  <a:pt x="180876" y="893241"/>
                </a:cubicBezTo>
                <a:cubicBezTo>
                  <a:pt x="175556" y="892797"/>
                  <a:pt x="170236" y="892354"/>
                  <a:pt x="164916" y="892797"/>
                </a:cubicBezTo>
                <a:cubicBezTo>
                  <a:pt x="162700" y="893241"/>
                  <a:pt x="160040" y="894127"/>
                  <a:pt x="159154" y="896344"/>
                </a:cubicBezTo>
                <a:cubicBezTo>
                  <a:pt x="158710" y="896344"/>
                  <a:pt x="158710" y="896344"/>
                  <a:pt x="158267" y="896344"/>
                </a:cubicBezTo>
                <a:cubicBezTo>
                  <a:pt x="157380" y="897674"/>
                  <a:pt x="158710" y="899004"/>
                  <a:pt x="160040" y="900334"/>
                </a:cubicBezTo>
                <a:cubicBezTo>
                  <a:pt x="161370" y="902107"/>
                  <a:pt x="164030" y="902994"/>
                  <a:pt x="166246" y="903880"/>
                </a:cubicBezTo>
                <a:cubicBezTo>
                  <a:pt x="175113" y="907427"/>
                  <a:pt x="184422" y="907427"/>
                  <a:pt x="193731" y="909200"/>
                </a:cubicBezTo>
                <a:cubicBezTo>
                  <a:pt x="199495" y="910530"/>
                  <a:pt x="204371" y="914963"/>
                  <a:pt x="210134" y="915850"/>
                </a:cubicBezTo>
                <a:cubicBezTo>
                  <a:pt x="217227" y="916293"/>
                  <a:pt x="224320" y="914963"/>
                  <a:pt x="230969" y="912746"/>
                </a:cubicBezTo>
                <a:cubicBezTo>
                  <a:pt x="234516" y="911860"/>
                  <a:pt x="238506" y="910973"/>
                  <a:pt x="242052" y="910086"/>
                </a:cubicBezTo>
                <a:cubicBezTo>
                  <a:pt x="243382" y="909643"/>
                  <a:pt x="245599" y="909643"/>
                  <a:pt x="246485" y="908313"/>
                </a:cubicBezTo>
                <a:cubicBezTo>
                  <a:pt x="249589" y="908313"/>
                  <a:pt x="252692" y="907870"/>
                  <a:pt x="255352" y="907427"/>
                </a:cubicBezTo>
                <a:cubicBezTo>
                  <a:pt x="256682" y="906983"/>
                  <a:pt x="258455" y="906983"/>
                  <a:pt x="259785" y="906540"/>
                </a:cubicBezTo>
                <a:cubicBezTo>
                  <a:pt x="267764" y="918066"/>
                  <a:pt x="275300" y="929592"/>
                  <a:pt x="282837" y="941562"/>
                </a:cubicBezTo>
                <a:cubicBezTo>
                  <a:pt x="278847" y="942891"/>
                  <a:pt x="275300" y="943335"/>
                  <a:pt x="271311" y="943335"/>
                </a:cubicBezTo>
                <a:cubicBezTo>
                  <a:pt x="270424" y="942005"/>
                  <a:pt x="268208" y="940675"/>
                  <a:pt x="266877" y="939788"/>
                </a:cubicBezTo>
                <a:cubicBezTo>
                  <a:pt x="262444" y="936242"/>
                  <a:pt x="256682" y="934025"/>
                  <a:pt x="250918" y="932695"/>
                </a:cubicBezTo>
                <a:cubicBezTo>
                  <a:pt x="242495" y="930479"/>
                  <a:pt x="234073" y="930922"/>
                  <a:pt x="225650" y="930035"/>
                </a:cubicBezTo>
                <a:cubicBezTo>
                  <a:pt x="216784" y="929149"/>
                  <a:pt x="207918" y="926046"/>
                  <a:pt x="199051" y="925159"/>
                </a:cubicBezTo>
                <a:cubicBezTo>
                  <a:pt x="195505" y="924716"/>
                  <a:pt x="191072" y="923829"/>
                  <a:pt x="187969" y="925602"/>
                </a:cubicBezTo>
                <a:cubicBezTo>
                  <a:pt x="187525" y="925602"/>
                  <a:pt x="187525" y="926046"/>
                  <a:pt x="187082" y="926489"/>
                </a:cubicBezTo>
                <a:cubicBezTo>
                  <a:pt x="187082" y="926489"/>
                  <a:pt x="186639" y="926489"/>
                  <a:pt x="186639" y="926489"/>
                </a:cubicBezTo>
                <a:cubicBezTo>
                  <a:pt x="185309" y="926489"/>
                  <a:pt x="185309" y="928262"/>
                  <a:pt x="185309" y="929149"/>
                </a:cubicBezTo>
                <a:cubicBezTo>
                  <a:pt x="185309" y="929592"/>
                  <a:pt x="185752" y="929592"/>
                  <a:pt x="185752" y="930035"/>
                </a:cubicBezTo>
                <a:cubicBezTo>
                  <a:pt x="185752" y="930922"/>
                  <a:pt x="186195" y="932252"/>
                  <a:pt x="187082" y="932695"/>
                </a:cubicBezTo>
                <a:cubicBezTo>
                  <a:pt x="187525" y="933139"/>
                  <a:pt x="187969" y="933139"/>
                  <a:pt x="187969" y="933582"/>
                </a:cubicBezTo>
                <a:cubicBezTo>
                  <a:pt x="193288" y="939788"/>
                  <a:pt x="204814" y="940675"/>
                  <a:pt x="211908" y="943778"/>
                </a:cubicBezTo>
                <a:cubicBezTo>
                  <a:pt x="219444" y="946881"/>
                  <a:pt x="226093" y="953531"/>
                  <a:pt x="234959" y="953974"/>
                </a:cubicBezTo>
                <a:cubicBezTo>
                  <a:pt x="242495" y="954861"/>
                  <a:pt x="249589" y="953087"/>
                  <a:pt x="256682" y="951314"/>
                </a:cubicBezTo>
                <a:cubicBezTo>
                  <a:pt x="257125" y="951314"/>
                  <a:pt x="257125" y="951314"/>
                  <a:pt x="257568" y="951314"/>
                </a:cubicBezTo>
                <a:cubicBezTo>
                  <a:pt x="259341" y="950871"/>
                  <a:pt x="261558" y="950428"/>
                  <a:pt x="263331" y="949984"/>
                </a:cubicBezTo>
                <a:cubicBezTo>
                  <a:pt x="265548" y="949541"/>
                  <a:pt x="267764" y="949098"/>
                  <a:pt x="269981" y="948211"/>
                </a:cubicBezTo>
                <a:cubicBezTo>
                  <a:pt x="274857" y="948211"/>
                  <a:pt x="279734" y="947324"/>
                  <a:pt x="284610" y="945551"/>
                </a:cubicBezTo>
                <a:cubicBezTo>
                  <a:pt x="290816" y="955304"/>
                  <a:pt x="296580" y="965057"/>
                  <a:pt x="301899" y="975253"/>
                </a:cubicBezTo>
                <a:cubicBezTo>
                  <a:pt x="289487" y="1013821"/>
                  <a:pt x="278847" y="1052389"/>
                  <a:pt x="270867" y="1091843"/>
                </a:cubicBezTo>
                <a:cubicBezTo>
                  <a:pt x="268651" y="1090513"/>
                  <a:pt x="265991" y="1089184"/>
                  <a:pt x="263775" y="1087854"/>
                </a:cubicBezTo>
                <a:cubicBezTo>
                  <a:pt x="261115" y="1086524"/>
                  <a:pt x="258455" y="1084751"/>
                  <a:pt x="255795" y="1082977"/>
                </a:cubicBezTo>
                <a:cubicBezTo>
                  <a:pt x="256238" y="1081647"/>
                  <a:pt x="256682" y="1080761"/>
                  <a:pt x="256682" y="1079874"/>
                </a:cubicBezTo>
                <a:cubicBezTo>
                  <a:pt x="257125" y="1078101"/>
                  <a:pt x="257568" y="1076328"/>
                  <a:pt x="258011" y="1074554"/>
                </a:cubicBezTo>
                <a:cubicBezTo>
                  <a:pt x="258898" y="1074554"/>
                  <a:pt x="259341" y="1073668"/>
                  <a:pt x="259785" y="1073225"/>
                </a:cubicBezTo>
                <a:cubicBezTo>
                  <a:pt x="262888" y="1068791"/>
                  <a:pt x="265105" y="1063915"/>
                  <a:pt x="266877" y="1058595"/>
                </a:cubicBezTo>
                <a:cubicBezTo>
                  <a:pt x="269981" y="1051059"/>
                  <a:pt x="266434" y="1043523"/>
                  <a:pt x="266434" y="1035986"/>
                </a:cubicBezTo>
                <a:cubicBezTo>
                  <a:pt x="266434" y="1030667"/>
                  <a:pt x="266877" y="1024460"/>
                  <a:pt x="267321" y="1019141"/>
                </a:cubicBezTo>
                <a:cubicBezTo>
                  <a:pt x="267764" y="1015594"/>
                  <a:pt x="267764" y="1012048"/>
                  <a:pt x="266877" y="1008501"/>
                </a:cubicBezTo>
                <a:cubicBezTo>
                  <a:pt x="266877" y="1005841"/>
                  <a:pt x="266434" y="1002738"/>
                  <a:pt x="265991" y="1000078"/>
                </a:cubicBezTo>
                <a:cubicBezTo>
                  <a:pt x="264661" y="995202"/>
                  <a:pt x="260228" y="992542"/>
                  <a:pt x="258011" y="998305"/>
                </a:cubicBezTo>
                <a:cubicBezTo>
                  <a:pt x="257125" y="1000965"/>
                  <a:pt x="256682" y="1003625"/>
                  <a:pt x="256682" y="1006728"/>
                </a:cubicBezTo>
                <a:cubicBezTo>
                  <a:pt x="256238" y="1014708"/>
                  <a:pt x="256238" y="1022244"/>
                  <a:pt x="254908" y="1030223"/>
                </a:cubicBezTo>
                <a:cubicBezTo>
                  <a:pt x="250475" y="1044409"/>
                  <a:pt x="249589" y="1058152"/>
                  <a:pt x="255352" y="1071894"/>
                </a:cubicBezTo>
                <a:cubicBezTo>
                  <a:pt x="254465" y="1074998"/>
                  <a:pt x="253578" y="1078101"/>
                  <a:pt x="252249" y="1081204"/>
                </a:cubicBezTo>
                <a:cubicBezTo>
                  <a:pt x="245599" y="1077214"/>
                  <a:pt x="238949" y="1072781"/>
                  <a:pt x="232300" y="1068348"/>
                </a:cubicBezTo>
                <a:cubicBezTo>
                  <a:pt x="233629" y="1067018"/>
                  <a:pt x="234516" y="1064358"/>
                  <a:pt x="234959" y="1063028"/>
                </a:cubicBezTo>
                <a:cubicBezTo>
                  <a:pt x="235846" y="1059482"/>
                  <a:pt x="235846" y="1055935"/>
                  <a:pt x="235403" y="1052389"/>
                </a:cubicBezTo>
                <a:cubicBezTo>
                  <a:pt x="235846" y="1051945"/>
                  <a:pt x="236290" y="1051945"/>
                  <a:pt x="236290" y="1051502"/>
                </a:cubicBezTo>
                <a:cubicBezTo>
                  <a:pt x="237619" y="1049286"/>
                  <a:pt x="238949" y="1046626"/>
                  <a:pt x="240279" y="1043966"/>
                </a:cubicBezTo>
                <a:cubicBezTo>
                  <a:pt x="244712" y="1035100"/>
                  <a:pt x="245599" y="1025347"/>
                  <a:pt x="242939" y="1016037"/>
                </a:cubicBezTo>
                <a:cubicBezTo>
                  <a:pt x="241609" y="1011161"/>
                  <a:pt x="241166" y="1006285"/>
                  <a:pt x="241609" y="1001408"/>
                </a:cubicBezTo>
                <a:cubicBezTo>
                  <a:pt x="242495" y="996975"/>
                  <a:pt x="244269" y="992542"/>
                  <a:pt x="244712" y="988109"/>
                </a:cubicBezTo>
                <a:cubicBezTo>
                  <a:pt x="245156" y="984119"/>
                  <a:pt x="245599" y="979686"/>
                  <a:pt x="243382" y="976583"/>
                </a:cubicBezTo>
                <a:cubicBezTo>
                  <a:pt x="243382" y="976140"/>
                  <a:pt x="242939" y="976140"/>
                  <a:pt x="242495" y="976140"/>
                </a:cubicBezTo>
                <a:cubicBezTo>
                  <a:pt x="241609" y="974810"/>
                  <a:pt x="240723" y="973923"/>
                  <a:pt x="238949" y="973480"/>
                </a:cubicBezTo>
                <a:cubicBezTo>
                  <a:pt x="232743" y="972150"/>
                  <a:pt x="230083" y="982346"/>
                  <a:pt x="228753" y="987222"/>
                </a:cubicBezTo>
                <a:cubicBezTo>
                  <a:pt x="226536" y="998305"/>
                  <a:pt x="225650" y="1009388"/>
                  <a:pt x="222990" y="1020471"/>
                </a:cubicBezTo>
                <a:cubicBezTo>
                  <a:pt x="222990" y="1031110"/>
                  <a:pt x="226980" y="1041749"/>
                  <a:pt x="232300" y="1050616"/>
                </a:cubicBezTo>
                <a:cubicBezTo>
                  <a:pt x="232300" y="1051502"/>
                  <a:pt x="232300" y="1051945"/>
                  <a:pt x="232300" y="1052832"/>
                </a:cubicBezTo>
                <a:cubicBezTo>
                  <a:pt x="231856" y="1057265"/>
                  <a:pt x="232300" y="1062585"/>
                  <a:pt x="229640" y="1066575"/>
                </a:cubicBezTo>
                <a:cubicBezTo>
                  <a:pt x="229640" y="1066575"/>
                  <a:pt x="229640" y="1067018"/>
                  <a:pt x="229640" y="1067018"/>
                </a:cubicBezTo>
                <a:cubicBezTo>
                  <a:pt x="229196" y="1066575"/>
                  <a:pt x="228753" y="1066575"/>
                  <a:pt x="228753" y="1066131"/>
                </a:cubicBezTo>
                <a:cubicBezTo>
                  <a:pt x="222547" y="1062142"/>
                  <a:pt x="216341" y="1057709"/>
                  <a:pt x="210134" y="1053719"/>
                </a:cubicBezTo>
                <a:cubicBezTo>
                  <a:pt x="210577" y="1051059"/>
                  <a:pt x="211021" y="1047956"/>
                  <a:pt x="211464" y="1044853"/>
                </a:cubicBezTo>
                <a:cubicBezTo>
                  <a:pt x="211908" y="1041306"/>
                  <a:pt x="211908" y="1037760"/>
                  <a:pt x="211464" y="1034213"/>
                </a:cubicBezTo>
                <a:cubicBezTo>
                  <a:pt x="211908" y="1032883"/>
                  <a:pt x="212351" y="1030667"/>
                  <a:pt x="212794" y="1029780"/>
                </a:cubicBezTo>
                <a:cubicBezTo>
                  <a:pt x="213237" y="1028007"/>
                  <a:pt x="213237" y="1026234"/>
                  <a:pt x="213237" y="1024460"/>
                </a:cubicBezTo>
                <a:cubicBezTo>
                  <a:pt x="214124" y="1019141"/>
                  <a:pt x="214124" y="1013821"/>
                  <a:pt x="212351" y="1008501"/>
                </a:cubicBezTo>
                <a:cubicBezTo>
                  <a:pt x="211908" y="1006285"/>
                  <a:pt x="211021" y="1004068"/>
                  <a:pt x="210134" y="1002295"/>
                </a:cubicBezTo>
                <a:cubicBezTo>
                  <a:pt x="208804" y="997862"/>
                  <a:pt x="207031" y="993429"/>
                  <a:pt x="206144" y="988552"/>
                </a:cubicBezTo>
                <a:cubicBezTo>
                  <a:pt x="204814" y="981016"/>
                  <a:pt x="204814" y="973036"/>
                  <a:pt x="203041" y="965500"/>
                </a:cubicBezTo>
                <a:cubicBezTo>
                  <a:pt x="202154" y="961954"/>
                  <a:pt x="201268" y="957964"/>
                  <a:pt x="198608" y="955747"/>
                </a:cubicBezTo>
                <a:cubicBezTo>
                  <a:pt x="198164" y="955747"/>
                  <a:pt x="198164" y="955304"/>
                  <a:pt x="197721" y="955747"/>
                </a:cubicBezTo>
                <a:cubicBezTo>
                  <a:pt x="196392" y="954861"/>
                  <a:pt x="194618" y="953974"/>
                  <a:pt x="192845" y="955304"/>
                </a:cubicBezTo>
                <a:cubicBezTo>
                  <a:pt x="190628" y="957521"/>
                  <a:pt x="190185" y="961067"/>
                  <a:pt x="189742" y="964170"/>
                </a:cubicBezTo>
                <a:cubicBezTo>
                  <a:pt x="188855" y="973923"/>
                  <a:pt x="192845" y="983232"/>
                  <a:pt x="194618" y="992985"/>
                </a:cubicBezTo>
                <a:cubicBezTo>
                  <a:pt x="195948" y="1008058"/>
                  <a:pt x="197721" y="1024460"/>
                  <a:pt x="208804" y="1035986"/>
                </a:cubicBezTo>
                <a:cubicBezTo>
                  <a:pt x="209247" y="1041306"/>
                  <a:pt x="208361" y="1047069"/>
                  <a:pt x="207474" y="1052389"/>
                </a:cubicBezTo>
                <a:cubicBezTo>
                  <a:pt x="197721" y="1045739"/>
                  <a:pt x="187525" y="1039090"/>
                  <a:pt x="177772" y="1031997"/>
                </a:cubicBezTo>
                <a:cubicBezTo>
                  <a:pt x="177329" y="1031553"/>
                  <a:pt x="176443" y="1031110"/>
                  <a:pt x="175999" y="1030667"/>
                </a:cubicBezTo>
                <a:cubicBezTo>
                  <a:pt x="177329" y="1026677"/>
                  <a:pt x="178216" y="1022244"/>
                  <a:pt x="178659" y="1017811"/>
                </a:cubicBezTo>
                <a:cubicBezTo>
                  <a:pt x="179102" y="1015151"/>
                  <a:pt x="178659" y="1012934"/>
                  <a:pt x="178659" y="1010718"/>
                </a:cubicBezTo>
                <a:cubicBezTo>
                  <a:pt x="179546" y="1008501"/>
                  <a:pt x="179989" y="1004068"/>
                  <a:pt x="180432" y="1002738"/>
                </a:cubicBezTo>
                <a:cubicBezTo>
                  <a:pt x="181319" y="996975"/>
                  <a:pt x="182649" y="991212"/>
                  <a:pt x="181762" y="985449"/>
                </a:cubicBezTo>
                <a:cubicBezTo>
                  <a:pt x="181319" y="979686"/>
                  <a:pt x="178216" y="974810"/>
                  <a:pt x="176443" y="969933"/>
                </a:cubicBezTo>
                <a:cubicBezTo>
                  <a:pt x="174226" y="961954"/>
                  <a:pt x="175999" y="952201"/>
                  <a:pt x="169793" y="945551"/>
                </a:cubicBezTo>
                <a:cubicBezTo>
                  <a:pt x="169349" y="945108"/>
                  <a:pt x="169349" y="945108"/>
                  <a:pt x="168906" y="945108"/>
                </a:cubicBezTo>
                <a:cubicBezTo>
                  <a:pt x="166690" y="942005"/>
                  <a:pt x="163587" y="941562"/>
                  <a:pt x="160040" y="945551"/>
                </a:cubicBezTo>
                <a:cubicBezTo>
                  <a:pt x="154277" y="954861"/>
                  <a:pt x="160483" y="968160"/>
                  <a:pt x="163143" y="977469"/>
                </a:cubicBezTo>
                <a:cubicBezTo>
                  <a:pt x="163143" y="977469"/>
                  <a:pt x="163143" y="977469"/>
                  <a:pt x="163143" y="977469"/>
                </a:cubicBezTo>
                <a:cubicBezTo>
                  <a:pt x="163143" y="977469"/>
                  <a:pt x="163143" y="977469"/>
                  <a:pt x="163143" y="977469"/>
                </a:cubicBezTo>
                <a:cubicBezTo>
                  <a:pt x="163587" y="978356"/>
                  <a:pt x="163587" y="979243"/>
                  <a:pt x="163587" y="980130"/>
                </a:cubicBezTo>
                <a:cubicBezTo>
                  <a:pt x="163143" y="980130"/>
                  <a:pt x="163143" y="980573"/>
                  <a:pt x="163587" y="981016"/>
                </a:cubicBezTo>
                <a:cubicBezTo>
                  <a:pt x="164030" y="982346"/>
                  <a:pt x="164030" y="984119"/>
                  <a:pt x="164473" y="985449"/>
                </a:cubicBezTo>
                <a:cubicBezTo>
                  <a:pt x="165360" y="994759"/>
                  <a:pt x="169793" y="1003181"/>
                  <a:pt x="174669" y="1010718"/>
                </a:cubicBezTo>
                <a:cubicBezTo>
                  <a:pt x="175113" y="1011161"/>
                  <a:pt x="175556" y="1011604"/>
                  <a:pt x="175999" y="1011604"/>
                </a:cubicBezTo>
                <a:cubicBezTo>
                  <a:pt x="175999" y="1014264"/>
                  <a:pt x="175556" y="1016924"/>
                  <a:pt x="175113" y="1020027"/>
                </a:cubicBezTo>
                <a:cubicBezTo>
                  <a:pt x="174669" y="1022687"/>
                  <a:pt x="173782" y="1025347"/>
                  <a:pt x="172896" y="1028450"/>
                </a:cubicBezTo>
                <a:cubicBezTo>
                  <a:pt x="162257" y="1020471"/>
                  <a:pt x="151174" y="1012934"/>
                  <a:pt x="140091" y="1005398"/>
                </a:cubicBezTo>
                <a:cubicBezTo>
                  <a:pt x="140091" y="1004955"/>
                  <a:pt x="140534" y="1004512"/>
                  <a:pt x="140534" y="1004068"/>
                </a:cubicBezTo>
                <a:cubicBezTo>
                  <a:pt x="141864" y="999192"/>
                  <a:pt x="141864" y="994315"/>
                  <a:pt x="141864" y="989882"/>
                </a:cubicBezTo>
                <a:cubicBezTo>
                  <a:pt x="141864" y="989439"/>
                  <a:pt x="141864" y="988996"/>
                  <a:pt x="141864" y="988552"/>
                </a:cubicBezTo>
                <a:cubicBezTo>
                  <a:pt x="141864" y="988109"/>
                  <a:pt x="142308" y="987222"/>
                  <a:pt x="142308" y="986779"/>
                </a:cubicBezTo>
                <a:cubicBezTo>
                  <a:pt x="142751" y="985449"/>
                  <a:pt x="142751" y="983676"/>
                  <a:pt x="142751" y="982346"/>
                </a:cubicBezTo>
                <a:cubicBezTo>
                  <a:pt x="143195" y="980573"/>
                  <a:pt x="143638" y="978799"/>
                  <a:pt x="143638" y="976583"/>
                </a:cubicBezTo>
                <a:cubicBezTo>
                  <a:pt x="146297" y="959737"/>
                  <a:pt x="146297" y="952644"/>
                  <a:pt x="138761" y="937128"/>
                </a:cubicBezTo>
                <a:cubicBezTo>
                  <a:pt x="136545" y="929592"/>
                  <a:pt x="137431" y="920283"/>
                  <a:pt x="131225" y="914519"/>
                </a:cubicBezTo>
                <a:cubicBezTo>
                  <a:pt x="130782" y="914519"/>
                  <a:pt x="130782" y="914076"/>
                  <a:pt x="130338" y="914076"/>
                </a:cubicBezTo>
                <a:cubicBezTo>
                  <a:pt x="127679" y="911860"/>
                  <a:pt x="124575" y="910086"/>
                  <a:pt x="121472" y="911860"/>
                </a:cubicBezTo>
                <a:cubicBezTo>
                  <a:pt x="113936" y="916736"/>
                  <a:pt x="125018" y="941562"/>
                  <a:pt x="124575" y="949984"/>
                </a:cubicBezTo>
                <a:cubicBezTo>
                  <a:pt x="124575" y="958407"/>
                  <a:pt x="126349" y="966830"/>
                  <a:pt x="129895" y="974366"/>
                </a:cubicBezTo>
                <a:cubicBezTo>
                  <a:pt x="132555" y="979243"/>
                  <a:pt x="134328" y="984563"/>
                  <a:pt x="137874" y="988552"/>
                </a:cubicBezTo>
                <a:cubicBezTo>
                  <a:pt x="137431" y="993429"/>
                  <a:pt x="136988" y="997862"/>
                  <a:pt x="136101" y="1002738"/>
                </a:cubicBezTo>
                <a:cubicBezTo>
                  <a:pt x="127679" y="996975"/>
                  <a:pt x="119256" y="991655"/>
                  <a:pt x="110833" y="985892"/>
                </a:cubicBezTo>
                <a:cubicBezTo>
                  <a:pt x="111719" y="983232"/>
                  <a:pt x="110833" y="977469"/>
                  <a:pt x="110389" y="974810"/>
                </a:cubicBezTo>
                <a:cubicBezTo>
                  <a:pt x="110389" y="974810"/>
                  <a:pt x="110389" y="974366"/>
                  <a:pt x="110389" y="974366"/>
                </a:cubicBezTo>
                <a:cubicBezTo>
                  <a:pt x="110389" y="973923"/>
                  <a:pt x="110389" y="973923"/>
                  <a:pt x="110833" y="973480"/>
                </a:cubicBezTo>
                <a:cubicBezTo>
                  <a:pt x="111719" y="970820"/>
                  <a:pt x="112606" y="968160"/>
                  <a:pt x="113049" y="965500"/>
                </a:cubicBezTo>
                <a:cubicBezTo>
                  <a:pt x="113492" y="964170"/>
                  <a:pt x="113492" y="962840"/>
                  <a:pt x="113936" y="961510"/>
                </a:cubicBezTo>
                <a:cubicBezTo>
                  <a:pt x="113936" y="961510"/>
                  <a:pt x="113936" y="961510"/>
                  <a:pt x="113936" y="961510"/>
                </a:cubicBezTo>
                <a:cubicBezTo>
                  <a:pt x="113936" y="961067"/>
                  <a:pt x="113936" y="960624"/>
                  <a:pt x="113936" y="960181"/>
                </a:cubicBezTo>
                <a:cubicBezTo>
                  <a:pt x="113936" y="959737"/>
                  <a:pt x="113936" y="959294"/>
                  <a:pt x="113936" y="958850"/>
                </a:cubicBezTo>
                <a:cubicBezTo>
                  <a:pt x="113936" y="958407"/>
                  <a:pt x="113936" y="957521"/>
                  <a:pt x="113936" y="957077"/>
                </a:cubicBezTo>
                <a:cubicBezTo>
                  <a:pt x="113936" y="952644"/>
                  <a:pt x="113049" y="948211"/>
                  <a:pt x="110833" y="944665"/>
                </a:cubicBezTo>
                <a:cubicBezTo>
                  <a:pt x="109503" y="942448"/>
                  <a:pt x="107286" y="940675"/>
                  <a:pt x="105956" y="938015"/>
                </a:cubicBezTo>
                <a:cubicBezTo>
                  <a:pt x="102410" y="930922"/>
                  <a:pt x="102410" y="922499"/>
                  <a:pt x="99307" y="914963"/>
                </a:cubicBezTo>
                <a:cubicBezTo>
                  <a:pt x="98864" y="914076"/>
                  <a:pt x="97977" y="912746"/>
                  <a:pt x="97090" y="912303"/>
                </a:cubicBezTo>
                <a:cubicBezTo>
                  <a:pt x="96647" y="911860"/>
                  <a:pt x="95760" y="911860"/>
                  <a:pt x="95317" y="912303"/>
                </a:cubicBezTo>
                <a:cubicBezTo>
                  <a:pt x="94874" y="911860"/>
                  <a:pt x="94430" y="911417"/>
                  <a:pt x="93987" y="910973"/>
                </a:cubicBezTo>
                <a:cubicBezTo>
                  <a:pt x="89554" y="907870"/>
                  <a:pt x="85564" y="912303"/>
                  <a:pt x="86007" y="916736"/>
                </a:cubicBezTo>
                <a:cubicBezTo>
                  <a:pt x="86451" y="925602"/>
                  <a:pt x="90441" y="933582"/>
                  <a:pt x="92657" y="942005"/>
                </a:cubicBezTo>
                <a:cubicBezTo>
                  <a:pt x="93987" y="951314"/>
                  <a:pt x="96203" y="960624"/>
                  <a:pt x="101523" y="968603"/>
                </a:cubicBezTo>
                <a:cubicBezTo>
                  <a:pt x="102853" y="970820"/>
                  <a:pt x="104626" y="972150"/>
                  <a:pt x="105513" y="974366"/>
                </a:cubicBezTo>
                <a:cubicBezTo>
                  <a:pt x="105956" y="974810"/>
                  <a:pt x="105956" y="975253"/>
                  <a:pt x="106400" y="975253"/>
                </a:cubicBezTo>
                <a:cubicBezTo>
                  <a:pt x="106400" y="977913"/>
                  <a:pt x="106400" y="980573"/>
                  <a:pt x="106400" y="983676"/>
                </a:cubicBezTo>
                <a:cubicBezTo>
                  <a:pt x="99750" y="979243"/>
                  <a:pt x="93544" y="974810"/>
                  <a:pt x="86894" y="970377"/>
                </a:cubicBezTo>
                <a:cubicBezTo>
                  <a:pt x="86894" y="969933"/>
                  <a:pt x="86894" y="969047"/>
                  <a:pt x="86894" y="968603"/>
                </a:cubicBezTo>
                <a:cubicBezTo>
                  <a:pt x="86451" y="966387"/>
                  <a:pt x="85564" y="963727"/>
                  <a:pt x="85121" y="961510"/>
                </a:cubicBezTo>
                <a:cubicBezTo>
                  <a:pt x="87337" y="958407"/>
                  <a:pt x="84677" y="947324"/>
                  <a:pt x="83791" y="945108"/>
                </a:cubicBezTo>
                <a:cubicBezTo>
                  <a:pt x="81574" y="937128"/>
                  <a:pt x="77584" y="930035"/>
                  <a:pt x="71821" y="924272"/>
                </a:cubicBezTo>
                <a:cubicBezTo>
                  <a:pt x="70935" y="922499"/>
                  <a:pt x="70048" y="920283"/>
                  <a:pt x="69161" y="918509"/>
                </a:cubicBezTo>
                <a:cubicBezTo>
                  <a:pt x="68275" y="915850"/>
                  <a:pt x="67388" y="913633"/>
                  <a:pt x="66059" y="910973"/>
                </a:cubicBezTo>
                <a:cubicBezTo>
                  <a:pt x="65172" y="909200"/>
                  <a:pt x="64285" y="907870"/>
                  <a:pt x="63399" y="906540"/>
                </a:cubicBezTo>
                <a:cubicBezTo>
                  <a:pt x="62955" y="906097"/>
                  <a:pt x="62512" y="905653"/>
                  <a:pt x="62069" y="904767"/>
                </a:cubicBezTo>
                <a:cubicBezTo>
                  <a:pt x="61182" y="903880"/>
                  <a:pt x="60295" y="902994"/>
                  <a:pt x="58966" y="902107"/>
                </a:cubicBezTo>
                <a:cubicBezTo>
                  <a:pt x="58522" y="901664"/>
                  <a:pt x="57636" y="901664"/>
                  <a:pt x="57192" y="902107"/>
                </a:cubicBezTo>
                <a:cubicBezTo>
                  <a:pt x="54976" y="901664"/>
                  <a:pt x="52759" y="902994"/>
                  <a:pt x="52316" y="906983"/>
                </a:cubicBezTo>
                <a:cubicBezTo>
                  <a:pt x="52759" y="913190"/>
                  <a:pt x="56749" y="918953"/>
                  <a:pt x="58522" y="925159"/>
                </a:cubicBezTo>
                <a:cubicBezTo>
                  <a:pt x="60295" y="930035"/>
                  <a:pt x="60738" y="935355"/>
                  <a:pt x="62955" y="940232"/>
                </a:cubicBezTo>
                <a:cubicBezTo>
                  <a:pt x="64728" y="945551"/>
                  <a:pt x="68718" y="949541"/>
                  <a:pt x="73151" y="953087"/>
                </a:cubicBezTo>
                <a:cubicBezTo>
                  <a:pt x="74925" y="955304"/>
                  <a:pt x="77141" y="957964"/>
                  <a:pt x="79358" y="959737"/>
                </a:cubicBezTo>
                <a:cubicBezTo>
                  <a:pt x="80244" y="961954"/>
                  <a:pt x="80687" y="964614"/>
                  <a:pt x="81131" y="966830"/>
                </a:cubicBezTo>
                <a:cubicBezTo>
                  <a:pt x="73595" y="961510"/>
                  <a:pt x="66502" y="956634"/>
                  <a:pt x="58966" y="951314"/>
                </a:cubicBezTo>
                <a:cubicBezTo>
                  <a:pt x="57636" y="947768"/>
                  <a:pt x="54089" y="942891"/>
                  <a:pt x="53202" y="941562"/>
                </a:cubicBezTo>
                <a:cubicBezTo>
                  <a:pt x="51872" y="940232"/>
                  <a:pt x="50543" y="937128"/>
                  <a:pt x="48769" y="936685"/>
                </a:cubicBezTo>
                <a:cubicBezTo>
                  <a:pt x="46553" y="934025"/>
                  <a:pt x="44336" y="931809"/>
                  <a:pt x="43450" y="930922"/>
                </a:cubicBezTo>
                <a:cubicBezTo>
                  <a:pt x="40790" y="928262"/>
                  <a:pt x="37243" y="926932"/>
                  <a:pt x="33697" y="925602"/>
                </a:cubicBezTo>
                <a:cubicBezTo>
                  <a:pt x="31037" y="923829"/>
                  <a:pt x="28820" y="921613"/>
                  <a:pt x="26161" y="919396"/>
                </a:cubicBezTo>
                <a:cubicBezTo>
                  <a:pt x="24387" y="917623"/>
                  <a:pt x="21728" y="916293"/>
                  <a:pt x="19511" y="914963"/>
                </a:cubicBezTo>
                <a:cubicBezTo>
                  <a:pt x="15078" y="913190"/>
                  <a:pt x="10645" y="910530"/>
                  <a:pt x="6212" y="911417"/>
                </a:cubicBezTo>
                <a:cubicBezTo>
                  <a:pt x="-2211" y="912746"/>
                  <a:pt x="-1325" y="920726"/>
                  <a:pt x="4438" y="925159"/>
                </a:cubicBezTo>
                <a:cubicBezTo>
                  <a:pt x="8871" y="928705"/>
                  <a:pt x="13748" y="931809"/>
                  <a:pt x="18624" y="934912"/>
                </a:cubicBezTo>
                <a:cubicBezTo>
                  <a:pt x="18624" y="935355"/>
                  <a:pt x="18624" y="935799"/>
                  <a:pt x="19511" y="936242"/>
                </a:cubicBezTo>
                <a:cubicBezTo>
                  <a:pt x="23944" y="938458"/>
                  <a:pt x="26604" y="942448"/>
                  <a:pt x="30594" y="945108"/>
                </a:cubicBezTo>
                <a:cubicBezTo>
                  <a:pt x="38130" y="950428"/>
                  <a:pt x="47439" y="952644"/>
                  <a:pt x="56749" y="953974"/>
                </a:cubicBezTo>
                <a:cubicBezTo>
                  <a:pt x="57636" y="953974"/>
                  <a:pt x="58079" y="953974"/>
                  <a:pt x="58522" y="953531"/>
                </a:cubicBezTo>
                <a:cubicBezTo>
                  <a:pt x="65172" y="958407"/>
                  <a:pt x="71821" y="962840"/>
                  <a:pt x="78471" y="967717"/>
                </a:cubicBezTo>
                <a:cubicBezTo>
                  <a:pt x="77584" y="967717"/>
                  <a:pt x="76698" y="967717"/>
                  <a:pt x="76254" y="967717"/>
                </a:cubicBezTo>
                <a:cubicBezTo>
                  <a:pt x="74482" y="967717"/>
                  <a:pt x="73151" y="967717"/>
                  <a:pt x="71378" y="968160"/>
                </a:cubicBezTo>
                <a:cubicBezTo>
                  <a:pt x="70048" y="967717"/>
                  <a:pt x="68275" y="967273"/>
                  <a:pt x="67388" y="966830"/>
                </a:cubicBezTo>
                <a:cubicBezTo>
                  <a:pt x="62069" y="964170"/>
                  <a:pt x="55862" y="963284"/>
                  <a:pt x="50099" y="964170"/>
                </a:cubicBezTo>
                <a:cubicBezTo>
                  <a:pt x="43006" y="965500"/>
                  <a:pt x="35913" y="967273"/>
                  <a:pt x="28820" y="966830"/>
                </a:cubicBezTo>
                <a:cubicBezTo>
                  <a:pt x="22614" y="966830"/>
                  <a:pt x="15964" y="965057"/>
                  <a:pt x="10202" y="967717"/>
                </a:cubicBezTo>
                <a:cubicBezTo>
                  <a:pt x="3108" y="973480"/>
                  <a:pt x="11974" y="978799"/>
                  <a:pt x="18624" y="980573"/>
                </a:cubicBezTo>
                <a:cubicBezTo>
                  <a:pt x="18624" y="981016"/>
                  <a:pt x="18624" y="981016"/>
                  <a:pt x="19068" y="981459"/>
                </a:cubicBezTo>
                <a:cubicBezTo>
                  <a:pt x="23944" y="982346"/>
                  <a:pt x="29707" y="981903"/>
                  <a:pt x="34584" y="981459"/>
                </a:cubicBezTo>
                <a:cubicBezTo>
                  <a:pt x="40346" y="981016"/>
                  <a:pt x="45666" y="981459"/>
                  <a:pt x="50986" y="982789"/>
                </a:cubicBezTo>
                <a:cubicBezTo>
                  <a:pt x="58079" y="983232"/>
                  <a:pt x="66059" y="980573"/>
                  <a:pt x="71378" y="975696"/>
                </a:cubicBezTo>
                <a:cubicBezTo>
                  <a:pt x="72265" y="974810"/>
                  <a:pt x="73595" y="973480"/>
                  <a:pt x="74482" y="972593"/>
                </a:cubicBezTo>
                <a:cubicBezTo>
                  <a:pt x="78028" y="972593"/>
                  <a:pt x="81574" y="972593"/>
                  <a:pt x="85121" y="973036"/>
                </a:cubicBezTo>
                <a:cubicBezTo>
                  <a:pt x="85121" y="973036"/>
                  <a:pt x="85121" y="973036"/>
                  <a:pt x="85121" y="973036"/>
                </a:cubicBezTo>
                <a:cubicBezTo>
                  <a:pt x="91770" y="977913"/>
                  <a:pt x="98420" y="982789"/>
                  <a:pt x="105513" y="987222"/>
                </a:cubicBezTo>
                <a:cubicBezTo>
                  <a:pt x="102853" y="988996"/>
                  <a:pt x="99750" y="990326"/>
                  <a:pt x="97090" y="991655"/>
                </a:cubicBezTo>
                <a:cubicBezTo>
                  <a:pt x="97090" y="991655"/>
                  <a:pt x="97090" y="991655"/>
                  <a:pt x="97090" y="991655"/>
                </a:cubicBezTo>
                <a:cubicBezTo>
                  <a:pt x="95317" y="991655"/>
                  <a:pt x="93100" y="990769"/>
                  <a:pt x="91327" y="990326"/>
                </a:cubicBezTo>
                <a:cubicBezTo>
                  <a:pt x="85121" y="989439"/>
                  <a:pt x="78028" y="989439"/>
                  <a:pt x="71821" y="990769"/>
                </a:cubicBezTo>
                <a:cubicBezTo>
                  <a:pt x="65615" y="992985"/>
                  <a:pt x="59852" y="994759"/>
                  <a:pt x="53646" y="996089"/>
                </a:cubicBezTo>
                <a:cubicBezTo>
                  <a:pt x="47439" y="996975"/>
                  <a:pt x="41233" y="998305"/>
                  <a:pt x="35470" y="1000522"/>
                </a:cubicBezTo>
                <a:cubicBezTo>
                  <a:pt x="32810" y="1001408"/>
                  <a:pt x="29707" y="1002738"/>
                  <a:pt x="27934" y="1005398"/>
                </a:cubicBezTo>
                <a:cubicBezTo>
                  <a:pt x="24831" y="1010275"/>
                  <a:pt x="29264" y="1014264"/>
                  <a:pt x="34140" y="1014708"/>
                </a:cubicBezTo>
                <a:cubicBezTo>
                  <a:pt x="35470" y="1014708"/>
                  <a:pt x="36800" y="1014708"/>
                  <a:pt x="38573" y="1014708"/>
                </a:cubicBezTo>
                <a:cubicBezTo>
                  <a:pt x="38573" y="1015151"/>
                  <a:pt x="38573" y="1015594"/>
                  <a:pt x="39017" y="1015594"/>
                </a:cubicBezTo>
                <a:cubicBezTo>
                  <a:pt x="46996" y="1014264"/>
                  <a:pt x="54976" y="1010718"/>
                  <a:pt x="62955" y="1009831"/>
                </a:cubicBezTo>
                <a:cubicBezTo>
                  <a:pt x="71378" y="1008501"/>
                  <a:pt x="80244" y="1008945"/>
                  <a:pt x="87781" y="1004955"/>
                </a:cubicBezTo>
                <a:cubicBezTo>
                  <a:pt x="91327" y="1003181"/>
                  <a:pt x="94430" y="1000522"/>
                  <a:pt x="97090" y="997862"/>
                </a:cubicBezTo>
                <a:cubicBezTo>
                  <a:pt x="97533" y="997418"/>
                  <a:pt x="98420" y="996975"/>
                  <a:pt x="98864" y="996532"/>
                </a:cubicBezTo>
                <a:cubicBezTo>
                  <a:pt x="99307" y="996089"/>
                  <a:pt x="99307" y="996089"/>
                  <a:pt x="99750" y="995645"/>
                </a:cubicBezTo>
                <a:cubicBezTo>
                  <a:pt x="99750" y="995645"/>
                  <a:pt x="99750" y="995645"/>
                  <a:pt x="99750" y="995645"/>
                </a:cubicBezTo>
                <a:cubicBezTo>
                  <a:pt x="100193" y="995202"/>
                  <a:pt x="100636" y="994759"/>
                  <a:pt x="100636" y="994315"/>
                </a:cubicBezTo>
                <a:cubicBezTo>
                  <a:pt x="102853" y="992985"/>
                  <a:pt x="106400" y="991655"/>
                  <a:pt x="108173" y="989439"/>
                </a:cubicBezTo>
                <a:cubicBezTo>
                  <a:pt x="117482" y="996089"/>
                  <a:pt x="126349" y="1002295"/>
                  <a:pt x="135658" y="1008945"/>
                </a:cubicBezTo>
                <a:cubicBezTo>
                  <a:pt x="132998" y="1010718"/>
                  <a:pt x="129895" y="1012491"/>
                  <a:pt x="126792" y="1013821"/>
                </a:cubicBezTo>
                <a:cubicBezTo>
                  <a:pt x="118369" y="1008945"/>
                  <a:pt x="107286" y="1008945"/>
                  <a:pt x="98420" y="1012491"/>
                </a:cubicBezTo>
                <a:cubicBezTo>
                  <a:pt x="93100" y="1014708"/>
                  <a:pt x="88667" y="1017811"/>
                  <a:pt x="83348" y="1019584"/>
                </a:cubicBezTo>
                <a:cubicBezTo>
                  <a:pt x="73151" y="1023574"/>
                  <a:pt x="61625" y="1023130"/>
                  <a:pt x="52316" y="1028450"/>
                </a:cubicBezTo>
                <a:cubicBezTo>
                  <a:pt x="46553" y="1034213"/>
                  <a:pt x="53646" y="1038646"/>
                  <a:pt x="59409" y="1038646"/>
                </a:cubicBezTo>
                <a:cubicBezTo>
                  <a:pt x="61625" y="1038646"/>
                  <a:pt x="63842" y="1038646"/>
                  <a:pt x="65615" y="1038646"/>
                </a:cubicBezTo>
                <a:cubicBezTo>
                  <a:pt x="65615" y="1038646"/>
                  <a:pt x="65615" y="1039090"/>
                  <a:pt x="66059" y="1039090"/>
                </a:cubicBezTo>
                <a:cubicBezTo>
                  <a:pt x="68275" y="1038646"/>
                  <a:pt x="70492" y="1038203"/>
                  <a:pt x="72708" y="1037760"/>
                </a:cubicBezTo>
                <a:cubicBezTo>
                  <a:pt x="78471" y="1036873"/>
                  <a:pt x="83791" y="1035100"/>
                  <a:pt x="89554" y="1034213"/>
                </a:cubicBezTo>
                <a:cubicBezTo>
                  <a:pt x="96647" y="1032883"/>
                  <a:pt x="104183" y="1033770"/>
                  <a:pt x="111276" y="1031553"/>
                </a:cubicBezTo>
                <a:cubicBezTo>
                  <a:pt x="119699" y="1028894"/>
                  <a:pt x="127679" y="1023574"/>
                  <a:pt x="131668" y="1015594"/>
                </a:cubicBezTo>
                <a:cubicBezTo>
                  <a:pt x="131668" y="1015594"/>
                  <a:pt x="131668" y="1015151"/>
                  <a:pt x="131668" y="1015151"/>
                </a:cubicBezTo>
                <a:cubicBezTo>
                  <a:pt x="133441" y="1014264"/>
                  <a:pt x="135658" y="1013378"/>
                  <a:pt x="137431" y="1012048"/>
                </a:cubicBezTo>
                <a:cubicBezTo>
                  <a:pt x="137874" y="1011604"/>
                  <a:pt x="138761" y="1011161"/>
                  <a:pt x="139205" y="1010718"/>
                </a:cubicBezTo>
                <a:cubicBezTo>
                  <a:pt x="145411" y="1015151"/>
                  <a:pt x="151617" y="1019584"/>
                  <a:pt x="157823" y="1024017"/>
                </a:cubicBezTo>
                <a:cubicBezTo>
                  <a:pt x="161813" y="1027120"/>
                  <a:pt x="166246" y="1029780"/>
                  <a:pt x="170236" y="1032883"/>
                </a:cubicBezTo>
                <a:cubicBezTo>
                  <a:pt x="167133" y="1033327"/>
                  <a:pt x="164030" y="1033770"/>
                  <a:pt x="160927" y="1034657"/>
                </a:cubicBezTo>
                <a:cubicBezTo>
                  <a:pt x="160483" y="1034213"/>
                  <a:pt x="160040" y="1033770"/>
                  <a:pt x="159597" y="1033770"/>
                </a:cubicBezTo>
                <a:cubicBezTo>
                  <a:pt x="151174" y="1031997"/>
                  <a:pt x="141864" y="1031110"/>
                  <a:pt x="133441" y="1032883"/>
                </a:cubicBezTo>
                <a:cubicBezTo>
                  <a:pt x="125018" y="1034213"/>
                  <a:pt x="117926" y="1038203"/>
                  <a:pt x="110833" y="1043079"/>
                </a:cubicBezTo>
                <a:cubicBezTo>
                  <a:pt x="106843" y="1045739"/>
                  <a:pt x="102853" y="1048843"/>
                  <a:pt x="97977" y="1050616"/>
                </a:cubicBezTo>
                <a:cubicBezTo>
                  <a:pt x="93544" y="1052389"/>
                  <a:pt x="88667" y="1054162"/>
                  <a:pt x="83791" y="1056379"/>
                </a:cubicBezTo>
                <a:cubicBezTo>
                  <a:pt x="76698" y="1060368"/>
                  <a:pt x="82904" y="1064358"/>
                  <a:pt x="88224" y="1063915"/>
                </a:cubicBezTo>
                <a:cubicBezTo>
                  <a:pt x="93544" y="1063915"/>
                  <a:pt x="98420" y="1062585"/>
                  <a:pt x="103297" y="1061255"/>
                </a:cubicBezTo>
                <a:cubicBezTo>
                  <a:pt x="105956" y="1060812"/>
                  <a:pt x="108616" y="1060368"/>
                  <a:pt x="111276" y="1059482"/>
                </a:cubicBezTo>
                <a:cubicBezTo>
                  <a:pt x="119699" y="1056822"/>
                  <a:pt x="129008" y="1056379"/>
                  <a:pt x="137874" y="1054606"/>
                </a:cubicBezTo>
                <a:cubicBezTo>
                  <a:pt x="145854" y="1053719"/>
                  <a:pt x="152504" y="1048399"/>
                  <a:pt x="157823" y="1042636"/>
                </a:cubicBezTo>
                <a:cubicBezTo>
                  <a:pt x="159597" y="1040863"/>
                  <a:pt x="161813" y="1039533"/>
                  <a:pt x="163143" y="1037760"/>
                </a:cubicBezTo>
                <a:cubicBezTo>
                  <a:pt x="164916" y="1037760"/>
                  <a:pt x="166246" y="1037316"/>
                  <a:pt x="168020" y="1037316"/>
                </a:cubicBezTo>
                <a:cubicBezTo>
                  <a:pt x="169349" y="1036873"/>
                  <a:pt x="172453" y="1036873"/>
                  <a:pt x="174226" y="1036430"/>
                </a:cubicBezTo>
                <a:cubicBezTo>
                  <a:pt x="184422" y="1043523"/>
                  <a:pt x="194618" y="1050616"/>
                  <a:pt x="204814" y="1057709"/>
                </a:cubicBezTo>
                <a:cubicBezTo>
                  <a:pt x="203485" y="1057709"/>
                  <a:pt x="202154" y="1058152"/>
                  <a:pt x="200825" y="1058595"/>
                </a:cubicBezTo>
                <a:cubicBezTo>
                  <a:pt x="199938" y="1059039"/>
                  <a:pt x="199051" y="1059039"/>
                  <a:pt x="198164" y="1059482"/>
                </a:cubicBezTo>
                <a:cubicBezTo>
                  <a:pt x="197278" y="1059039"/>
                  <a:pt x="196392" y="1058595"/>
                  <a:pt x="195062" y="1058595"/>
                </a:cubicBezTo>
                <a:cubicBezTo>
                  <a:pt x="189742" y="1056379"/>
                  <a:pt x="183536" y="1056822"/>
                  <a:pt x="177772" y="1057709"/>
                </a:cubicBezTo>
                <a:cubicBezTo>
                  <a:pt x="171566" y="1058595"/>
                  <a:pt x="165803" y="1061255"/>
                  <a:pt x="160040" y="1063028"/>
                </a:cubicBezTo>
                <a:cubicBezTo>
                  <a:pt x="150287" y="1065688"/>
                  <a:pt x="140091" y="1068348"/>
                  <a:pt x="130782" y="1071451"/>
                </a:cubicBezTo>
                <a:cubicBezTo>
                  <a:pt x="127679" y="1072338"/>
                  <a:pt x="124575" y="1073225"/>
                  <a:pt x="121915" y="1075441"/>
                </a:cubicBezTo>
                <a:cubicBezTo>
                  <a:pt x="116152" y="1080317"/>
                  <a:pt x="121915" y="1084307"/>
                  <a:pt x="127235" y="1084307"/>
                </a:cubicBezTo>
                <a:cubicBezTo>
                  <a:pt x="129895" y="1084307"/>
                  <a:pt x="132112" y="1084307"/>
                  <a:pt x="134328" y="1083864"/>
                </a:cubicBezTo>
                <a:cubicBezTo>
                  <a:pt x="134328" y="1083864"/>
                  <a:pt x="134328" y="1083864"/>
                  <a:pt x="134328" y="1083864"/>
                </a:cubicBezTo>
                <a:cubicBezTo>
                  <a:pt x="137874" y="1083864"/>
                  <a:pt x="140978" y="1082534"/>
                  <a:pt x="144524" y="1082091"/>
                </a:cubicBezTo>
                <a:cubicBezTo>
                  <a:pt x="152061" y="1081204"/>
                  <a:pt x="159597" y="1081204"/>
                  <a:pt x="167133" y="1080317"/>
                </a:cubicBezTo>
                <a:cubicBezTo>
                  <a:pt x="179546" y="1078988"/>
                  <a:pt x="192845" y="1073668"/>
                  <a:pt x="200825" y="1063472"/>
                </a:cubicBezTo>
                <a:cubicBezTo>
                  <a:pt x="200825" y="1063472"/>
                  <a:pt x="200825" y="1063028"/>
                  <a:pt x="200825" y="1063028"/>
                </a:cubicBezTo>
                <a:cubicBezTo>
                  <a:pt x="203928" y="1062585"/>
                  <a:pt x="207031" y="1062142"/>
                  <a:pt x="210134" y="1062142"/>
                </a:cubicBezTo>
                <a:cubicBezTo>
                  <a:pt x="218113" y="1067461"/>
                  <a:pt x="226093" y="1072781"/>
                  <a:pt x="233629" y="1078101"/>
                </a:cubicBezTo>
                <a:cubicBezTo>
                  <a:pt x="230083" y="1078988"/>
                  <a:pt x="226536" y="1080761"/>
                  <a:pt x="222990" y="1082091"/>
                </a:cubicBezTo>
                <a:cubicBezTo>
                  <a:pt x="222103" y="1081647"/>
                  <a:pt x="221217" y="1081204"/>
                  <a:pt x="220330" y="1080761"/>
                </a:cubicBezTo>
                <a:cubicBezTo>
                  <a:pt x="215454" y="1078544"/>
                  <a:pt x="209691" y="1078544"/>
                  <a:pt x="204814" y="1079431"/>
                </a:cubicBezTo>
                <a:cubicBezTo>
                  <a:pt x="195948" y="1080761"/>
                  <a:pt x="187969" y="1085637"/>
                  <a:pt x="179102" y="1087854"/>
                </a:cubicBezTo>
                <a:cubicBezTo>
                  <a:pt x="172453" y="1090070"/>
                  <a:pt x="150287" y="1094503"/>
                  <a:pt x="148071" y="1100710"/>
                </a:cubicBezTo>
                <a:cubicBezTo>
                  <a:pt x="147184" y="1104256"/>
                  <a:pt x="152061" y="1105586"/>
                  <a:pt x="155164" y="1105586"/>
                </a:cubicBezTo>
                <a:cubicBezTo>
                  <a:pt x="155164" y="1105586"/>
                  <a:pt x="155607" y="1105586"/>
                  <a:pt x="155607" y="1105586"/>
                </a:cubicBezTo>
                <a:cubicBezTo>
                  <a:pt x="155607" y="1105586"/>
                  <a:pt x="156050" y="1105586"/>
                  <a:pt x="156050" y="1105586"/>
                </a:cubicBezTo>
                <a:cubicBezTo>
                  <a:pt x="164916" y="1105586"/>
                  <a:pt x="173339" y="1100710"/>
                  <a:pt x="182205" y="1101596"/>
                </a:cubicBezTo>
                <a:cubicBezTo>
                  <a:pt x="194175" y="1101596"/>
                  <a:pt x="205701" y="1097163"/>
                  <a:pt x="216341" y="1091400"/>
                </a:cubicBezTo>
                <a:cubicBezTo>
                  <a:pt x="219444" y="1089627"/>
                  <a:pt x="222990" y="1087410"/>
                  <a:pt x="225207" y="1084307"/>
                </a:cubicBezTo>
                <a:cubicBezTo>
                  <a:pt x="226093" y="1083864"/>
                  <a:pt x="226980" y="1083864"/>
                  <a:pt x="227867" y="1083421"/>
                </a:cubicBezTo>
                <a:cubicBezTo>
                  <a:pt x="230969" y="1082091"/>
                  <a:pt x="234516" y="1081204"/>
                  <a:pt x="238062" y="1080317"/>
                </a:cubicBezTo>
                <a:cubicBezTo>
                  <a:pt x="244712" y="1084751"/>
                  <a:pt x="251805" y="1089184"/>
                  <a:pt x="258898" y="1093173"/>
                </a:cubicBezTo>
                <a:cubicBezTo>
                  <a:pt x="256238" y="1095833"/>
                  <a:pt x="253135" y="1098050"/>
                  <a:pt x="250032" y="1099823"/>
                </a:cubicBezTo>
                <a:cubicBezTo>
                  <a:pt x="244712" y="1097607"/>
                  <a:pt x="238062" y="1098050"/>
                  <a:pt x="232300" y="1098493"/>
                </a:cubicBezTo>
                <a:cubicBezTo>
                  <a:pt x="222990" y="1098936"/>
                  <a:pt x="215454" y="1104256"/>
                  <a:pt x="207474" y="1108246"/>
                </a:cubicBezTo>
                <a:cubicBezTo>
                  <a:pt x="200825" y="1111349"/>
                  <a:pt x="194175" y="1114009"/>
                  <a:pt x="188412" y="1117999"/>
                </a:cubicBezTo>
                <a:cubicBezTo>
                  <a:pt x="185752" y="1120215"/>
                  <a:pt x="172896" y="1126422"/>
                  <a:pt x="179989" y="1129968"/>
                </a:cubicBezTo>
                <a:cubicBezTo>
                  <a:pt x="182649" y="1130411"/>
                  <a:pt x="184865" y="1129968"/>
                  <a:pt x="187525" y="1129525"/>
                </a:cubicBezTo>
                <a:cubicBezTo>
                  <a:pt x="194618" y="1128638"/>
                  <a:pt x="200825" y="1125092"/>
                  <a:pt x="207474" y="1122432"/>
                </a:cubicBezTo>
                <a:cubicBezTo>
                  <a:pt x="207474" y="1122432"/>
                  <a:pt x="207918" y="1122432"/>
                  <a:pt x="207918" y="1122432"/>
                </a:cubicBezTo>
                <a:cubicBezTo>
                  <a:pt x="209247" y="1121989"/>
                  <a:pt x="210134" y="1121545"/>
                  <a:pt x="211464" y="1121102"/>
                </a:cubicBezTo>
                <a:cubicBezTo>
                  <a:pt x="211464" y="1121102"/>
                  <a:pt x="211908" y="1121102"/>
                  <a:pt x="211908" y="1121102"/>
                </a:cubicBezTo>
                <a:cubicBezTo>
                  <a:pt x="215897" y="1120215"/>
                  <a:pt x="220330" y="1119329"/>
                  <a:pt x="224320" y="1118885"/>
                </a:cubicBezTo>
                <a:cubicBezTo>
                  <a:pt x="226536" y="1117999"/>
                  <a:pt x="229196" y="1117112"/>
                  <a:pt x="231413" y="1116225"/>
                </a:cubicBezTo>
                <a:cubicBezTo>
                  <a:pt x="237619" y="1114009"/>
                  <a:pt x="243382" y="1111349"/>
                  <a:pt x="248259" y="1106473"/>
                </a:cubicBezTo>
                <a:cubicBezTo>
                  <a:pt x="248702" y="1106029"/>
                  <a:pt x="248702" y="1106029"/>
                  <a:pt x="249145" y="1106029"/>
                </a:cubicBezTo>
                <a:cubicBezTo>
                  <a:pt x="249589" y="1105586"/>
                  <a:pt x="250032" y="1104699"/>
                  <a:pt x="250918" y="1103813"/>
                </a:cubicBezTo>
                <a:cubicBezTo>
                  <a:pt x="250918" y="1103813"/>
                  <a:pt x="250918" y="1103813"/>
                  <a:pt x="251362" y="1103370"/>
                </a:cubicBezTo>
                <a:cubicBezTo>
                  <a:pt x="251362" y="1103370"/>
                  <a:pt x="251805" y="1102926"/>
                  <a:pt x="251805" y="1102483"/>
                </a:cubicBezTo>
                <a:cubicBezTo>
                  <a:pt x="255352" y="1100710"/>
                  <a:pt x="258898" y="1098050"/>
                  <a:pt x="262001" y="1094947"/>
                </a:cubicBezTo>
                <a:cubicBezTo>
                  <a:pt x="262001" y="1094947"/>
                  <a:pt x="262444" y="1094503"/>
                  <a:pt x="262444" y="1094503"/>
                </a:cubicBezTo>
                <a:cubicBezTo>
                  <a:pt x="265105" y="1095833"/>
                  <a:pt x="267321" y="1097163"/>
                  <a:pt x="269981" y="1098493"/>
                </a:cubicBezTo>
                <a:cubicBezTo>
                  <a:pt x="263775" y="1129968"/>
                  <a:pt x="258898" y="1161443"/>
                  <a:pt x="255352" y="1193361"/>
                </a:cubicBezTo>
                <a:cubicBezTo>
                  <a:pt x="254022" y="1208877"/>
                  <a:pt x="252692" y="1224393"/>
                  <a:pt x="252249" y="1239909"/>
                </a:cubicBezTo>
                <a:cubicBezTo>
                  <a:pt x="245156" y="1238136"/>
                  <a:pt x="238506" y="1235476"/>
                  <a:pt x="231856" y="1233259"/>
                </a:cubicBezTo>
                <a:cubicBezTo>
                  <a:pt x="230526" y="1232816"/>
                  <a:pt x="229196" y="1232373"/>
                  <a:pt x="227867" y="1231486"/>
                </a:cubicBezTo>
                <a:cubicBezTo>
                  <a:pt x="227867" y="1230156"/>
                  <a:pt x="227423" y="1228383"/>
                  <a:pt x="226536" y="1226166"/>
                </a:cubicBezTo>
                <a:cubicBezTo>
                  <a:pt x="226980" y="1225723"/>
                  <a:pt x="226980" y="1224836"/>
                  <a:pt x="226980" y="1224393"/>
                </a:cubicBezTo>
                <a:cubicBezTo>
                  <a:pt x="227867" y="1221733"/>
                  <a:pt x="228310" y="1219517"/>
                  <a:pt x="228310" y="1216857"/>
                </a:cubicBezTo>
                <a:cubicBezTo>
                  <a:pt x="228753" y="1212867"/>
                  <a:pt x="227867" y="1208877"/>
                  <a:pt x="226536" y="1205331"/>
                </a:cubicBezTo>
                <a:cubicBezTo>
                  <a:pt x="225650" y="1201341"/>
                  <a:pt x="223877" y="1197351"/>
                  <a:pt x="221660" y="1193805"/>
                </a:cubicBezTo>
                <a:cubicBezTo>
                  <a:pt x="220330" y="1191145"/>
                  <a:pt x="218557" y="1188042"/>
                  <a:pt x="217227" y="1185382"/>
                </a:cubicBezTo>
                <a:cubicBezTo>
                  <a:pt x="215010" y="1178732"/>
                  <a:pt x="212351" y="1172526"/>
                  <a:pt x="207918" y="1167206"/>
                </a:cubicBezTo>
                <a:cubicBezTo>
                  <a:pt x="207474" y="1166763"/>
                  <a:pt x="207031" y="1166320"/>
                  <a:pt x="206587" y="1165876"/>
                </a:cubicBezTo>
                <a:cubicBezTo>
                  <a:pt x="205258" y="1164989"/>
                  <a:pt x="203928" y="1164103"/>
                  <a:pt x="202154" y="1163660"/>
                </a:cubicBezTo>
                <a:cubicBezTo>
                  <a:pt x="199938" y="1163216"/>
                  <a:pt x="198164" y="1164546"/>
                  <a:pt x="197721" y="1166763"/>
                </a:cubicBezTo>
                <a:cubicBezTo>
                  <a:pt x="196835" y="1168979"/>
                  <a:pt x="198164" y="1171639"/>
                  <a:pt x="198608" y="1173856"/>
                </a:cubicBezTo>
                <a:cubicBezTo>
                  <a:pt x="200381" y="1179619"/>
                  <a:pt x="201711" y="1185382"/>
                  <a:pt x="203485" y="1191145"/>
                </a:cubicBezTo>
                <a:cubicBezTo>
                  <a:pt x="205258" y="1196908"/>
                  <a:pt x="207031" y="1202671"/>
                  <a:pt x="209691" y="1207991"/>
                </a:cubicBezTo>
                <a:cubicBezTo>
                  <a:pt x="211021" y="1210651"/>
                  <a:pt x="212794" y="1213310"/>
                  <a:pt x="215010" y="1215527"/>
                </a:cubicBezTo>
                <a:cubicBezTo>
                  <a:pt x="217670" y="1219073"/>
                  <a:pt x="219887" y="1222620"/>
                  <a:pt x="222547" y="1225723"/>
                </a:cubicBezTo>
                <a:cubicBezTo>
                  <a:pt x="222547" y="1225723"/>
                  <a:pt x="222547" y="1225723"/>
                  <a:pt x="222547" y="1225723"/>
                </a:cubicBezTo>
                <a:cubicBezTo>
                  <a:pt x="222990" y="1227053"/>
                  <a:pt x="222990" y="1228383"/>
                  <a:pt x="223433" y="1229713"/>
                </a:cubicBezTo>
                <a:cubicBezTo>
                  <a:pt x="213680" y="1225723"/>
                  <a:pt x="203928" y="1222176"/>
                  <a:pt x="194175" y="1218187"/>
                </a:cubicBezTo>
                <a:cubicBezTo>
                  <a:pt x="193731" y="1215970"/>
                  <a:pt x="192845" y="1213310"/>
                  <a:pt x="191959" y="1211094"/>
                </a:cubicBezTo>
                <a:cubicBezTo>
                  <a:pt x="191515" y="1209320"/>
                  <a:pt x="190628" y="1207991"/>
                  <a:pt x="189742" y="1206661"/>
                </a:cubicBezTo>
                <a:cubicBezTo>
                  <a:pt x="190185" y="1205774"/>
                  <a:pt x="190185" y="1204887"/>
                  <a:pt x="190628" y="1204001"/>
                </a:cubicBezTo>
                <a:cubicBezTo>
                  <a:pt x="190628" y="1204001"/>
                  <a:pt x="190628" y="1203557"/>
                  <a:pt x="190628" y="1203557"/>
                </a:cubicBezTo>
                <a:cubicBezTo>
                  <a:pt x="191072" y="1201784"/>
                  <a:pt x="191072" y="1199568"/>
                  <a:pt x="190628" y="1197794"/>
                </a:cubicBezTo>
                <a:cubicBezTo>
                  <a:pt x="190185" y="1189815"/>
                  <a:pt x="186195" y="1182722"/>
                  <a:pt x="180876" y="1176959"/>
                </a:cubicBezTo>
                <a:cubicBezTo>
                  <a:pt x="173782" y="1169423"/>
                  <a:pt x="172453" y="1157453"/>
                  <a:pt x="163587" y="1151690"/>
                </a:cubicBezTo>
                <a:cubicBezTo>
                  <a:pt x="163587" y="1151690"/>
                  <a:pt x="163143" y="1151690"/>
                  <a:pt x="163143" y="1151690"/>
                </a:cubicBezTo>
                <a:cubicBezTo>
                  <a:pt x="161370" y="1150360"/>
                  <a:pt x="159154" y="1149474"/>
                  <a:pt x="156494" y="1149474"/>
                </a:cubicBezTo>
                <a:cubicBezTo>
                  <a:pt x="144524" y="1152577"/>
                  <a:pt x="159597" y="1165876"/>
                  <a:pt x="162700" y="1171196"/>
                </a:cubicBezTo>
                <a:cubicBezTo>
                  <a:pt x="165360" y="1175186"/>
                  <a:pt x="164030" y="1180062"/>
                  <a:pt x="166690" y="1184052"/>
                </a:cubicBezTo>
                <a:cubicBezTo>
                  <a:pt x="171123" y="1192918"/>
                  <a:pt x="177329" y="1203114"/>
                  <a:pt x="186639" y="1207104"/>
                </a:cubicBezTo>
                <a:cubicBezTo>
                  <a:pt x="188412" y="1210207"/>
                  <a:pt x="189742" y="1213310"/>
                  <a:pt x="190628" y="1216414"/>
                </a:cubicBezTo>
                <a:cubicBezTo>
                  <a:pt x="182205" y="1213310"/>
                  <a:pt x="174226" y="1210207"/>
                  <a:pt x="165803" y="1207104"/>
                </a:cubicBezTo>
                <a:cubicBezTo>
                  <a:pt x="161813" y="1205774"/>
                  <a:pt x="158267" y="1204001"/>
                  <a:pt x="154277" y="1202671"/>
                </a:cubicBezTo>
                <a:cubicBezTo>
                  <a:pt x="154720" y="1200898"/>
                  <a:pt x="154720" y="1197794"/>
                  <a:pt x="153834" y="1194691"/>
                </a:cubicBezTo>
                <a:cubicBezTo>
                  <a:pt x="155164" y="1193361"/>
                  <a:pt x="156050" y="1188928"/>
                  <a:pt x="156494" y="1187598"/>
                </a:cubicBezTo>
                <a:cubicBezTo>
                  <a:pt x="158267" y="1179619"/>
                  <a:pt x="156050" y="1176072"/>
                  <a:pt x="151617" y="1171639"/>
                </a:cubicBezTo>
                <a:cubicBezTo>
                  <a:pt x="151617" y="1171639"/>
                  <a:pt x="151617" y="1171639"/>
                  <a:pt x="151617" y="1171639"/>
                </a:cubicBezTo>
                <a:cubicBezTo>
                  <a:pt x="151617" y="1171639"/>
                  <a:pt x="151617" y="1171639"/>
                  <a:pt x="151617" y="1171639"/>
                </a:cubicBezTo>
                <a:cubicBezTo>
                  <a:pt x="150731" y="1170753"/>
                  <a:pt x="149844" y="1169866"/>
                  <a:pt x="148957" y="1168536"/>
                </a:cubicBezTo>
                <a:cubicBezTo>
                  <a:pt x="146741" y="1164989"/>
                  <a:pt x="145854" y="1160556"/>
                  <a:pt x="144081" y="1156567"/>
                </a:cubicBezTo>
                <a:cubicBezTo>
                  <a:pt x="141864" y="1151690"/>
                  <a:pt x="139648" y="1146814"/>
                  <a:pt x="136545" y="1142824"/>
                </a:cubicBezTo>
                <a:cubicBezTo>
                  <a:pt x="136101" y="1141938"/>
                  <a:pt x="134772" y="1140607"/>
                  <a:pt x="133885" y="1141494"/>
                </a:cubicBezTo>
                <a:cubicBezTo>
                  <a:pt x="126792" y="1135731"/>
                  <a:pt x="118812" y="1141494"/>
                  <a:pt x="125018" y="1153020"/>
                </a:cubicBezTo>
                <a:cubicBezTo>
                  <a:pt x="127679" y="1158340"/>
                  <a:pt x="131668" y="1164103"/>
                  <a:pt x="134328" y="1169423"/>
                </a:cubicBezTo>
                <a:cubicBezTo>
                  <a:pt x="136545" y="1179619"/>
                  <a:pt x="141421" y="1189371"/>
                  <a:pt x="150731" y="1194691"/>
                </a:cubicBezTo>
                <a:cubicBezTo>
                  <a:pt x="150731" y="1194691"/>
                  <a:pt x="151174" y="1194691"/>
                  <a:pt x="151174" y="1194691"/>
                </a:cubicBezTo>
                <a:cubicBezTo>
                  <a:pt x="151174" y="1196465"/>
                  <a:pt x="151617" y="1197794"/>
                  <a:pt x="151617" y="1200011"/>
                </a:cubicBezTo>
                <a:cubicBezTo>
                  <a:pt x="151617" y="1200454"/>
                  <a:pt x="151617" y="1200898"/>
                  <a:pt x="151617" y="1201341"/>
                </a:cubicBezTo>
                <a:cubicBezTo>
                  <a:pt x="143195" y="1198238"/>
                  <a:pt x="135215" y="1194691"/>
                  <a:pt x="126792" y="1192031"/>
                </a:cubicBezTo>
                <a:cubicBezTo>
                  <a:pt x="125905" y="1188928"/>
                  <a:pt x="125018" y="1185382"/>
                  <a:pt x="123689" y="1182279"/>
                </a:cubicBezTo>
                <a:cubicBezTo>
                  <a:pt x="125905" y="1172526"/>
                  <a:pt x="122802" y="1161886"/>
                  <a:pt x="116596" y="1153907"/>
                </a:cubicBezTo>
                <a:cubicBezTo>
                  <a:pt x="112163" y="1148587"/>
                  <a:pt x="110389" y="1141494"/>
                  <a:pt x="105513" y="1135731"/>
                </a:cubicBezTo>
                <a:cubicBezTo>
                  <a:pt x="105069" y="1134844"/>
                  <a:pt x="103740" y="1134401"/>
                  <a:pt x="103297" y="1134844"/>
                </a:cubicBezTo>
                <a:cubicBezTo>
                  <a:pt x="102853" y="1134401"/>
                  <a:pt x="102410" y="1134401"/>
                  <a:pt x="101966" y="1133958"/>
                </a:cubicBezTo>
                <a:cubicBezTo>
                  <a:pt x="99750" y="1132628"/>
                  <a:pt x="96647" y="1132185"/>
                  <a:pt x="94874" y="1134401"/>
                </a:cubicBezTo>
                <a:cubicBezTo>
                  <a:pt x="92657" y="1136618"/>
                  <a:pt x="93544" y="1140164"/>
                  <a:pt x="94430" y="1142824"/>
                </a:cubicBezTo>
                <a:cubicBezTo>
                  <a:pt x="96203" y="1149917"/>
                  <a:pt x="100636" y="1155237"/>
                  <a:pt x="104626" y="1161000"/>
                </a:cubicBezTo>
                <a:cubicBezTo>
                  <a:pt x="107730" y="1169423"/>
                  <a:pt x="111276" y="1179175"/>
                  <a:pt x="119699" y="1183165"/>
                </a:cubicBezTo>
                <a:cubicBezTo>
                  <a:pt x="120142" y="1185382"/>
                  <a:pt x="121029" y="1187598"/>
                  <a:pt x="121472" y="1189815"/>
                </a:cubicBezTo>
                <a:cubicBezTo>
                  <a:pt x="116152" y="1188042"/>
                  <a:pt x="110833" y="1186269"/>
                  <a:pt x="105513" y="1184495"/>
                </a:cubicBezTo>
                <a:cubicBezTo>
                  <a:pt x="105513" y="1184052"/>
                  <a:pt x="105069" y="1183609"/>
                  <a:pt x="104626" y="1183165"/>
                </a:cubicBezTo>
                <a:cubicBezTo>
                  <a:pt x="102853" y="1180505"/>
                  <a:pt x="100636" y="1178289"/>
                  <a:pt x="98420" y="1176072"/>
                </a:cubicBezTo>
                <a:cubicBezTo>
                  <a:pt x="97090" y="1174742"/>
                  <a:pt x="89554" y="1168536"/>
                  <a:pt x="87781" y="1169866"/>
                </a:cubicBezTo>
                <a:cubicBezTo>
                  <a:pt x="85564" y="1168979"/>
                  <a:pt x="83348" y="1168979"/>
                  <a:pt x="81131" y="1168536"/>
                </a:cubicBezTo>
                <a:cubicBezTo>
                  <a:pt x="76254" y="1167206"/>
                  <a:pt x="71821" y="1164546"/>
                  <a:pt x="67388" y="1161886"/>
                </a:cubicBezTo>
                <a:cubicBezTo>
                  <a:pt x="62512" y="1159226"/>
                  <a:pt x="56305" y="1154793"/>
                  <a:pt x="50986" y="1158340"/>
                </a:cubicBezTo>
                <a:cubicBezTo>
                  <a:pt x="46996" y="1163660"/>
                  <a:pt x="50543" y="1169423"/>
                  <a:pt x="55862" y="1171639"/>
                </a:cubicBezTo>
                <a:cubicBezTo>
                  <a:pt x="60295" y="1173856"/>
                  <a:pt x="65615" y="1174742"/>
                  <a:pt x="70048" y="1177402"/>
                </a:cubicBezTo>
                <a:cubicBezTo>
                  <a:pt x="70048" y="1177402"/>
                  <a:pt x="70048" y="1177402"/>
                  <a:pt x="70048" y="1177402"/>
                </a:cubicBezTo>
                <a:cubicBezTo>
                  <a:pt x="73595" y="1179619"/>
                  <a:pt x="76698" y="1182722"/>
                  <a:pt x="80687" y="1184938"/>
                </a:cubicBezTo>
                <a:cubicBezTo>
                  <a:pt x="84677" y="1186712"/>
                  <a:pt x="88667" y="1188042"/>
                  <a:pt x="93100" y="1188928"/>
                </a:cubicBezTo>
                <a:cubicBezTo>
                  <a:pt x="97090" y="1189815"/>
                  <a:pt x="101080" y="1188928"/>
                  <a:pt x="105069" y="1187155"/>
                </a:cubicBezTo>
                <a:cubicBezTo>
                  <a:pt x="111719" y="1189815"/>
                  <a:pt x="118369" y="1192031"/>
                  <a:pt x="125018" y="1194691"/>
                </a:cubicBezTo>
                <a:cubicBezTo>
                  <a:pt x="121472" y="1195578"/>
                  <a:pt x="117926" y="1196465"/>
                  <a:pt x="113936" y="1197351"/>
                </a:cubicBezTo>
                <a:cubicBezTo>
                  <a:pt x="109946" y="1197351"/>
                  <a:pt x="106400" y="1196021"/>
                  <a:pt x="102410" y="1196021"/>
                </a:cubicBezTo>
                <a:cubicBezTo>
                  <a:pt x="97090" y="1196021"/>
                  <a:pt x="91770" y="1196908"/>
                  <a:pt x="87337" y="1199124"/>
                </a:cubicBezTo>
                <a:cubicBezTo>
                  <a:pt x="80687" y="1205331"/>
                  <a:pt x="70492" y="1203114"/>
                  <a:pt x="63842" y="1208877"/>
                </a:cubicBezTo>
                <a:cubicBezTo>
                  <a:pt x="60295" y="1212424"/>
                  <a:pt x="61625" y="1218187"/>
                  <a:pt x="66502" y="1219073"/>
                </a:cubicBezTo>
                <a:cubicBezTo>
                  <a:pt x="66502" y="1219073"/>
                  <a:pt x="66502" y="1219073"/>
                  <a:pt x="66502" y="1219073"/>
                </a:cubicBezTo>
                <a:cubicBezTo>
                  <a:pt x="67388" y="1219517"/>
                  <a:pt x="68275" y="1219517"/>
                  <a:pt x="69161" y="1219960"/>
                </a:cubicBezTo>
                <a:cubicBezTo>
                  <a:pt x="77141" y="1220403"/>
                  <a:pt x="83791" y="1215527"/>
                  <a:pt x="91770" y="1214197"/>
                </a:cubicBezTo>
                <a:cubicBezTo>
                  <a:pt x="97977" y="1212867"/>
                  <a:pt x="104626" y="1212867"/>
                  <a:pt x="109503" y="1209320"/>
                </a:cubicBezTo>
                <a:cubicBezTo>
                  <a:pt x="112163" y="1207547"/>
                  <a:pt x="114823" y="1205774"/>
                  <a:pt x="116152" y="1202671"/>
                </a:cubicBezTo>
                <a:cubicBezTo>
                  <a:pt x="116596" y="1201784"/>
                  <a:pt x="117039" y="1201341"/>
                  <a:pt x="117482" y="1200454"/>
                </a:cubicBezTo>
                <a:cubicBezTo>
                  <a:pt x="119699" y="1200011"/>
                  <a:pt x="121915" y="1199568"/>
                  <a:pt x="124132" y="1198681"/>
                </a:cubicBezTo>
                <a:cubicBezTo>
                  <a:pt x="125905" y="1198238"/>
                  <a:pt x="128565" y="1197794"/>
                  <a:pt x="129895" y="1196465"/>
                </a:cubicBezTo>
                <a:cubicBezTo>
                  <a:pt x="138761" y="1200011"/>
                  <a:pt x="147628" y="1203557"/>
                  <a:pt x="156494" y="1207104"/>
                </a:cubicBezTo>
                <a:cubicBezTo>
                  <a:pt x="153834" y="1208877"/>
                  <a:pt x="151174" y="1210651"/>
                  <a:pt x="148514" y="1211980"/>
                </a:cubicBezTo>
                <a:cubicBezTo>
                  <a:pt x="145854" y="1210207"/>
                  <a:pt x="140978" y="1210207"/>
                  <a:pt x="138761" y="1210207"/>
                </a:cubicBezTo>
                <a:cubicBezTo>
                  <a:pt x="134772" y="1209320"/>
                  <a:pt x="130338" y="1210207"/>
                  <a:pt x="126792" y="1211980"/>
                </a:cubicBezTo>
                <a:cubicBezTo>
                  <a:pt x="118812" y="1216414"/>
                  <a:pt x="111719" y="1223063"/>
                  <a:pt x="102410" y="1225280"/>
                </a:cubicBezTo>
                <a:cubicBezTo>
                  <a:pt x="97533" y="1227053"/>
                  <a:pt x="89997" y="1227496"/>
                  <a:pt x="87781" y="1232816"/>
                </a:cubicBezTo>
                <a:cubicBezTo>
                  <a:pt x="87337" y="1233702"/>
                  <a:pt x="87781" y="1235033"/>
                  <a:pt x="88224" y="1235476"/>
                </a:cubicBezTo>
                <a:cubicBezTo>
                  <a:pt x="87781" y="1237692"/>
                  <a:pt x="93100" y="1239022"/>
                  <a:pt x="94874" y="1239022"/>
                </a:cubicBezTo>
                <a:cubicBezTo>
                  <a:pt x="104183" y="1239909"/>
                  <a:pt x="112163" y="1235033"/>
                  <a:pt x="120585" y="1232816"/>
                </a:cubicBezTo>
                <a:cubicBezTo>
                  <a:pt x="123689" y="1231929"/>
                  <a:pt x="126792" y="1231929"/>
                  <a:pt x="129451" y="1231486"/>
                </a:cubicBezTo>
                <a:cubicBezTo>
                  <a:pt x="135215" y="1229713"/>
                  <a:pt x="140091" y="1227053"/>
                  <a:pt x="144524" y="1223063"/>
                </a:cubicBezTo>
                <a:cubicBezTo>
                  <a:pt x="145854" y="1221733"/>
                  <a:pt x="149844" y="1217743"/>
                  <a:pt x="150731" y="1215084"/>
                </a:cubicBezTo>
                <a:cubicBezTo>
                  <a:pt x="154720" y="1213754"/>
                  <a:pt x="158267" y="1211980"/>
                  <a:pt x="160927" y="1208877"/>
                </a:cubicBezTo>
                <a:cubicBezTo>
                  <a:pt x="168463" y="1211980"/>
                  <a:pt x="176443" y="1215084"/>
                  <a:pt x="183979" y="1217743"/>
                </a:cubicBezTo>
                <a:cubicBezTo>
                  <a:pt x="182649" y="1219073"/>
                  <a:pt x="181319" y="1220847"/>
                  <a:pt x="179989" y="1222176"/>
                </a:cubicBezTo>
                <a:cubicBezTo>
                  <a:pt x="175556" y="1220403"/>
                  <a:pt x="170679" y="1221290"/>
                  <a:pt x="166246" y="1222620"/>
                </a:cubicBezTo>
                <a:cubicBezTo>
                  <a:pt x="158267" y="1225280"/>
                  <a:pt x="152504" y="1230599"/>
                  <a:pt x="146741" y="1236806"/>
                </a:cubicBezTo>
                <a:cubicBezTo>
                  <a:pt x="137874" y="1243455"/>
                  <a:pt x="126792" y="1247002"/>
                  <a:pt x="120142" y="1255868"/>
                </a:cubicBezTo>
                <a:cubicBezTo>
                  <a:pt x="118369" y="1258084"/>
                  <a:pt x="118369" y="1261631"/>
                  <a:pt x="120585" y="1262961"/>
                </a:cubicBezTo>
                <a:cubicBezTo>
                  <a:pt x="120585" y="1263404"/>
                  <a:pt x="121915" y="1263848"/>
                  <a:pt x="123246" y="1263848"/>
                </a:cubicBezTo>
                <a:cubicBezTo>
                  <a:pt x="132112" y="1263848"/>
                  <a:pt x="138761" y="1256755"/>
                  <a:pt x="146297" y="1252765"/>
                </a:cubicBezTo>
                <a:cubicBezTo>
                  <a:pt x="151617" y="1250105"/>
                  <a:pt x="157823" y="1250105"/>
                  <a:pt x="162700" y="1247002"/>
                </a:cubicBezTo>
                <a:cubicBezTo>
                  <a:pt x="171566" y="1242125"/>
                  <a:pt x="180432" y="1235033"/>
                  <a:pt x="183536" y="1225280"/>
                </a:cubicBezTo>
                <a:cubicBezTo>
                  <a:pt x="183536" y="1224836"/>
                  <a:pt x="183536" y="1224836"/>
                  <a:pt x="183536" y="1224836"/>
                </a:cubicBezTo>
                <a:cubicBezTo>
                  <a:pt x="184865" y="1223506"/>
                  <a:pt x="186639" y="1221733"/>
                  <a:pt x="187969" y="1219960"/>
                </a:cubicBezTo>
                <a:cubicBezTo>
                  <a:pt x="187969" y="1219960"/>
                  <a:pt x="187969" y="1219517"/>
                  <a:pt x="187969" y="1219517"/>
                </a:cubicBezTo>
                <a:cubicBezTo>
                  <a:pt x="189742" y="1219960"/>
                  <a:pt x="191515" y="1220847"/>
                  <a:pt x="193288" y="1221733"/>
                </a:cubicBezTo>
                <a:cubicBezTo>
                  <a:pt x="193288" y="1221733"/>
                  <a:pt x="193288" y="1221733"/>
                  <a:pt x="193288" y="1221733"/>
                </a:cubicBezTo>
                <a:cubicBezTo>
                  <a:pt x="193288" y="1221733"/>
                  <a:pt x="193288" y="1221733"/>
                  <a:pt x="193288" y="1221733"/>
                </a:cubicBezTo>
                <a:cubicBezTo>
                  <a:pt x="203485" y="1225280"/>
                  <a:pt x="214124" y="1230156"/>
                  <a:pt x="224320" y="1234146"/>
                </a:cubicBezTo>
                <a:cubicBezTo>
                  <a:pt x="222547" y="1235919"/>
                  <a:pt x="220330" y="1237692"/>
                  <a:pt x="218113" y="1239466"/>
                </a:cubicBezTo>
                <a:cubicBezTo>
                  <a:pt x="215897" y="1239022"/>
                  <a:pt x="213680" y="1239466"/>
                  <a:pt x="211908" y="1239909"/>
                </a:cubicBezTo>
                <a:cubicBezTo>
                  <a:pt x="207474" y="1240352"/>
                  <a:pt x="202598" y="1240796"/>
                  <a:pt x="198608" y="1242569"/>
                </a:cubicBezTo>
                <a:cubicBezTo>
                  <a:pt x="191072" y="1245229"/>
                  <a:pt x="184865" y="1251435"/>
                  <a:pt x="179102" y="1256755"/>
                </a:cubicBezTo>
                <a:cubicBezTo>
                  <a:pt x="173339" y="1262074"/>
                  <a:pt x="156937" y="1266507"/>
                  <a:pt x="156494" y="1274930"/>
                </a:cubicBezTo>
                <a:cubicBezTo>
                  <a:pt x="156494" y="1276260"/>
                  <a:pt x="156937" y="1277147"/>
                  <a:pt x="157823" y="1277590"/>
                </a:cubicBezTo>
                <a:cubicBezTo>
                  <a:pt x="157823" y="1277590"/>
                  <a:pt x="158267" y="1278033"/>
                  <a:pt x="158267" y="1278033"/>
                </a:cubicBezTo>
                <a:cubicBezTo>
                  <a:pt x="159154" y="1278477"/>
                  <a:pt x="159597" y="1278920"/>
                  <a:pt x="160483" y="1278920"/>
                </a:cubicBezTo>
                <a:cubicBezTo>
                  <a:pt x="160927" y="1278920"/>
                  <a:pt x="160927" y="1278920"/>
                  <a:pt x="161370" y="1278920"/>
                </a:cubicBezTo>
                <a:cubicBezTo>
                  <a:pt x="162257" y="1278920"/>
                  <a:pt x="162700" y="1278920"/>
                  <a:pt x="163143" y="1278920"/>
                </a:cubicBezTo>
                <a:cubicBezTo>
                  <a:pt x="172010" y="1279807"/>
                  <a:pt x="179102" y="1273157"/>
                  <a:pt x="186639" y="1270054"/>
                </a:cubicBezTo>
                <a:cubicBezTo>
                  <a:pt x="193288" y="1267394"/>
                  <a:pt x="200825" y="1266951"/>
                  <a:pt x="207031" y="1262961"/>
                </a:cubicBezTo>
                <a:cubicBezTo>
                  <a:pt x="209691" y="1261188"/>
                  <a:pt x="211464" y="1258971"/>
                  <a:pt x="213680" y="1256755"/>
                </a:cubicBezTo>
                <a:cubicBezTo>
                  <a:pt x="217670" y="1252765"/>
                  <a:pt x="219887" y="1247888"/>
                  <a:pt x="222103" y="1242569"/>
                </a:cubicBezTo>
                <a:cubicBezTo>
                  <a:pt x="222103" y="1242569"/>
                  <a:pt x="222103" y="1242569"/>
                  <a:pt x="222103" y="1242125"/>
                </a:cubicBezTo>
                <a:cubicBezTo>
                  <a:pt x="223877" y="1240796"/>
                  <a:pt x="226093" y="1239022"/>
                  <a:pt x="227423" y="1237249"/>
                </a:cubicBezTo>
                <a:cubicBezTo>
                  <a:pt x="227867" y="1236806"/>
                  <a:pt x="227867" y="1236806"/>
                  <a:pt x="228310" y="1236362"/>
                </a:cubicBezTo>
                <a:cubicBezTo>
                  <a:pt x="236733" y="1239466"/>
                  <a:pt x="245156" y="1242569"/>
                  <a:pt x="254022" y="1244342"/>
                </a:cubicBezTo>
                <a:cubicBezTo>
                  <a:pt x="253135" y="1268281"/>
                  <a:pt x="254022" y="1292219"/>
                  <a:pt x="257568" y="1315715"/>
                </a:cubicBezTo>
                <a:cubicBezTo>
                  <a:pt x="257568" y="1317488"/>
                  <a:pt x="258011" y="1318818"/>
                  <a:pt x="258455" y="1320591"/>
                </a:cubicBezTo>
                <a:cubicBezTo>
                  <a:pt x="259341" y="1325911"/>
                  <a:pt x="259785" y="1331674"/>
                  <a:pt x="261115" y="1336994"/>
                </a:cubicBezTo>
                <a:cubicBezTo>
                  <a:pt x="263331" y="1344087"/>
                  <a:pt x="268651" y="1349406"/>
                  <a:pt x="273971" y="1354283"/>
                </a:cubicBezTo>
                <a:cubicBezTo>
                  <a:pt x="277517" y="1357829"/>
                  <a:pt x="281064" y="1361376"/>
                  <a:pt x="285054" y="1364479"/>
                </a:cubicBezTo>
                <a:lnTo>
                  <a:pt x="285054" y="1364479"/>
                </a:lnTo>
                <a:cubicBezTo>
                  <a:pt x="290373" y="1367582"/>
                  <a:pt x="289487" y="1354283"/>
                  <a:pt x="289487" y="1351179"/>
                </a:cubicBezTo>
                <a:cubicBezTo>
                  <a:pt x="289487" y="1348077"/>
                  <a:pt x="289043" y="1345417"/>
                  <a:pt x="288600" y="1342313"/>
                </a:cubicBezTo>
                <a:cubicBezTo>
                  <a:pt x="288600" y="1342313"/>
                  <a:pt x="288600" y="1342313"/>
                  <a:pt x="288600" y="1342313"/>
                </a:cubicBezTo>
                <a:cubicBezTo>
                  <a:pt x="287270" y="1333891"/>
                  <a:pt x="285940" y="1325024"/>
                  <a:pt x="284610" y="1316601"/>
                </a:cubicBezTo>
                <a:cubicBezTo>
                  <a:pt x="281507" y="1293549"/>
                  <a:pt x="279734" y="1270497"/>
                  <a:pt x="280177" y="1247002"/>
                </a:cubicBezTo>
                <a:cubicBezTo>
                  <a:pt x="291703" y="1246115"/>
                  <a:pt x="303229" y="1245229"/>
                  <a:pt x="314755" y="1243899"/>
                </a:cubicBezTo>
                <a:cubicBezTo>
                  <a:pt x="316528" y="1246115"/>
                  <a:pt x="318302" y="1247888"/>
                  <a:pt x="320075" y="1249662"/>
                </a:cubicBezTo>
                <a:cubicBezTo>
                  <a:pt x="320518" y="1250105"/>
                  <a:pt x="321405" y="1250548"/>
                  <a:pt x="322291" y="1250992"/>
                </a:cubicBezTo>
                <a:cubicBezTo>
                  <a:pt x="322291" y="1250992"/>
                  <a:pt x="322291" y="1251435"/>
                  <a:pt x="322291" y="1251435"/>
                </a:cubicBezTo>
                <a:cubicBezTo>
                  <a:pt x="322291" y="1251435"/>
                  <a:pt x="322291" y="1251878"/>
                  <a:pt x="322291" y="1251878"/>
                </a:cubicBezTo>
                <a:cubicBezTo>
                  <a:pt x="322291" y="1251878"/>
                  <a:pt x="322291" y="1252321"/>
                  <a:pt x="322735" y="1252765"/>
                </a:cubicBezTo>
                <a:cubicBezTo>
                  <a:pt x="323621" y="1256311"/>
                  <a:pt x="326281" y="1258971"/>
                  <a:pt x="328054" y="1262074"/>
                </a:cubicBezTo>
                <a:cubicBezTo>
                  <a:pt x="334704" y="1273157"/>
                  <a:pt x="347560" y="1277147"/>
                  <a:pt x="359086" y="1280250"/>
                </a:cubicBezTo>
                <a:cubicBezTo>
                  <a:pt x="363519" y="1282023"/>
                  <a:pt x="367509" y="1284683"/>
                  <a:pt x="371942" y="1286900"/>
                </a:cubicBezTo>
                <a:cubicBezTo>
                  <a:pt x="374159" y="1288230"/>
                  <a:pt x="376375" y="1290003"/>
                  <a:pt x="379035" y="1290446"/>
                </a:cubicBezTo>
                <a:cubicBezTo>
                  <a:pt x="379035" y="1290446"/>
                  <a:pt x="379478" y="1290446"/>
                  <a:pt x="379478" y="1290446"/>
                </a:cubicBezTo>
                <a:cubicBezTo>
                  <a:pt x="379921" y="1290446"/>
                  <a:pt x="380365" y="1290889"/>
                  <a:pt x="381252" y="1291333"/>
                </a:cubicBezTo>
                <a:lnTo>
                  <a:pt x="381252" y="1291333"/>
                </a:lnTo>
                <a:cubicBezTo>
                  <a:pt x="384355" y="1292663"/>
                  <a:pt x="391004" y="1292219"/>
                  <a:pt x="389675" y="1287343"/>
                </a:cubicBezTo>
                <a:cubicBezTo>
                  <a:pt x="388344" y="1282466"/>
                  <a:pt x="383911" y="1278920"/>
                  <a:pt x="380365" y="1275817"/>
                </a:cubicBezTo>
                <a:cubicBezTo>
                  <a:pt x="373272" y="1270054"/>
                  <a:pt x="364849" y="1266507"/>
                  <a:pt x="357313" y="1262074"/>
                </a:cubicBezTo>
                <a:cubicBezTo>
                  <a:pt x="351550" y="1257641"/>
                  <a:pt x="345344" y="1253651"/>
                  <a:pt x="338251" y="1251878"/>
                </a:cubicBezTo>
                <a:cubicBezTo>
                  <a:pt x="334704" y="1250548"/>
                  <a:pt x="331157" y="1250992"/>
                  <a:pt x="327611" y="1250105"/>
                </a:cubicBezTo>
                <a:cubicBezTo>
                  <a:pt x="327168" y="1250105"/>
                  <a:pt x="326724" y="1250105"/>
                  <a:pt x="326281" y="1250105"/>
                </a:cubicBezTo>
                <a:cubicBezTo>
                  <a:pt x="324508" y="1247888"/>
                  <a:pt x="322291" y="1245672"/>
                  <a:pt x="320518" y="1243899"/>
                </a:cubicBezTo>
                <a:cubicBezTo>
                  <a:pt x="321405" y="1243899"/>
                  <a:pt x="322735" y="1243899"/>
                  <a:pt x="323621" y="1243455"/>
                </a:cubicBezTo>
                <a:cubicBezTo>
                  <a:pt x="334704" y="1242569"/>
                  <a:pt x="345787" y="1241682"/>
                  <a:pt x="356870" y="1240796"/>
                </a:cubicBezTo>
                <a:cubicBezTo>
                  <a:pt x="356870" y="1240796"/>
                  <a:pt x="356870" y="1241239"/>
                  <a:pt x="356870" y="1241239"/>
                </a:cubicBezTo>
                <a:cubicBezTo>
                  <a:pt x="359086" y="1243012"/>
                  <a:pt x="361746" y="1244342"/>
                  <a:pt x="364406" y="1245672"/>
                </a:cubicBezTo>
                <a:cubicBezTo>
                  <a:pt x="364406" y="1246115"/>
                  <a:pt x="364406" y="1246115"/>
                  <a:pt x="364406" y="1246559"/>
                </a:cubicBezTo>
                <a:cubicBezTo>
                  <a:pt x="364406" y="1247002"/>
                  <a:pt x="364406" y="1247888"/>
                  <a:pt x="364406" y="1248332"/>
                </a:cubicBezTo>
                <a:cubicBezTo>
                  <a:pt x="365293" y="1253651"/>
                  <a:pt x="369282" y="1258084"/>
                  <a:pt x="373272" y="1261631"/>
                </a:cubicBezTo>
                <a:cubicBezTo>
                  <a:pt x="379035" y="1267837"/>
                  <a:pt x="387458" y="1271384"/>
                  <a:pt x="394551" y="1276260"/>
                </a:cubicBezTo>
                <a:cubicBezTo>
                  <a:pt x="399870" y="1279364"/>
                  <a:pt x="404303" y="1285127"/>
                  <a:pt x="410510" y="1286013"/>
                </a:cubicBezTo>
                <a:cubicBezTo>
                  <a:pt x="410510" y="1286013"/>
                  <a:pt x="410953" y="1286013"/>
                  <a:pt x="410953" y="1286013"/>
                </a:cubicBezTo>
                <a:cubicBezTo>
                  <a:pt x="413170" y="1286900"/>
                  <a:pt x="414943" y="1287786"/>
                  <a:pt x="417603" y="1288230"/>
                </a:cubicBezTo>
                <a:cubicBezTo>
                  <a:pt x="421149" y="1288673"/>
                  <a:pt x="425139" y="1286900"/>
                  <a:pt x="423809" y="1282910"/>
                </a:cubicBezTo>
                <a:cubicBezTo>
                  <a:pt x="422480" y="1278920"/>
                  <a:pt x="418490" y="1277147"/>
                  <a:pt x="415830" y="1274487"/>
                </a:cubicBezTo>
                <a:cubicBezTo>
                  <a:pt x="412726" y="1271827"/>
                  <a:pt x="409623" y="1269167"/>
                  <a:pt x="406520" y="1266507"/>
                </a:cubicBezTo>
                <a:cubicBezTo>
                  <a:pt x="398541" y="1260744"/>
                  <a:pt x="393221" y="1252321"/>
                  <a:pt x="383911" y="1247888"/>
                </a:cubicBezTo>
                <a:cubicBezTo>
                  <a:pt x="378592" y="1245229"/>
                  <a:pt x="372385" y="1242569"/>
                  <a:pt x="366179" y="1243899"/>
                </a:cubicBezTo>
                <a:cubicBezTo>
                  <a:pt x="364406" y="1243012"/>
                  <a:pt x="362633" y="1241682"/>
                  <a:pt x="360859" y="1240796"/>
                </a:cubicBezTo>
                <a:cubicBezTo>
                  <a:pt x="370169" y="1239909"/>
                  <a:pt x="379478" y="1239022"/>
                  <a:pt x="388788" y="1238136"/>
                </a:cubicBezTo>
                <a:cubicBezTo>
                  <a:pt x="388788" y="1238136"/>
                  <a:pt x="389231" y="1238136"/>
                  <a:pt x="389231" y="1238579"/>
                </a:cubicBezTo>
                <a:cubicBezTo>
                  <a:pt x="391004" y="1239466"/>
                  <a:pt x="392334" y="1239909"/>
                  <a:pt x="394108" y="1240352"/>
                </a:cubicBezTo>
                <a:cubicBezTo>
                  <a:pt x="394108" y="1240796"/>
                  <a:pt x="394551" y="1241239"/>
                  <a:pt x="394551" y="1242125"/>
                </a:cubicBezTo>
                <a:cubicBezTo>
                  <a:pt x="398984" y="1250105"/>
                  <a:pt x="407407" y="1254982"/>
                  <a:pt x="415386" y="1258084"/>
                </a:cubicBezTo>
                <a:cubicBezTo>
                  <a:pt x="420706" y="1259858"/>
                  <a:pt x="426026" y="1259415"/>
                  <a:pt x="431346" y="1260301"/>
                </a:cubicBezTo>
                <a:cubicBezTo>
                  <a:pt x="434892" y="1261188"/>
                  <a:pt x="438439" y="1262518"/>
                  <a:pt x="441985" y="1263848"/>
                </a:cubicBezTo>
                <a:cubicBezTo>
                  <a:pt x="441985" y="1263848"/>
                  <a:pt x="442429" y="1263848"/>
                  <a:pt x="442429" y="1263848"/>
                </a:cubicBezTo>
                <a:cubicBezTo>
                  <a:pt x="443758" y="1264734"/>
                  <a:pt x="445531" y="1265178"/>
                  <a:pt x="447305" y="1266064"/>
                </a:cubicBezTo>
                <a:cubicBezTo>
                  <a:pt x="454398" y="1269611"/>
                  <a:pt x="464150" y="1266507"/>
                  <a:pt x="457944" y="1257641"/>
                </a:cubicBezTo>
                <a:cubicBezTo>
                  <a:pt x="453511" y="1252321"/>
                  <a:pt x="446862" y="1250992"/>
                  <a:pt x="440655" y="1248775"/>
                </a:cubicBezTo>
                <a:cubicBezTo>
                  <a:pt x="435335" y="1247002"/>
                  <a:pt x="431789" y="1243455"/>
                  <a:pt x="426913" y="1240796"/>
                </a:cubicBezTo>
                <a:cubicBezTo>
                  <a:pt x="418933" y="1237249"/>
                  <a:pt x="409623" y="1236362"/>
                  <a:pt x="401201" y="1238136"/>
                </a:cubicBezTo>
                <a:cubicBezTo>
                  <a:pt x="399427" y="1238136"/>
                  <a:pt x="397211" y="1237692"/>
                  <a:pt x="395437" y="1238136"/>
                </a:cubicBezTo>
                <a:cubicBezTo>
                  <a:pt x="395437" y="1238136"/>
                  <a:pt x="394994" y="1238136"/>
                  <a:pt x="394994" y="1238136"/>
                </a:cubicBezTo>
                <a:cubicBezTo>
                  <a:pt x="401644" y="1237249"/>
                  <a:pt x="408293" y="1236806"/>
                  <a:pt x="414943" y="1235919"/>
                </a:cubicBezTo>
                <a:cubicBezTo>
                  <a:pt x="422480" y="1235033"/>
                  <a:pt x="430016" y="1233702"/>
                  <a:pt x="437552" y="1231929"/>
                </a:cubicBezTo>
                <a:cubicBezTo>
                  <a:pt x="442429" y="1235033"/>
                  <a:pt x="453954" y="1236806"/>
                  <a:pt x="457057" y="1236806"/>
                </a:cubicBezTo>
                <a:cubicBezTo>
                  <a:pt x="458831" y="1236806"/>
                  <a:pt x="460604" y="1236806"/>
                  <a:pt x="462377" y="1236362"/>
                </a:cubicBezTo>
                <a:cubicBezTo>
                  <a:pt x="462821" y="1236362"/>
                  <a:pt x="463264" y="1235919"/>
                  <a:pt x="463264" y="1235476"/>
                </a:cubicBezTo>
                <a:cubicBezTo>
                  <a:pt x="463707" y="1235476"/>
                  <a:pt x="464150" y="1235476"/>
                  <a:pt x="464594" y="1235476"/>
                </a:cubicBezTo>
                <a:cubicBezTo>
                  <a:pt x="471687" y="1235476"/>
                  <a:pt x="479666" y="1236362"/>
                  <a:pt x="486316" y="1233259"/>
                </a:cubicBezTo>
                <a:cubicBezTo>
                  <a:pt x="488976" y="1231486"/>
                  <a:pt x="491636" y="1229713"/>
                  <a:pt x="495182" y="1229269"/>
                </a:cubicBezTo>
                <a:cubicBezTo>
                  <a:pt x="500059" y="1228383"/>
                  <a:pt x="504935" y="1227496"/>
                  <a:pt x="509811" y="1226610"/>
                </a:cubicBezTo>
                <a:cubicBezTo>
                  <a:pt x="514244" y="1225723"/>
                  <a:pt x="519564" y="1224836"/>
                  <a:pt x="522667" y="1220847"/>
                </a:cubicBezTo>
                <a:cubicBezTo>
                  <a:pt x="526657" y="1214640"/>
                  <a:pt x="518678" y="1209764"/>
                  <a:pt x="512914" y="1208877"/>
                </a:cubicBezTo>
                <a:cubicBezTo>
                  <a:pt x="504492" y="1207104"/>
                  <a:pt x="496512" y="1209764"/>
                  <a:pt x="488089" y="1210207"/>
                </a:cubicBezTo>
                <a:cubicBezTo>
                  <a:pt x="481883" y="1210207"/>
                  <a:pt x="476563" y="1210207"/>
                  <a:pt x="471244" y="1211094"/>
                </a:cubicBezTo>
                <a:cubicBezTo>
                  <a:pt x="471244" y="1211094"/>
                  <a:pt x="470800" y="1210651"/>
                  <a:pt x="470800" y="1210651"/>
                </a:cubicBezTo>
                <a:cubicBezTo>
                  <a:pt x="467697" y="1210207"/>
                  <a:pt x="464150" y="1211094"/>
                  <a:pt x="461047" y="1212424"/>
                </a:cubicBezTo>
                <a:cubicBezTo>
                  <a:pt x="451738" y="1215527"/>
                  <a:pt x="443758" y="1222176"/>
                  <a:pt x="435779" y="1228383"/>
                </a:cubicBezTo>
                <a:cubicBezTo>
                  <a:pt x="435779" y="1228383"/>
                  <a:pt x="435779" y="1228383"/>
                  <a:pt x="435779" y="1228383"/>
                </a:cubicBezTo>
                <a:cubicBezTo>
                  <a:pt x="431346" y="1229269"/>
                  <a:pt x="426469" y="1230156"/>
                  <a:pt x="421593" y="1231043"/>
                </a:cubicBezTo>
                <a:cubicBezTo>
                  <a:pt x="406077" y="1233259"/>
                  <a:pt x="390561" y="1234589"/>
                  <a:pt x="375045" y="1235919"/>
                </a:cubicBezTo>
                <a:cubicBezTo>
                  <a:pt x="375045" y="1235476"/>
                  <a:pt x="375488" y="1235476"/>
                  <a:pt x="375488" y="1235033"/>
                </a:cubicBezTo>
                <a:cubicBezTo>
                  <a:pt x="377705" y="1230156"/>
                  <a:pt x="381252" y="1226610"/>
                  <a:pt x="385241" y="1223063"/>
                </a:cubicBezTo>
                <a:cubicBezTo>
                  <a:pt x="385241" y="1223063"/>
                  <a:pt x="385241" y="1223063"/>
                  <a:pt x="385241" y="1223063"/>
                </a:cubicBezTo>
                <a:cubicBezTo>
                  <a:pt x="400314" y="1223063"/>
                  <a:pt x="415386" y="1216857"/>
                  <a:pt x="426913" y="1207104"/>
                </a:cubicBezTo>
                <a:cubicBezTo>
                  <a:pt x="430902" y="1204444"/>
                  <a:pt x="435335" y="1203557"/>
                  <a:pt x="439325" y="1200898"/>
                </a:cubicBezTo>
                <a:cubicBezTo>
                  <a:pt x="444201" y="1197794"/>
                  <a:pt x="449965" y="1190258"/>
                  <a:pt x="445975" y="1184495"/>
                </a:cubicBezTo>
                <a:cubicBezTo>
                  <a:pt x="442872" y="1181392"/>
                  <a:pt x="437995" y="1183165"/>
                  <a:pt x="434449" y="1184052"/>
                </a:cubicBezTo>
                <a:cubicBezTo>
                  <a:pt x="434006" y="1184052"/>
                  <a:pt x="433562" y="1184495"/>
                  <a:pt x="433562" y="1184495"/>
                </a:cubicBezTo>
                <a:cubicBezTo>
                  <a:pt x="433119" y="1184495"/>
                  <a:pt x="433119" y="1184495"/>
                  <a:pt x="432675" y="1184495"/>
                </a:cubicBezTo>
                <a:cubicBezTo>
                  <a:pt x="431789" y="1184938"/>
                  <a:pt x="431346" y="1185382"/>
                  <a:pt x="430459" y="1185825"/>
                </a:cubicBezTo>
                <a:cubicBezTo>
                  <a:pt x="428685" y="1186712"/>
                  <a:pt x="426913" y="1187598"/>
                  <a:pt x="425139" y="1188928"/>
                </a:cubicBezTo>
                <a:cubicBezTo>
                  <a:pt x="421149" y="1191145"/>
                  <a:pt x="416716" y="1193361"/>
                  <a:pt x="412283" y="1195135"/>
                </a:cubicBezTo>
                <a:cubicBezTo>
                  <a:pt x="408737" y="1196021"/>
                  <a:pt x="405634" y="1196908"/>
                  <a:pt x="402087" y="1198238"/>
                </a:cubicBezTo>
                <a:cubicBezTo>
                  <a:pt x="395437" y="1201341"/>
                  <a:pt x="385241" y="1209320"/>
                  <a:pt x="383468" y="1217300"/>
                </a:cubicBezTo>
                <a:cubicBezTo>
                  <a:pt x="383025" y="1217743"/>
                  <a:pt x="383025" y="1218630"/>
                  <a:pt x="383025" y="1219517"/>
                </a:cubicBezTo>
                <a:cubicBezTo>
                  <a:pt x="379478" y="1222176"/>
                  <a:pt x="376375" y="1224836"/>
                  <a:pt x="374159" y="1228383"/>
                </a:cubicBezTo>
                <a:cubicBezTo>
                  <a:pt x="373716" y="1230156"/>
                  <a:pt x="371055" y="1233259"/>
                  <a:pt x="371055" y="1235476"/>
                </a:cubicBezTo>
                <a:cubicBezTo>
                  <a:pt x="366622" y="1235919"/>
                  <a:pt x="362189" y="1236362"/>
                  <a:pt x="357756" y="1236362"/>
                </a:cubicBezTo>
                <a:cubicBezTo>
                  <a:pt x="349333" y="1237249"/>
                  <a:pt x="340911" y="1237692"/>
                  <a:pt x="332044" y="1238579"/>
                </a:cubicBezTo>
                <a:cubicBezTo>
                  <a:pt x="332488" y="1238136"/>
                  <a:pt x="332931" y="1237249"/>
                  <a:pt x="333374" y="1236806"/>
                </a:cubicBezTo>
                <a:cubicBezTo>
                  <a:pt x="334704" y="1234146"/>
                  <a:pt x="336477" y="1232373"/>
                  <a:pt x="338694" y="1230156"/>
                </a:cubicBezTo>
                <a:cubicBezTo>
                  <a:pt x="339137" y="1230156"/>
                  <a:pt x="339580" y="1229713"/>
                  <a:pt x="340024" y="1229713"/>
                </a:cubicBezTo>
                <a:cubicBezTo>
                  <a:pt x="346230" y="1227496"/>
                  <a:pt x="352880" y="1226610"/>
                  <a:pt x="358643" y="1223950"/>
                </a:cubicBezTo>
                <a:cubicBezTo>
                  <a:pt x="363962" y="1221733"/>
                  <a:pt x="367509" y="1217743"/>
                  <a:pt x="370612" y="1213310"/>
                </a:cubicBezTo>
                <a:cubicBezTo>
                  <a:pt x="374159" y="1207991"/>
                  <a:pt x="379035" y="1204001"/>
                  <a:pt x="384355" y="1200454"/>
                </a:cubicBezTo>
                <a:cubicBezTo>
                  <a:pt x="387901" y="1197794"/>
                  <a:pt x="392778" y="1193805"/>
                  <a:pt x="391891" y="1188485"/>
                </a:cubicBezTo>
                <a:cubicBezTo>
                  <a:pt x="391448" y="1185382"/>
                  <a:pt x="387458" y="1183165"/>
                  <a:pt x="384355" y="1184495"/>
                </a:cubicBezTo>
                <a:cubicBezTo>
                  <a:pt x="383025" y="1184938"/>
                  <a:pt x="382138" y="1185825"/>
                  <a:pt x="380808" y="1186712"/>
                </a:cubicBezTo>
                <a:cubicBezTo>
                  <a:pt x="380808" y="1186712"/>
                  <a:pt x="380365" y="1186712"/>
                  <a:pt x="380365" y="1186712"/>
                </a:cubicBezTo>
                <a:cubicBezTo>
                  <a:pt x="372829" y="1190702"/>
                  <a:pt x="366179" y="1195578"/>
                  <a:pt x="359086" y="1199568"/>
                </a:cubicBezTo>
                <a:cubicBezTo>
                  <a:pt x="348890" y="1204444"/>
                  <a:pt x="338251" y="1213310"/>
                  <a:pt x="336477" y="1224836"/>
                </a:cubicBezTo>
                <a:cubicBezTo>
                  <a:pt x="336034" y="1226166"/>
                  <a:pt x="336034" y="1227053"/>
                  <a:pt x="336034" y="1227939"/>
                </a:cubicBezTo>
                <a:cubicBezTo>
                  <a:pt x="333818" y="1230599"/>
                  <a:pt x="332044" y="1233259"/>
                  <a:pt x="330271" y="1235919"/>
                </a:cubicBezTo>
                <a:cubicBezTo>
                  <a:pt x="329828" y="1236806"/>
                  <a:pt x="328941" y="1238136"/>
                  <a:pt x="328498" y="1239022"/>
                </a:cubicBezTo>
                <a:cubicBezTo>
                  <a:pt x="317415" y="1239909"/>
                  <a:pt x="306775" y="1240796"/>
                  <a:pt x="295693" y="1241682"/>
                </a:cubicBezTo>
                <a:cubicBezTo>
                  <a:pt x="296136" y="1241239"/>
                  <a:pt x="296136" y="1240796"/>
                  <a:pt x="296136" y="1240352"/>
                </a:cubicBezTo>
                <a:cubicBezTo>
                  <a:pt x="296136" y="1239909"/>
                  <a:pt x="296580" y="1239466"/>
                  <a:pt x="297023" y="1238579"/>
                </a:cubicBezTo>
                <a:cubicBezTo>
                  <a:pt x="300126" y="1240352"/>
                  <a:pt x="307219" y="1235476"/>
                  <a:pt x="309879" y="1233702"/>
                </a:cubicBezTo>
                <a:cubicBezTo>
                  <a:pt x="309879" y="1233702"/>
                  <a:pt x="310322" y="1233259"/>
                  <a:pt x="310322" y="1233259"/>
                </a:cubicBezTo>
                <a:cubicBezTo>
                  <a:pt x="312539" y="1232373"/>
                  <a:pt x="314312" y="1231486"/>
                  <a:pt x="316528" y="1230156"/>
                </a:cubicBezTo>
                <a:cubicBezTo>
                  <a:pt x="321848" y="1227496"/>
                  <a:pt x="324065" y="1221733"/>
                  <a:pt x="327168" y="1217300"/>
                </a:cubicBezTo>
                <a:cubicBezTo>
                  <a:pt x="332488" y="1211094"/>
                  <a:pt x="340911" y="1204887"/>
                  <a:pt x="341354" y="1196021"/>
                </a:cubicBezTo>
                <a:cubicBezTo>
                  <a:pt x="341354" y="1193361"/>
                  <a:pt x="339580" y="1191145"/>
                  <a:pt x="336921" y="1190702"/>
                </a:cubicBezTo>
                <a:cubicBezTo>
                  <a:pt x="332931" y="1190702"/>
                  <a:pt x="329828" y="1192031"/>
                  <a:pt x="326724" y="1194691"/>
                </a:cubicBezTo>
                <a:cubicBezTo>
                  <a:pt x="323621" y="1195135"/>
                  <a:pt x="315642" y="1209764"/>
                  <a:pt x="312982" y="1211980"/>
                </a:cubicBezTo>
                <a:cubicBezTo>
                  <a:pt x="308105" y="1215084"/>
                  <a:pt x="303229" y="1218187"/>
                  <a:pt x="300126" y="1223063"/>
                </a:cubicBezTo>
                <a:cubicBezTo>
                  <a:pt x="298353" y="1225280"/>
                  <a:pt x="297466" y="1228383"/>
                  <a:pt x="296580" y="1231043"/>
                </a:cubicBezTo>
                <a:cubicBezTo>
                  <a:pt x="296580" y="1231929"/>
                  <a:pt x="296136" y="1232373"/>
                  <a:pt x="296136" y="1233259"/>
                </a:cubicBezTo>
                <a:cubicBezTo>
                  <a:pt x="294806" y="1234589"/>
                  <a:pt x="293476" y="1235919"/>
                  <a:pt x="292590" y="1237692"/>
                </a:cubicBezTo>
                <a:cubicBezTo>
                  <a:pt x="291703" y="1239022"/>
                  <a:pt x="291260" y="1240796"/>
                  <a:pt x="291703" y="1242125"/>
                </a:cubicBezTo>
                <a:cubicBezTo>
                  <a:pt x="287713" y="1242569"/>
                  <a:pt x="284167" y="1243012"/>
                  <a:pt x="280177" y="1243012"/>
                </a:cubicBezTo>
                <a:cubicBezTo>
                  <a:pt x="279290" y="1243012"/>
                  <a:pt x="278404" y="1243012"/>
                  <a:pt x="277517" y="1243012"/>
                </a:cubicBezTo>
                <a:cubicBezTo>
                  <a:pt x="277960" y="1227053"/>
                  <a:pt x="278847" y="1211094"/>
                  <a:pt x="280621" y="1195135"/>
                </a:cubicBezTo>
                <a:cubicBezTo>
                  <a:pt x="283723" y="1170309"/>
                  <a:pt x="288157" y="1145927"/>
                  <a:pt x="293476" y="1121545"/>
                </a:cubicBezTo>
                <a:cubicBezTo>
                  <a:pt x="298796" y="1121989"/>
                  <a:pt x="304116" y="1121989"/>
                  <a:pt x="309436" y="1122432"/>
                </a:cubicBezTo>
                <a:cubicBezTo>
                  <a:pt x="318302" y="1122432"/>
                  <a:pt x="327168" y="1121989"/>
                  <a:pt x="335590" y="1121989"/>
                </a:cubicBezTo>
                <a:cubicBezTo>
                  <a:pt x="336034" y="1121989"/>
                  <a:pt x="336034" y="1122432"/>
                  <a:pt x="336034" y="1122432"/>
                </a:cubicBezTo>
                <a:cubicBezTo>
                  <a:pt x="337807" y="1124205"/>
                  <a:pt x="340024" y="1125978"/>
                  <a:pt x="342240" y="1127752"/>
                </a:cubicBezTo>
                <a:cubicBezTo>
                  <a:pt x="342240" y="1128638"/>
                  <a:pt x="342684" y="1129968"/>
                  <a:pt x="342684" y="1130855"/>
                </a:cubicBezTo>
                <a:cubicBezTo>
                  <a:pt x="343127" y="1132628"/>
                  <a:pt x="343570" y="1134844"/>
                  <a:pt x="344457" y="1136618"/>
                </a:cubicBezTo>
                <a:cubicBezTo>
                  <a:pt x="346673" y="1141494"/>
                  <a:pt x="350663" y="1144154"/>
                  <a:pt x="355096" y="1146814"/>
                </a:cubicBezTo>
                <a:cubicBezTo>
                  <a:pt x="355539" y="1147257"/>
                  <a:pt x="355983" y="1147257"/>
                  <a:pt x="355983" y="1147257"/>
                </a:cubicBezTo>
                <a:cubicBezTo>
                  <a:pt x="357313" y="1148144"/>
                  <a:pt x="358200" y="1148587"/>
                  <a:pt x="359529" y="1149474"/>
                </a:cubicBezTo>
                <a:cubicBezTo>
                  <a:pt x="360859" y="1150360"/>
                  <a:pt x="361746" y="1150804"/>
                  <a:pt x="363076" y="1151247"/>
                </a:cubicBezTo>
                <a:cubicBezTo>
                  <a:pt x="367952" y="1153907"/>
                  <a:pt x="372829" y="1156123"/>
                  <a:pt x="377262" y="1157897"/>
                </a:cubicBezTo>
                <a:cubicBezTo>
                  <a:pt x="383025" y="1161000"/>
                  <a:pt x="387458" y="1165876"/>
                  <a:pt x="392334" y="1170309"/>
                </a:cubicBezTo>
                <a:cubicBezTo>
                  <a:pt x="394551" y="1172083"/>
                  <a:pt x="396767" y="1173856"/>
                  <a:pt x="399870" y="1175186"/>
                </a:cubicBezTo>
                <a:cubicBezTo>
                  <a:pt x="402531" y="1176516"/>
                  <a:pt x="404747" y="1178289"/>
                  <a:pt x="407850" y="1178732"/>
                </a:cubicBezTo>
                <a:cubicBezTo>
                  <a:pt x="408293" y="1178732"/>
                  <a:pt x="408737" y="1178732"/>
                  <a:pt x="408737" y="1178289"/>
                </a:cubicBezTo>
                <a:cubicBezTo>
                  <a:pt x="414943" y="1179619"/>
                  <a:pt x="422036" y="1174742"/>
                  <a:pt x="417603" y="1168093"/>
                </a:cubicBezTo>
                <a:cubicBezTo>
                  <a:pt x="411397" y="1157897"/>
                  <a:pt x="399427" y="1153464"/>
                  <a:pt x="390561" y="1146371"/>
                </a:cubicBezTo>
                <a:cubicBezTo>
                  <a:pt x="385685" y="1142381"/>
                  <a:pt x="381695" y="1137061"/>
                  <a:pt x="376375" y="1133071"/>
                </a:cubicBezTo>
                <a:cubicBezTo>
                  <a:pt x="368839" y="1127308"/>
                  <a:pt x="359529" y="1123762"/>
                  <a:pt x="350220" y="1124205"/>
                </a:cubicBezTo>
                <a:cubicBezTo>
                  <a:pt x="348890" y="1124205"/>
                  <a:pt x="347560" y="1124205"/>
                  <a:pt x="346230" y="1124205"/>
                </a:cubicBezTo>
                <a:cubicBezTo>
                  <a:pt x="344900" y="1123319"/>
                  <a:pt x="344013" y="1121989"/>
                  <a:pt x="342684" y="1121102"/>
                </a:cubicBezTo>
                <a:cubicBezTo>
                  <a:pt x="358200" y="1120658"/>
                  <a:pt x="373716" y="1120215"/>
                  <a:pt x="389231" y="1119329"/>
                </a:cubicBezTo>
                <a:cubicBezTo>
                  <a:pt x="390561" y="1121102"/>
                  <a:pt x="392778" y="1122432"/>
                  <a:pt x="394551" y="1123319"/>
                </a:cubicBezTo>
                <a:cubicBezTo>
                  <a:pt x="395881" y="1124205"/>
                  <a:pt x="397211" y="1124648"/>
                  <a:pt x="398541" y="1125092"/>
                </a:cubicBezTo>
                <a:cubicBezTo>
                  <a:pt x="398541" y="1127308"/>
                  <a:pt x="400314" y="1129525"/>
                  <a:pt x="401644" y="1131298"/>
                </a:cubicBezTo>
                <a:cubicBezTo>
                  <a:pt x="408737" y="1141051"/>
                  <a:pt x="418046" y="1149030"/>
                  <a:pt x="429129" y="1153907"/>
                </a:cubicBezTo>
                <a:cubicBezTo>
                  <a:pt x="433562" y="1156123"/>
                  <a:pt x="437995" y="1156567"/>
                  <a:pt x="442429" y="1158340"/>
                </a:cubicBezTo>
                <a:cubicBezTo>
                  <a:pt x="448191" y="1160556"/>
                  <a:pt x="453068" y="1164103"/>
                  <a:pt x="458388" y="1166763"/>
                </a:cubicBezTo>
                <a:cubicBezTo>
                  <a:pt x="458831" y="1166763"/>
                  <a:pt x="458831" y="1166763"/>
                  <a:pt x="459274" y="1166763"/>
                </a:cubicBezTo>
                <a:cubicBezTo>
                  <a:pt x="461491" y="1167649"/>
                  <a:pt x="463264" y="1168979"/>
                  <a:pt x="465480" y="1169423"/>
                </a:cubicBezTo>
                <a:cubicBezTo>
                  <a:pt x="469027" y="1170309"/>
                  <a:pt x="473903" y="1168979"/>
                  <a:pt x="474347" y="1164989"/>
                </a:cubicBezTo>
                <a:cubicBezTo>
                  <a:pt x="474790" y="1162330"/>
                  <a:pt x="472573" y="1160113"/>
                  <a:pt x="470800" y="1158340"/>
                </a:cubicBezTo>
                <a:cubicBezTo>
                  <a:pt x="467697" y="1155237"/>
                  <a:pt x="464150" y="1152577"/>
                  <a:pt x="461047" y="1149917"/>
                </a:cubicBezTo>
                <a:cubicBezTo>
                  <a:pt x="452624" y="1144154"/>
                  <a:pt x="442429" y="1141494"/>
                  <a:pt x="434892" y="1134401"/>
                </a:cubicBezTo>
                <a:cubicBezTo>
                  <a:pt x="427799" y="1127752"/>
                  <a:pt x="418490" y="1122432"/>
                  <a:pt x="408293" y="1121989"/>
                </a:cubicBezTo>
                <a:cubicBezTo>
                  <a:pt x="406077" y="1121989"/>
                  <a:pt x="403417" y="1121545"/>
                  <a:pt x="401201" y="1122432"/>
                </a:cubicBezTo>
                <a:cubicBezTo>
                  <a:pt x="398984" y="1121102"/>
                  <a:pt x="397211" y="1119772"/>
                  <a:pt x="395437" y="1118442"/>
                </a:cubicBezTo>
                <a:cubicBezTo>
                  <a:pt x="415386" y="1117112"/>
                  <a:pt x="435335" y="1115782"/>
                  <a:pt x="455284" y="1114009"/>
                </a:cubicBezTo>
                <a:cubicBezTo>
                  <a:pt x="455284" y="1115339"/>
                  <a:pt x="456171" y="1116225"/>
                  <a:pt x="457057" y="1117112"/>
                </a:cubicBezTo>
                <a:cubicBezTo>
                  <a:pt x="457944" y="1118442"/>
                  <a:pt x="459274" y="1119329"/>
                  <a:pt x="460161" y="1120658"/>
                </a:cubicBezTo>
                <a:cubicBezTo>
                  <a:pt x="460161" y="1121102"/>
                  <a:pt x="460604" y="1121545"/>
                  <a:pt x="460604" y="1122432"/>
                </a:cubicBezTo>
                <a:cubicBezTo>
                  <a:pt x="462377" y="1127308"/>
                  <a:pt x="465037" y="1131741"/>
                  <a:pt x="468140" y="1135731"/>
                </a:cubicBezTo>
                <a:cubicBezTo>
                  <a:pt x="473460" y="1143267"/>
                  <a:pt x="480553" y="1149917"/>
                  <a:pt x="489419" y="1153464"/>
                </a:cubicBezTo>
                <a:cubicBezTo>
                  <a:pt x="499172" y="1156567"/>
                  <a:pt x="504935" y="1165876"/>
                  <a:pt x="513358" y="1170753"/>
                </a:cubicBezTo>
                <a:cubicBezTo>
                  <a:pt x="513801" y="1170753"/>
                  <a:pt x="514244" y="1170753"/>
                  <a:pt x="514244" y="1170309"/>
                </a:cubicBezTo>
                <a:cubicBezTo>
                  <a:pt x="514244" y="1170309"/>
                  <a:pt x="514244" y="1170309"/>
                  <a:pt x="514244" y="1170309"/>
                </a:cubicBezTo>
                <a:cubicBezTo>
                  <a:pt x="516018" y="1171196"/>
                  <a:pt x="517791" y="1172083"/>
                  <a:pt x="520008" y="1172526"/>
                </a:cubicBezTo>
                <a:cubicBezTo>
                  <a:pt x="523111" y="1173412"/>
                  <a:pt x="527987" y="1172969"/>
                  <a:pt x="529317" y="1169423"/>
                </a:cubicBezTo>
                <a:cubicBezTo>
                  <a:pt x="531090" y="1160556"/>
                  <a:pt x="505821" y="1145041"/>
                  <a:pt x="500059" y="1138391"/>
                </a:cubicBezTo>
                <a:cubicBezTo>
                  <a:pt x="492522" y="1130855"/>
                  <a:pt x="485873" y="1120658"/>
                  <a:pt x="474347" y="1118885"/>
                </a:cubicBezTo>
                <a:cubicBezTo>
                  <a:pt x="472130" y="1118885"/>
                  <a:pt x="467254" y="1117999"/>
                  <a:pt x="464150" y="1118442"/>
                </a:cubicBezTo>
                <a:cubicBezTo>
                  <a:pt x="463264" y="1117556"/>
                  <a:pt x="462377" y="1116669"/>
                  <a:pt x="461934" y="1115782"/>
                </a:cubicBezTo>
                <a:cubicBezTo>
                  <a:pt x="461491" y="1115339"/>
                  <a:pt x="460604" y="1114009"/>
                  <a:pt x="460161" y="1113122"/>
                </a:cubicBezTo>
                <a:cubicBezTo>
                  <a:pt x="472573" y="1111792"/>
                  <a:pt x="484543" y="1110906"/>
                  <a:pt x="496955" y="1109133"/>
                </a:cubicBezTo>
                <a:cubicBezTo>
                  <a:pt x="500502" y="1108689"/>
                  <a:pt x="504492" y="1108246"/>
                  <a:pt x="508038" y="1107803"/>
                </a:cubicBezTo>
                <a:cubicBezTo>
                  <a:pt x="508925" y="1110019"/>
                  <a:pt x="511585" y="1113122"/>
                  <a:pt x="514244" y="1115782"/>
                </a:cubicBezTo>
                <a:cubicBezTo>
                  <a:pt x="514688" y="1121102"/>
                  <a:pt x="516904" y="1126422"/>
                  <a:pt x="520008" y="1130855"/>
                </a:cubicBezTo>
                <a:cubicBezTo>
                  <a:pt x="524441" y="1136174"/>
                  <a:pt x="530647" y="1139721"/>
                  <a:pt x="535524" y="1144154"/>
                </a:cubicBezTo>
                <a:cubicBezTo>
                  <a:pt x="542173" y="1150360"/>
                  <a:pt x="547049" y="1160113"/>
                  <a:pt x="556802" y="1161443"/>
                </a:cubicBezTo>
                <a:cubicBezTo>
                  <a:pt x="556802" y="1161443"/>
                  <a:pt x="556802" y="1161443"/>
                  <a:pt x="556802" y="1161443"/>
                </a:cubicBezTo>
                <a:cubicBezTo>
                  <a:pt x="557689" y="1161886"/>
                  <a:pt x="558132" y="1162330"/>
                  <a:pt x="559019" y="1162330"/>
                </a:cubicBezTo>
                <a:cubicBezTo>
                  <a:pt x="564782" y="1164103"/>
                  <a:pt x="570102" y="1160113"/>
                  <a:pt x="567885" y="1154350"/>
                </a:cubicBezTo>
                <a:cubicBezTo>
                  <a:pt x="565668" y="1147701"/>
                  <a:pt x="559019" y="1143711"/>
                  <a:pt x="554142" y="1139278"/>
                </a:cubicBezTo>
                <a:cubicBezTo>
                  <a:pt x="550596" y="1136618"/>
                  <a:pt x="547493" y="1133958"/>
                  <a:pt x="544833" y="1129968"/>
                </a:cubicBezTo>
                <a:cubicBezTo>
                  <a:pt x="542616" y="1126422"/>
                  <a:pt x="540400" y="1122875"/>
                  <a:pt x="536853" y="1120215"/>
                </a:cubicBezTo>
                <a:cubicBezTo>
                  <a:pt x="531090" y="1116669"/>
                  <a:pt x="525327" y="1112679"/>
                  <a:pt x="518678" y="1111792"/>
                </a:cubicBezTo>
                <a:cubicBezTo>
                  <a:pt x="518234" y="1111792"/>
                  <a:pt x="517347" y="1111792"/>
                  <a:pt x="516904" y="1111792"/>
                </a:cubicBezTo>
                <a:cubicBezTo>
                  <a:pt x="515575" y="1110019"/>
                  <a:pt x="514244" y="1108689"/>
                  <a:pt x="512914" y="1106916"/>
                </a:cubicBezTo>
                <a:cubicBezTo>
                  <a:pt x="524441" y="1105586"/>
                  <a:pt x="535967" y="1104699"/>
                  <a:pt x="547493" y="1103370"/>
                </a:cubicBezTo>
                <a:cubicBezTo>
                  <a:pt x="547493" y="1103370"/>
                  <a:pt x="547493" y="1103813"/>
                  <a:pt x="547493" y="1103813"/>
                </a:cubicBezTo>
                <a:cubicBezTo>
                  <a:pt x="549709" y="1106916"/>
                  <a:pt x="552369" y="1109133"/>
                  <a:pt x="555472" y="1111349"/>
                </a:cubicBezTo>
                <a:cubicBezTo>
                  <a:pt x="555916" y="1112679"/>
                  <a:pt x="556802" y="1114452"/>
                  <a:pt x="557689" y="1116225"/>
                </a:cubicBezTo>
                <a:cubicBezTo>
                  <a:pt x="559019" y="1118442"/>
                  <a:pt x="560349" y="1120658"/>
                  <a:pt x="561678" y="1122432"/>
                </a:cubicBezTo>
                <a:cubicBezTo>
                  <a:pt x="564339" y="1125978"/>
                  <a:pt x="567442" y="1129968"/>
                  <a:pt x="571431" y="1133071"/>
                </a:cubicBezTo>
                <a:cubicBezTo>
                  <a:pt x="574091" y="1135288"/>
                  <a:pt x="577194" y="1136174"/>
                  <a:pt x="580297" y="1137504"/>
                </a:cubicBezTo>
                <a:cubicBezTo>
                  <a:pt x="583401" y="1139278"/>
                  <a:pt x="586504" y="1140607"/>
                  <a:pt x="590051" y="1141494"/>
                </a:cubicBezTo>
                <a:cubicBezTo>
                  <a:pt x="596257" y="1144597"/>
                  <a:pt x="602463" y="1148587"/>
                  <a:pt x="609556" y="1149030"/>
                </a:cubicBezTo>
                <a:cubicBezTo>
                  <a:pt x="610000" y="1149030"/>
                  <a:pt x="610442" y="1148587"/>
                  <a:pt x="610442" y="1148144"/>
                </a:cubicBezTo>
                <a:cubicBezTo>
                  <a:pt x="611773" y="1148587"/>
                  <a:pt x="613103" y="1149030"/>
                  <a:pt x="614876" y="1149030"/>
                </a:cubicBezTo>
                <a:cubicBezTo>
                  <a:pt x="621083" y="1149474"/>
                  <a:pt x="625958" y="1144597"/>
                  <a:pt x="620639" y="1139721"/>
                </a:cubicBezTo>
                <a:cubicBezTo>
                  <a:pt x="617536" y="1136618"/>
                  <a:pt x="613545" y="1134844"/>
                  <a:pt x="610000" y="1132185"/>
                </a:cubicBezTo>
                <a:cubicBezTo>
                  <a:pt x="601576" y="1127752"/>
                  <a:pt x="594040" y="1122432"/>
                  <a:pt x="586947" y="1116225"/>
                </a:cubicBezTo>
                <a:cubicBezTo>
                  <a:pt x="579855" y="1111792"/>
                  <a:pt x="570988" y="1110462"/>
                  <a:pt x="563009" y="1108246"/>
                </a:cubicBezTo>
                <a:cubicBezTo>
                  <a:pt x="560792" y="1107803"/>
                  <a:pt x="559462" y="1107803"/>
                  <a:pt x="558575" y="1107803"/>
                </a:cubicBezTo>
                <a:cubicBezTo>
                  <a:pt x="557245" y="1106473"/>
                  <a:pt x="555472" y="1105143"/>
                  <a:pt x="554142" y="1103813"/>
                </a:cubicBezTo>
                <a:cubicBezTo>
                  <a:pt x="553699" y="1103370"/>
                  <a:pt x="553256" y="1102926"/>
                  <a:pt x="552812" y="1102483"/>
                </a:cubicBezTo>
                <a:cubicBezTo>
                  <a:pt x="562122" y="1101596"/>
                  <a:pt x="571431" y="1100710"/>
                  <a:pt x="580741" y="1099823"/>
                </a:cubicBezTo>
                <a:cubicBezTo>
                  <a:pt x="580741" y="1099823"/>
                  <a:pt x="580741" y="1099823"/>
                  <a:pt x="581185" y="1100266"/>
                </a:cubicBezTo>
                <a:cubicBezTo>
                  <a:pt x="585174" y="1102483"/>
                  <a:pt x="589607" y="1104256"/>
                  <a:pt x="594040" y="1105143"/>
                </a:cubicBezTo>
                <a:cubicBezTo>
                  <a:pt x="598917" y="1105586"/>
                  <a:pt x="603793" y="1108246"/>
                  <a:pt x="608670" y="1108246"/>
                </a:cubicBezTo>
                <a:cubicBezTo>
                  <a:pt x="610000" y="1108246"/>
                  <a:pt x="612659" y="1108689"/>
                  <a:pt x="613989" y="1107359"/>
                </a:cubicBezTo>
                <a:cubicBezTo>
                  <a:pt x="622412" y="1107359"/>
                  <a:pt x="629949" y="1103370"/>
                  <a:pt x="637927" y="1101596"/>
                </a:cubicBezTo>
                <a:cubicBezTo>
                  <a:pt x="646794" y="1099823"/>
                  <a:pt x="661867" y="1103813"/>
                  <a:pt x="667630" y="1095390"/>
                </a:cubicBezTo>
                <a:cubicBezTo>
                  <a:pt x="670733" y="1089184"/>
                  <a:pt x="662753" y="1084751"/>
                  <a:pt x="657876" y="1083421"/>
                </a:cubicBezTo>
                <a:cubicBezTo>
                  <a:pt x="649898" y="1080761"/>
                  <a:pt x="641474" y="1082091"/>
                  <a:pt x="633494" y="1082091"/>
                </a:cubicBezTo>
                <a:cubicBezTo>
                  <a:pt x="633494" y="1081647"/>
                  <a:pt x="633052" y="1081647"/>
                  <a:pt x="632608" y="1081647"/>
                </a:cubicBezTo>
                <a:cubicBezTo>
                  <a:pt x="622412" y="1081647"/>
                  <a:pt x="612216" y="1078101"/>
                  <a:pt x="602020" y="1081204"/>
                </a:cubicBezTo>
                <a:cubicBezTo>
                  <a:pt x="593596" y="1083421"/>
                  <a:pt x="587391" y="1090070"/>
                  <a:pt x="581185" y="1096276"/>
                </a:cubicBezTo>
                <a:cubicBezTo>
                  <a:pt x="580741" y="1096720"/>
                  <a:pt x="580741" y="1096720"/>
                  <a:pt x="580741" y="1097163"/>
                </a:cubicBezTo>
                <a:cubicBezTo>
                  <a:pt x="566998" y="1098050"/>
                  <a:pt x="553699" y="1098936"/>
                  <a:pt x="540400" y="1099823"/>
                </a:cubicBezTo>
                <a:cubicBezTo>
                  <a:pt x="541286" y="1097607"/>
                  <a:pt x="542173" y="1095833"/>
                  <a:pt x="543060" y="1094060"/>
                </a:cubicBezTo>
                <a:cubicBezTo>
                  <a:pt x="543503" y="1092730"/>
                  <a:pt x="544390" y="1091843"/>
                  <a:pt x="545276" y="1090513"/>
                </a:cubicBezTo>
                <a:cubicBezTo>
                  <a:pt x="545719" y="1090070"/>
                  <a:pt x="546606" y="1090070"/>
                  <a:pt x="547049" y="1089627"/>
                </a:cubicBezTo>
                <a:cubicBezTo>
                  <a:pt x="552812" y="1088297"/>
                  <a:pt x="558575" y="1085194"/>
                  <a:pt x="562565" y="1080761"/>
                </a:cubicBezTo>
                <a:cubicBezTo>
                  <a:pt x="564339" y="1079431"/>
                  <a:pt x="564782" y="1076771"/>
                  <a:pt x="566555" y="1075441"/>
                </a:cubicBezTo>
                <a:cubicBezTo>
                  <a:pt x="572318" y="1072338"/>
                  <a:pt x="579411" y="1070565"/>
                  <a:pt x="583844" y="1065688"/>
                </a:cubicBezTo>
                <a:cubicBezTo>
                  <a:pt x="590051" y="1058595"/>
                  <a:pt x="599360" y="1048399"/>
                  <a:pt x="598030" y="1038203"/>
                </a:cubicBezTo>
                <a:cubicBezTo>
                  <a:pt x="597143" y="1035100"/>
                  <a:pt x="593596" y="1035100"/>
                  <a:pt x="591824" y="1037316"/>
                </a:cubicBezTo>
                <a:cubicBezTo>
                  <a:pt x="586504" y="1041306"/>
                  <a:pt x="581627" y="1045739"/>
                  <a:pt x="576308" y="1049729"/>
                </a:cubicBezTo>
                <a:cubicBezTo>
                  <a:pt x="564782" y="1055935"/>
                  <a:pt x="551483" y="1061255"/>
                  <a:pt x="545276" y="1073668"/>
                </a:cubicBezTo>
                <a:cubicBezTo>
                  <a:pt x="544390" y="1075884"/>
                  <a:pt x="537740" y="1088297"/>
                  <a:pt x="539957" y="1090957"/>
                </a:cubicBezTo>
                <a:cubicBezTo>
                  <a:pt x="538627" y="1093173"/>
                  <a:pt x="537740" y="1095833"/>
                  <a:pt x="536853" y="1098493"/>
                </a:cubicBezTo>
                <a:cubicBezTo>
                  <a:pt x="536853" y="1098936"/>
                  <a:pt x="536410" y="1099823"/>
                  <a:pt x="536410" y="1100266"/>
                </a:cubicBezTo>
                <a:cubicBezTo>
                  <a:pt x="527101" y="1101153"/>
                  <a:pt x="517791" y="1102040"/>
                  <a:pt x="508038" y="1102926"/>
                </a:cubicBezTo>
                <a:cubicBezTo>
                  <a:pt x="508481" y="1100710"/>
                  <a:pt x="508925" y="1098936"/>
                  <a:pt x="509368" y="1096720"/>
                </a:cubicBezTo>
                <a:cubicBezTo>
                  <a:pt x="510255" y="1094947"/>
                  <a:pt x="510698" y="1092730"/>
                  <a:pt x="511142" y="1090513"/>
                </a:cubicBezTo>
                <a:cubicBezTo>
                  <a:pt x="514244" y="1088297"/>
                  <a:pt x="517791" y="1086524"/>
                  <a:pt x="520894" y="1084307"/>
                </a:cubicBezTo>
                <a:cubicBezTo>
                  <a:pt x="524441" y="1081204"/>
                  <a:pt x="527544" y="1077214"/>
                  <a:pt x="530204" y="1073225"/>
                </a:cubicBezTo>
                <a:cubicBezTo>
                  <a:pt x="532420" y="1069678"/>
                  <a:pt x="533307" y="1064802"/>
                  <a:pt x="535967" y="1061698"/>
                </a:cubicBezTo>
                <a:cubicBezTo>
                  <a:pt x="540843" y="1055492"/>
                  <a:pt x="547936" y="1049729"/>
                  <a:pt x="549266" y="1041306"/>
                </a:cubicBezTo>
                <a:cubicBezTo>
                  <a:pt x="550152" y="1034657"/>
                  <a:pt x="544833" y="1030223"/>
                  <a:pt x="539957" y="1032440"/>
                </a:cubicBezTo>
                <a:cubicBezTo>
                  <a:pt x="539070" y="1032440"/>
                  <a:pt x="538183" y="1032883"/>
                  <a:pt x="537740" y="1033327"/>
                </a:cubicBezTo>
                <a:cubicBezTo>
                  <a:pt x="527544" y="1040420"/>
                  <a:pt x="523111" y="1052832"/>
                  <a:pt x="515575" y="1062585"/>
                </a:cubicBezTo>
                <a:cubicBezTo>
                  <a:pt x="513801" y="1065245"/>
                  <a:pt x="511142" y="1067018"/>
                  <a:pt x="509368" y="1070121"/>
                </a:cubicBezTo>
                <a:cubicBezTo>
                  <a:pt x="506708" y="1074554"/>
                  <a:pt x="506265" y="1079874"/>
                  <a:pt x="506265" y="1085194"/>
                </a:cubicBezTo>
                <a:cubicBezTo>
                  <a:pt x="506265" y="1086524"/>
                  <a:pt x="506265" y="1087854"/>
                  <a:pt x="506265" y="1089184"/>
                </a:cubicBezTo>
                <a:cubicBezTo>
                  <a:pt x="506265" y="1090513"/>
                  <a:pt x="505821" y="1091843"/>
                  <a:pt x="506708" y="1092730"/>
                </a:cubicBezTo>
                <a:cubicBezTo>
                  <a:pt x="505821" y="1095390"/>
                  <a:pt x="504935" y="1098050"/>
                  <a:pt x="504492" y="1101153"/>
                </a:cubicBezTo>
                <a:cubicBezTo>
                  <a:pt x="504492" y="1101596"/>
                  <a:pt x="504492" y="1102483"/>
                  <a:pt x="504048" y="1102926"/>
                </a:cubicBezTo>
                <a:cubicBezTo>
                  <a:pt x="484986" y="1104699"/>
                  <a:pt x="466367" y="1106473"/>
                  <a:pt x="447305" y="1108246"/>
                </a:cubicBezTo>
                <a:cubicBezTo>
                  <a:pt x="447305" y="1108246"/>
                  <a:pt x="447305" y="1107803"/>
                  <a:pt x="447305" y="1107359"/>
                </a:cubicBezTo>
                <a:cubicBezTo>
                  <a:pt x="449078" y="1102483"/>
                  <a:pt x="451295" y="1098050"/>
                  <a:pt x="453954" y="1094060"/>
                </a:cubicBezTo>
                <a:cubicBezTo>
                  <a:pt x="454398" y="1094060"/>
                  <a:pt x="455284" y="1094060"/>
                  <a:pt x="455728" y="1094060"/>
                </a:cubicBezTo>
                <a:cubicBezTo>
                  <a:pt x="463707" y="1092287"/>
                  <a:pt x="470800" y="1088297"/>
                  <a:pt x="476120" y="1082091"/>
                </a:cubicBezTo>
                <a:cubicBezTo>
                  <a:pt x="478780" y="1078988"/>
                  <a:pt x="480996" y="1074998"/>
                  <a:pt x="482770" y="1071008"/>
                </a:cubicBezTo>
                <a:cubicBezTo>
                  <a:pt x="484099" y="1067905"/>
                  <a:pt x="484986" y="1064802"/>
                  <a:pt x="486759" y="1062142"/>
                </a:cubicBezTo>
                <a:cubicBezTo>
                  <a:pt x="492522" y="1056379"/>
                  <a:pt x="498285" y="1050616"/>
                  <a:pt x="501388" y="1042636"/>
                </a:cubicBezTo>
                <a:cubicBezTo>
                  <a:pt x="503605" y="1038646"/>
                  <a:pt x="501832" y="1035100"/>
                  <a:pt x="498285" y="1035100"/>
                </a:cubicBezTo>
                <a:cubicBezTo>
                  <a:pt x="497842" y="1034657"/>
                  <a:pt x="496512" y="1034657"/>
                  <a:pt x="495626" y="1035100"/>
                </a:cubicBezTo>
                <a:cubicBezTo>
                  <a:pt x="484543" y="1038646"/>
                  <a:pt x="478780" y="1050172"/>
                  <a:pt x="470800" y="1057709"/>
                </a:cubicBezTo>
                <a:cubicBezTo>
                  <a:pt x="465924" y="1062142"/>
                  <a:pt x="459717" y="1065688"/>
                  <a:pt x="456171" y="1071451"/>
                </a:cubicBezTo>
                <a:cubicBezTo>
                  <a:pt x="451738" y="1077658"/>
                  <a:pt x="448191" y="1085194"/>
                  <a:pt x="449965" y="1093173"/>
                </a:cubicBezTo>
                <a:cubicBezTo>
                  <a:pt x="446862" y="1097607"/>
                  <a:pt x="444645" y="1102926"/>
                  <a:pt x="443758" y="1108689"/>
                </a:cubicBezTo>
                <a:cubicBezTo>
                  <a:pt x="428685" y="1110019"/>
                  <a:pt x="413613" y="1110906"/>
                  <a:pt x="398984" y="1111792"/>
                </a:cubicBezTo>
                <a:cubicBezTo>
                  <a:pt x="399427" y="1109133"/>
                  <a:pt x="399870" y="1106916"/>
                  <a:pt x="400757" y="1104256"/>
                </a:cubicBezTo>
                <a:cubicBezTo>
                  <a:pt x="400757" y="1104256"/>
                  <a:pt x="401201" y="1103813"/>
                  <a:pt x="401201" y="1103813"/>
                </a:cubicBezTo>
                <a:cubicBezTo>
                  <a:pt x="404303" y="1102926"/>
                  <a:pt x="407407" y="1102483"/>
                  <a:pt x="410067" y="1100710"/>
                </a:cubicBezTo>
                <a:cubicBezTo>
                  <a:pt x="419376" y="1096276"/>
                  <a:pt x="425583" y="1087854"/>
                  <a:pt x="430902" y="1079431"/>
                </a:cubicBezTo>
                <a:cubicBezTo>
                  <a:pt x="434449" y="1074554"/>
                  <a:pt x="439768" y="1071008"/>
                  <a:pt x="444201" y="1067018"/>
                </a:cubicBezTo>
                <a:cubicBezTo>
                  <a:pt x="449078" y="1061698"/>
                  <a:pt x="457944" y="1053719"/>
                  <a:pt x="457057" y="1045739"/>
                </a:cubicBezTo>
                <a:cubicBezTo>
                  <a:pt x="456614" y="1044409"/>
                  <a:pt x="456171" y="1043523"/>
                  <a:pt x="455284" y="1043079"/>
                </a:cubicBezTo>
                <a:cubicBezTo>
                  <a:pt x="455284" y="1042636"/>
                  <a:pt x="455284" y="1042636"/>
                  <a:pt x="455284" y="1042193"/>
                </a:cubicBezTo>
                <a:cubicBezTo>
                  <a:pt x="454841" y="1042193"/>
                  <a:pt x="453954" y="1042193"/>
                  <a:pt x="453511" y="1042193"/>
                </a:cubicBezTo>
                <a:cubicBezTo>
                  <a:pt x="453511" y="1042193"/>
                  <a:pt x="453068" y="1042193"/>
                  <a:pt x="453068" y="1042193"/>
                </a:cubicBezTo>
                <a:cubicBezTo>
                  <a:pt x="452624" y="1042193"/>
                  <a:pt x="452181" y="1042193"/>
                  <a:pt x="451738" y="1042193"/>
                </a:cubicBezTo>
                <a:cubicBezTo>
                  <a:pt x="451295" y="1042193"/>
                  <a:pt x="450408" y="1042636"/>
                  <a:pt x="449965" y="1042636"/>
                </a:cubicBezTo>
                <a:cubicBezTo>
                  <a:pt x="449965" y="1042636"/>
                  <a:pt x="449521" y="1042636"/>
                  <a:pt x="449521" y="1042636"/>
                </a:cubicBezTo>
                <a:cubicBezTo>
                  <a:pt x="441542" y="1046626"/>
                  <a:pt x="436665" y="1054606"/>
                  <a:pt x="429129" y="1059039"/>
                </a:cubicBezTo>
                <a:cubicBezTo>
                  <a:pt x="422923" y="1062585"/>
                  <a:pt x="415386" y="1063915"/>
                  <a:pt x="410510" y="1069678"/>
                </a:cubicBezTo>
                <a:cubicBezTo>
                  <a:pt x="401644" y="1076328"/>
                  <a:pt x="400314" y="1087410"/>
                  <a:pt x="398541" y="1097607"/>
                </a:cubicBezTo>
                <a:cubicBezTo>
                  <a:pt x="398541" y="1098936"/>
                  <a:pt x="397654" y="1100710"/>
                  <a:pt x="398098" y="1102483"/>
                </a:cubicBezTo>
                <a:cubicBezTo>
                  <a:pt x="397654" y="1104256"/>
                  <a:pt x="397211" y="1106029"/>
                  <a:pt x="396767" y="1107803"/>
                </a:cubicBezTo>
                <a:cubicBezTo>
                  <a:pt x="396767" y="1108689"/>
                  <a:pt x="396324" y="1110462"/>
                  <a:pt x="396324" y="1111792"/>
                </a:cubicBezTo>
                <a:cubicBezTo>
                  <a:pt x="390561" y="1112236"/>
                  <a:pt x="384798" y="1112236"/>
                  <a:pt x="379478" y="1112679"/>
                </a:cubicBezTo>
                <a:cubicBezTo>
                  <a:pt x="363962" y="1113122"/>
                  <a:pt x="348447" y="1114009"/>
                  <a:pt x="332931" y="1114009"/>
                </a:cubicBezTo>
                <a:cubicBezTo>
                  <a:pt x="332931" y="1114009"/>
                  <a:pt x="332931" y="1113566"/>
                  <a:pt x="333374" y="1113566"/>
                </a:cubicBezTo>
                <a:cubicBezTo>
                  <a:pt x="333818" y="1113122"/>
                  <a:pt x="334261" y="1112236"/>
                  <a:pt x="334704" y="1111792"/>
                </a:cubicBezTo>
                <a:cubicBezTo>
                  <a:pt x="344457" y="1111792"/>
                  <a:pt x="354210" y="1107803"/>
                  <a:pt x="361303" y="1100710"/>
                </a:cubicBezTo>
                <a:cubicBezTo>
                  <a:pt x="364406" y="1097163"/>
                  <a:pt x="366622" y="1093173"/>
                  <a:pt x="368839" y="1089184"/>
                </a:cubicBezTo>
                <a:cubicBezTo>
                  <a:pt x="374602" y="1083421"/>
                  <a:pt x="382138" y="1079874"/>
                  <a:pt x="387901" y="1073668"/>
                </a:cubicBezTo>
                <a:cubicBezTo>
                  <a:pt x="392334" y="1069235"/>
                  <a:pt x="396767" y="1063915"/>
                  <a:pt x="397211" y="1057709"/>
                </a:cubicBezTo>
                <a:cubicBezTo>
                  <a:pt x="397211" y="1056379"/>
                  <a:pt x="396767" y="1055049"/>
                  <a:pt x="395881" y="1053719"/>
                </a:cubicBezTo>
                <a:cubicBezTo>
                  <a:pt x="395881" y="1053719"/>
                  <a:pt x="395881" y="1053719"/>
                  <a:pt x="395881" y="1053719"/>
                </a:cubicBezTo>
                <a:cubicBezTo>
                  <a:pt x="395881" y="1053719"/>
                  <a:pt x="395881" y="1053719"/>
                  <a:pt x="395881" y="1053719"/>
                </a:cubicBezTo>
                <a:cubicBezTo>
                  <a:pt x="395437" y="1052832"/>
                  <a:pt x="394551" y="1052389"/>
                  <a:pt x="393221" y="1051945"/>
                </a:cubicBezTo>
                <a:cubicBezTo>
                  <a:pt x="392778" y="1051945"/>
                  <a:pt x="392334" y="1051945"/>
                  <a:pt x="391891" y="1051945"/>
                </a:cubicBezTo>
                <a:cubicBezTo>
                  <a:pt x="380808" y="1050172"/>
                  <a:pt x="369282" y="1067018"/>
                  <a:pt x="360416" y="1072338"/>
                </a:cubicBezTo>
                <a:cubicBezTo>
                  <a:pt x="355539" y="1075884"/>
                  <a:pt x="349777" y="1077214"/>
                  <a:pt x="344900" y="1080761"/>
                </a:cubicBezTo>
                <a:cubicBezTo>
                  <a:pt x="340911" y="1084307"/>
                  <a:pt x="337364" y="1088740"/>
                  <a:pt x="334704" y="1093617"/>
                </a:cubicBezTo>
                <a:cubicBezTo>
                  <a:pt x="332044" y="1098050"/>
                  <a:pt x="329828" y="1102483"/>
                  <a:pt x="329385" y="1107803"/>
                </a:cubicBezTo>
                <a:cubicBezTo>
                  <a:pt x="329385" y="1109133"/>
                  <a:pt x="328941" y="1110462"/>
                  <a:pt x="329828" y="1111349"/>
                </a:cubicBezTo>
                <a:cubicBezTo>
                  <a:pt x="329385" y="1112236"/>
                  <a:pt x="328941" y="1113122"/>
                  <a:pt x="328941" y="1113566"/>
                </a:cubicBezTo>
                <a:cubicBezTo>
                  <a:pt x="318745" y="1113566"/>
                  <a:pt x="308105" y="1113566"/>
                  <a:pt x="297909" y="1113122"/>
                </a:cubicBezTo>
                <a:cubicBezTo>
                  <a:pt x="304116" y="1084751"/>
                  <a:pt x="311652" y="1056379"/>
                  <a:pt x="319188" y="1028007"/>
                </a:cubicBezTo>
                <a:cubicBezTo>
                  <a:pt x="323178" y="1014264"/>
                  <a:pt x="327168" y="1000078"/>
                  <a:pt x="331601" y="986336"/>
                </a:cubicBezTo>
                <a:cubicBezTo>
                  <a:pt x="334261" y="985006"/>
                  <a:pt x="336477" y="983676"/>
                  <a:pt x="339137" y="982789"/>
                </a:cubicBezTo>
                <a:cubicBezTo>
                  <a:pt x="339580" y="985006"/>
                  <a:pt x="341797" y="987666"/>
                  <a:pt x="344457" y="989882"/>
                </a:cubicBezTo>
                <a:cubicBezTo>
                  <a:pt x="344457" y="989882"/>
                  <a:pt x="344457" y="990326"/>
                  <a:pt x="344457" y="990326"/>
                </a:cubicBezTo>
                <a:cubicBezTo>
                  <a:pt x="348890" y="996089"/>
                  <a:pt x="354653" y="1000522"/>
                  <a:pt x="359972" y="1004955"/>
                </a:cubicBezTo>
                <a:cubicBezTo>
                  <a:pt x="363076" y="1007171"/>
                  <a:pt x="366622" y="1009831"/>
                  <a:pt x="370169" y="1011604"/>
                </a:cubicBezTo>
                <a:cubicBezTo>
                  <a:pt x="373272" y="1013378"/>
                  <a:pt x="377262" y="1013378"/>
                  <a:pt x="380808" y="1015151"/>
                </a:cubicBezTo>
                <a:cubicBezTo>
                  <a:pt x="385685" y="1017367"/>
                  <a:pt x="390561" y="1020471"/>
                  <a:pt x="395437" y="1021800"/>
                </a:cubicBezTo>
                <a:cubicBezTo>
                  <a:pt x="395881" y="1022244"/>
                  <a:pt x="397211" y="1021800"/>
                  <a:pt x="397654" y="1021357"/>
                </a:cubicBezTo>
                <a:cubicBezTo>
                  <a:pt x="401201" y="1021800"/>
                  <a:pt x="403860" y="1018697"/>
                  <a:pt x="401201" y="1015594"/>
                </a:cubicBezTo>
                <a:cubicBezTo>
                  <a:pt x="394994" y="1008945"/>
                  <a:pt x="388344" y="1002295"/>
                  <a:pt x="380365" y="997418"/>
                </a:cubicBezTo>
                <a:cubicBezTo>
                  <a:pt x="371942" y="992099"/>
                  <a:pt x="362633" y="988552"/>
                  <a:pt x="352436" y="987666"/>
                </a:cubicBezTo>
                <a:cubicBezTo>
                  <a:pt x="351106" y="987666"/>
                  <a:pt x="349333" y="987222"/>
                  <a:pt x="347560" y="987222"/>
                </a:cubicBezTo>
                <a:cubicBezTo>
                  <a:pt x="345787" y="985449"/>
                  <a:pt x="344013" y="984119"/>
                  <a:pt x="342684" y="981903"/>
                </a:cubicBezTo>
                <a:cubicBezTo>
                  <a:pt x="342684" y="981459"/>
                  <a:pt x="342240" y="981459"/>
                  <a:pt x="341797" y="981016"/>
                </a:cubicBezTo>
                <a:cubicBezTo>
                  <a:pt x="344900" y="979686"/>
                  <a:pt x="348003" y="978356"/>
                  <a:pt x="351550" y="977026"/>
                </a:cubicBezTo>
                <a:cubicBezTo>
                  <a:pt x="357313" y="974810"/>
                  <a:pt x="363519" y="973036"/>
                  <a:pt x="369282" y="971263"/>
                </a:cubicBezTo>
                <a:cubicBezTo>
                  <a:pt x="369282" y="971707"/>
                  <a:pt x="369726" y="971707"/>
                  <a:pt x="370169" y="972150"/>
                </a:cubicBezTo>
                <a:cubicBezTo>
                  <a:pt x="373716" y="975253"/>
                  <a:pt x="377262" y="977913"/>
                  <a:pt x="381252" y="980573"/>
                </a:cubicBezTo>
                <a:cubicBezTo>
                  <a:pt x="383025" y="990326"/>
                  <a:pt x="390561" y="998305"/>
                  <a:pt x="398984" y="1002738"/>
                </a:cubicBezTo>
                <a:cubicBezTo>
                  <a:pt x="404747" y="1005841"/>
                  <a:pt x="410953" y="1006285"/>
                  <a:pt x="416716" y="1008945"/>
                </a:cubicBezTo>
                <a:cubicBezTo>
                  <a:pt x="425139" y="1013378"/>
                  <a:pt x="431789" y="1023130"/>
                  <a:pt x="441985" y="1024017"/>
                </a:cubicBezTo>
                <a:cubicBezTo>
                  <a:pt x="443758" y="1024017"/>
                  <a:pt x="446418" y="1024017"/>
                  <a:pt x="447748" y="1023130"/>
                </a:cubicBezTo>
                <a:cubicBezTo>
                  <a:pt x="449521" y="1022687"/>
                  <a:pt x="450408" y="1021357"/>
                  <a:pt x="450408" y="1019584"/>
                </a:cubicBezTo>
                <a:cubicBezTo>
                  <a:pt x="449965" y="1016924"/>
                  <a:pt x="447748" y="1015151"/>
                  <a:pt x="445531" y="1013378"/>
                </a:cubicBezTo>
                <a:cubicBezTo>
                  <a:pt x="441098" y="1009831"/>
                  <a:pt x="435779" y="1006285"/>
                  <a:pt x="431346" y="1002738"/>
                </a:cubicBezTo>
                <a:cubicBezTo>
                  <a:pt x="426469" y="998748"/>
                  <a:pt x="422480" y="993872"/>
                  <a:pt x="418046" y="989882"/>
                </a:cubicBezTo>
                <a:cubicBezTo>
                  <a:pt x="411840" y="985006"/>
                  <a:pt x="404303" y="981903"/>
                  <a:pt x="396767" y="980130"/>
                </a:cubicBezTo>
                <a:cubicBezTo>
                  <a:pt x="394108" y="980130"/>
                  <a:pt x="388344" y="977469"/>
                  <a:pt x="384798" y="977913"/>
                </a:cubicBezTo>
                <a:cubicBezTo>
                  <a:pt x="381252" y="975253"/>
                  <a:pt x="378149" y="972593"/>
                  <a:pt x="374602" y="969933"/>
                </a:cubicBezTo>
                <a:cubicBezTo>
                  <a:pt x="386571" y="966387"/>
                  <a:pt x="398541" y="963284"/>
                  <a:pt x="410953" y="960624"/>
                </a:cubicBezTo>
                <a:cubicBezTo>
                  <a:pt x="412283" y="961954"/>
                  <a:pt x="414057" y="963284"/>
                  <a:pt x="414943" y="963727"/>
                </a:cubicBezTo>
                <a:cubicBezTo>
                  <a:pt x="419376" y="966830"/>
                  <a:pt x="423366" y="970377"/>
                  <a:pt x="427799" y="973036"/>
                </a:cubicBezTo>
                <a:cubicBezTo>
                  <a:pt x="428242" y="973480"/>
                  <a:pt x="428685" y="974366"/>
                  <a:pt x="429129" y="975253"/>
                </a:cubicBezTo>
                <a:cubicBezTo>
                  <a:pt x="432675" y="981903"/>
                  <a:pt x="437995" y="988109"/>
                  <a:pt x="444201" y="992542"/>
                </a:cubicBezTo>
                <a:cubicBezTo>
                  <a:pt x="449078" y="995645"/>
                  <a:pt x="454841" y="997418"/>
                  <a:pt x="460161" y="999635"/>
                </a:cubicBezTo>
                <a:cubicBezTo>
                  <a:pt x="468583" y="1004955"/>
                  <a:pt x="474790" y="1014708"/>
                  <a:pt x="484543" y="1017811"/>
                </a:cubicBezTo>
                <a:cubicBezTo>
                  <a:pt x="484986" y="1017811"/>
                  <a:pt x="485429" y="1018254"/>
                  <a:pt x="485873" y="1018254"/>
                </a:cubicBezTo>
                <a:cubicBezTo>
                  <a:pt x="486316" y="1018254"/>
                  <a:pt x="486759" y="1018254"/>
                  <a:pt x="487203" y="1018254"/>
                </a:cubicBezTo>
                <a:cubicBezTo>
                  <a:pt x="487203" y="1018254"/>
                  <a:pt x="487203" y="1018254"/>
                  <a:pt x="487646" y="1018254"/>
                </a:cubicBezTo>
                <a:cubicBezTo>
                  <a:pt x="489419" y="1018697"/>
                  <a:pt x="490749" y="1018697"/>
                  <a:pt x="492522" y="1018254"/>
                </a:cubicBezTo>
                <a:cubicBezTo>
                  <a:pt x="492965" y="1018254"/>
                  <a:pt x="493409" y="1017811"/>
                  <a:pt x="493409" y="1017367"/>
                </a:cubicBezTo>
                <a:cubicBezTo>
                  <a:pt x="496512" y="1015151"/>
                  <a:pt x="496512" y="1010275"/>
                  <a:pt x="492965" y="1006285"/>
                </a:cubicBezTo>
                <a:cubicBezTo>
                  <a:pt x="487203" y="999192"/>
                  <a:pt x="479666" y="993872"/>
                  <a:pt x="473016" y="987666"/>
                </a:cubicBezTo>
                <a:cubicBezTo>
                  <a:pt x="470357" y="985006"/>
                  <a:pt x="467697" y="981903"/>
                  <a:pt x="465037" y="979686"/>
                </a:cubicBezTo>
                <a:cubicBezTo>
                  <a:pt x="457501" y="972150"/>
                  <a:pt x="446862" y="968160"/>
                  <a:pt x="436222" y="968603"/>
                </a:cubicBezTo>
                <a:cubicBezTo>
                  <a:pt x="434449" y="968603"/>
                  <a:pt x="432232" y="969047"/>
                  <a:pt x="430459" y="969490"/>
                </a:cubicBezTo>
                <a:cubicBezTo>
                  <a:pt x="426026" y="966387"/>
                  <a:pt x="421593" y="962840"/>
                  <a:pt x="417160" y="959294"/>
                </a:cubicBezTo>
                <a:cubicBezTo>
                  <a:pt x="430459" y="956634"/>
                  <a:pt x="443758" y="954417"/>
                  <a:pt x="457057" y="952201"/>
                </a:cubicBezTo>
                <a:cubicBezTo>
                  <a:pt x="457944" y="953087"/>
                  <a:pt x="458388" y="953531"/>
                  <a:pt x="459274" y="954417"/>
                </a:cubicBezTo>
                <a:cubicBezTo>
                  <a:pt x="463264" y="958407"/>
                  <a:pt x="467697" y="961510"/>
                  <a:pt x="472130" y="964170"/>
                </a:cubicBezTo>
                <a:cubicBezTo>
                  <a:pt x="472130" y="964614"/>
                  <a:pt x="471687" y="965057"/>
                  <a:pt x="472130" y="965500"/>
                </a:cubicBezTo>
                <a:cubicBezTo>
                  <a:pt x="474790" y="971263"/>
                  <a:pt x="480110" y="975253"/>
                  <a:pt x="484543" y="979243"/>
                </a:cubicBezTo>
                <a:cubicBezTo>
                  <a:pt x="489419" y="983232"/>
                  <a:pt x="495626" y="985006"/>
                  <a:pt x="500502" y="988109"/>
                </a:cubicBezTo>
                <a:cubicBezTo>
                  <a:pt x="507152" y="993429"/>
                  <a:pt x="513801" y="998748"/>
                  <a:pt x="521337" y="1003625"/>
                </a:cubicBezTo>
                <a:cubicBezTo>
                  <a:pt x="525327" y="1007171"/>
                  <a:pt x="530204" y="1009831"/>
                  <a:pt x="535080" y="1011604"/>
                </a:cubicBezTo>
                <a:cubicBezTo>
                  <a:pt x="535967" y="1012048"/>
                  <a:pt x="536853" y="1012048"/>
                  <a:pt x="537740" y="1012048"/>
                </a:cubicBezTo>
                <a:cubicBezTo>
                  <a:pt x="538627" y="1012048"/>
                  <a:pt x="539513" y="1012491"/>
                  <a:pt x="539957" y="1012048"/>
                </a:cubicBezTo>
                <a:cubicBezTo>
                  <a:pt x="540400" y="1012048"/>
                  <a:pt x="540400" y="1011604"/>
                  <a:pt x="539957" y="1011161"/>
                </a:cubicBezTo>
                <a:cubicBezTo>
                  <a:pt x="542173" y="1009831"/>
                  <a:pt x="542616" y="1006285"/>
                  <a:pt x="540843" y="1002738"/>
                </a:cubicBezTo>
                <a:cubicBezTo>
                  <a:pt x="539513" y="997862"/>
                  <a:pt x="534637" y="994759"/>
                  <a:pt x="531090" y="991212"/>
                </a:cubicBezTo>
                <a:cubicBezTo>
                  <a:pt x="525770" y="986779"/>
                  <a:pt x="520894" y="983232"/>
                  <a:pt x="516461" y="977913"/>
                </a:cubicBezTo>
                <a:cubicBezTo>
                  <a:pt x="507152" y="965944"/>
                  <a:pt x="491193" y="956191"/>
                  <a:pt x="475677" y="961067"/>
                </a:cubicBezTo>
                <a:cubicBezTo>
                  <a:pt x="471244" y="957964"/>
                  <a:pt x="466811" y="954861"/>
                  <a:pt x="462821" y="951314"/>
                </a:cubicBezTo>
                <a:cubicBezTo>
                  <a:pt x="462377" y="950871"/>
                  <a:pt x="462377" y="950871"/>
                  <a:pt x="461934" y="950428"/>
                </a:cubicBezTo>
                <a:cubicBezTo>
                  <a:pt x="474790" y="948211"/>
                  <a:pt x="487646" y="946438"/>
                  <a:pt x="500502" y="944221"/>
                </a:cubicBezTo>
                <a:cubicBezTo>
                  <a:pt x="501832" y="944221"/>
                  <a:pt x="502719" y="943778"/>
                  <a:pt x="504048" y="943778"/>
                </a:cubicBezTo>
                <a:cubicBezTo>
                  <a:pt x="504492" y="944221"/>
                  <a:pt x="504492" y="944665"/>
                  <a:pt x="504935" y="944665"/>
                </a:cubicBezTo>
                <a:cubicBezTo>
                  <a:pt x="508038" y="947768"/>
                  <a:pt x="511142" y="949984"/>
                  <a:pt x="514688" y="952201"/>
                </a:cubicBezTo>
                <a:cubicBezTo>
                  <a:pt x="516461" y="958407"/>
                  <a:pt x="521337" y="963284"/>
                  <a:pt x="525327" y="968603"/>
                </a:cubicBezTo>
                <a:cubicBezTo>
                  <a:pt x="530204" y="974366"/>
                  <a:pt x="535967" y="979243"/>
                  <a:pt x="542616" y="982346"/>
                </a:cubicBezTo>
                <a:cubicBezTo>
                  <a:pt x="546163" y="983676"/>
                  <a:pt x="549266" y="984563"/>
                  <a:pt x="552812" y="985892"/>
                </a:cubicBezTo>
                <a:cubicBezTo>
                  <a:pt x="562122" y="990326"/>
                  <a:pt x="568772" y="999192"/>
                  <a:pt x="578081" y="1003625"/>
                </a:cubicBezTo>
                <a:cubicBezTo>
                  <a:pt x="578524" y="1003625"/>
                  <a:pt x="578524" y="1003625"/>
                  <a:pt x="578968" y="1003625"/>
                </a:cubicBezTo>
                <a:cubicBezTo>
                  <a:pt x="579855" y="1004068"/>
                  <a:pt x="580297" y="1004068"/>
                  <a:pt x="581185" y="1004512"/>
                </a:cubicBezTo>
                <a:cubicBezTo>
                  <a:pt x="593154" y="1004068"/>
                  <a:pt x="581185" y="987222"/>
                  <a:pt x="577194" y="983232"/>
                </a:cubicBezTo>
                <a:cubicBezTo>
                  <a:pt x="571431" y="977026"/>
                  <a:pt x="564339" y="972593"/>
                  <a:pt x="557689" y="967273"/>
                </a:cubicBezTo>
                <a:cubicBezTo>
                  <a:pt x="552369" y="962840"/>
                  <a:pt x="547493" y="957521"/>
                  <a:pt x="540843" y="954861"/>
                </a:cubicBezTo>
                <a:cubicBezTo>
                  <a:pt x="538183" y="953531"/>
                  <a:pt x="523111" y="948654"/>
                  <a:pt x="516904" y="949984"/>
                </a:cubicBezTo>
                <a:cubicBezTo>
                  <a:pt x="515131" y="948654"/>
                  <a:pt x="513801" y="947768"/>
                  <a:pt x="512028" y="946438"/>
                </a:cubicBezTo>
                <a:cubicBezTo>
                  <a:pt x="510698" y="945551"/>
                  <a:pt x="509368" y="944221"/>
                  <a:pt x="508038" y="943335"/>
                </a:cubicBezTo>
                <a:cubicBezTo>
                  <a:pt x="520894" y="941118"/>
                  <a:pt x="534193" y="939345"/>
                  <a:pt x="547049" y="937572"/>
                </a:cubicBezTo>
                <a:cubicBezTo>
                  <a:pt x="547493" y="938901"/>
                  <a:pt x="548823" y="939788"/>
                  <a:pt x="549709" y="941118"/>
                </a:cubicBezTo>
                <a:cubicBezTo>
                  <a:pt x="551483" y="942448"/>
                  <a:pt x="553256" y="943778"/>
                  <a:pt x="555029" y="945108"/>
                </a:cubicBezTo>
                <a:cubicBezTo>
                  <a:pt x="557689" y="955747"/>
                  <a:pt x="564782" y="964614"/>
                  <a:pt x="574091" y="970820"/>
                </a:cubicBezTo>
                <a:cubicBezTo>
                  <a:pt x="578081" y="973923"/>
                  <a:pt x="583401" y="975253"/>
                  <a:pt x="587391" y="978799"/>
                </a:cubicBezTo>
                <a:cubicBezTo>
                  <a:pt x="591380" y="981903"/>
                  <a:pt x="594484" y="986336"/>
                  <a:pt x="598030" y="989882"/>
                </a:cubicBezTo>
                <a:cubicBezTo>
                  <a:pt x="601576" y="992542"/>
                  <a:pt x="605567" y="995202"/>
                  <a:pt x="609556" y="996532"/>
                </a:cubicBezTo>
                <a:cubicBezTo>
                  <a:pt x="610442" y="996532"/>
                  <a:pt x="610886" y="996089"/>
                  <a:pt x="610886" y="995645"/>
                </a:cubicBezTo>
                <a:cubicBezTo>
                  <a:pt x="612659" y="995645"/>
                  <a:pt x="613989" y="995202"/>
                  <a:pt x="614876" y="993429"/>
                </a:cubicBezTo>
                <a:cubicBezTo>
                  <a:pt x="615762" y="992099"/>
                  <a:pt x="614876" y="990769"/>
                  <a:pt x="614433" y="989439"/>
                </a:cubicBezTo>
                <a:cubicBezTo>
                  <a:pt x="613545" y="987222"/>
                  <a:pt x="612216" y="985006"/>
                  <a:pt x="610442" y="983232"/>
                </a:cubicBezTo>
                <a:cubicBezTo>
                  <a:pt x="606896" y="978356"/>
                  <a:pt x="602020" y="974810"/>
                  <a:pt x="598473" y="969933"/>
                </a:cubicBezTo>
                <a:cubicBezTo>
                  <a:pt x="590937" y="958407"/>
                  <a:pt x="581185" y="946438"/>
                  <a:pt x="566111" y="944221"/>
                </a:cubicBezTo>
                <a:cubicBezTo>
                  <a:pt x="566111" y="944221"/>
                  <a:pt x="566111" y="944221"/>
                  <a:pt x="566111" y="944221"/>
                </a:cubicBezTo>
                <a:cubicBezTo>
                  <a:pt x="566111" y="944221"/>
                  <a:pt x="566111" y="944221"/>
                  <a:pt x="566111" y="944221"/>
                </a:cubicBezTo>
                <a:cubicBezTo>
                  <a:pt x="563895" y="943778"/>
                  <a:pt x="562122" y="943335"/>
                  <a:pt x="559906" y="943335"/>
                </a:cubicBezTo>
                <a:cubicBezTo>
                  <a:pt x="559462" y="943335"/>
                  <a:pt x="558575" y="943335"/>
                  <a:pt x="557689" y="943335"/>
                </a:cubicBezTo>
                <a:cubicBezTo>
                  <a:pt x="555472" y="941562"/>
                  <a:pt x="553256" y="939345"/>
                  <a:pt x="551039" y="937128"/>
                </a:cubicBezTo>
                <a:cubicBezTo>
                  <a:pt x="562122" y="935355"/>
                  <a:pt x="573648" y="934025"/>
                  <a:pt x="584730" y="932252"/>
                </a:cubicBezTo>
                <a:cubicBezTo>
                  <a:pt x="585618" y="934468"/>
                  <a:pt x="588277" y="938015"/>
                  <a:pt x="591380" y="940675"/>
                </a:cubicBezTo>
                <a:cubicBezTo>
                  <a:pt x="591380" y="941118"/>
                  <a:pt x="591380" y="941562"/>
                  <a:pt x="591824" y="941562"/>
                </a:cubicBezTo>
                <a:cubicBezTo>
                  <a:pt x="594040" y="953531"/>
                  <a:pt x="604237" y="966830"/>
                  <a:pt x="614876" y="972150"/>
                </a:cubicBezTo>
                <a:cubicBezTo>
                  <a:pt x="618422" y="973923"/>
                  <a:pt x="621969" y="975696"/>
                  <a:pt x="625072" y="977913"/>
                </a:cubicBezTo>
                <a:cubicBezTo>
                  <a:pt x="628619" y="980130"/>
                  <a:pt x="631722" y="983676"/>
                  <a:pt x="635711" y="984563"/>
                </a:cubicBezTo>
                <a:cubicBezTo>
                  <a:pt x="636155" y="984563"/>
                  <a:pt x="636598" y="984563"/>
                  <a:pt x="637041" y="984119"/>
                </a:cubicBezTo>
                <a:cubicBezTo>
                  <a:pt x="640144" y="984563"/>
                  <a:pt x="643691" y="983676"/>
                  <a:pt x="645907" y="981016"/>
                </a:cubicBezTo>
                <a:cubicBezTo>
                  <a:pt x="649010" y="972593"/>
                  <a:pt x="638815" y="965500"/>
                  <a:pt x="633052" y="961067"/>
                </a:cubicBezTo>
                <a:cubicBezTo>
                  <a:pt x="626845" y="956634"/>
                  <a:pt x="622855" y="949541"/>
                  <a:pt x="616649" y="945551"/>
                </a:cubicBezTo>
                <a:cubicBezTo>
                  <a:pt x="610442" y="941562"/>
                  <a:pt x="603350" y="939345"/>
                  <a:pt x="595813" y="938901"/>
                </a:cubicBezTo>
                <a:cubicBezTo>
                  <a:pt x="594040" y="936685"/>
                  <a:pt x="591824" y="934025"/>
                  <a:pt x="590494" y="931809"/>
                </a:cubicBezTo>
                <a:cubicBezTo>
                  <a:pt x="593596" y="931365"/>
                  <a:pt x="596700" y="930922"/>
                  <a:pt x="599803" y="930479"/>
                </a:cubicBezTo>
                <a:cubicBezTo>
                  <a:pt x="602906" y="930035"/>
                  <a:pt x="606009" y="929592"/>
                  <a:pt x="609112" y="929149"/>
                </a:cubicBezTo>
                <a:cubicBezTo>
                  <a:pt x="612659" y="931809"/>
                  <a:pt x="616649" y="934025"/>
                  <a:pt x="620639" y="935799"/>
                </a:cubicBezTo>
                <a:cubicBezTo>
                  <a:pt x="620639" y="935799"/>
                  <a:pt x="620639" y="935799"/>
                  <a:pt x="620639" y="935799"/>
                </a:cubicBezTo>
                <a:cubicBezTo>
                  <a:pt x="621969" y="938458"/>
                  <a:pt x="624628" y="940675"/>
                  <a:pt x="626845" y="942448"/>
                </a:cubicBezTo>
                <a:cubicBezTo>
                  <a:pt x="631278" y="946438"/>
                  <a:pt x="636155" y="950428"/>
                  <a:pt x="641474" y="953531"/>
                </a:cubicBezTo>
                <a:cubicBezTo>
                  <a:pt x="649010" y="957521"/>
                  <a:pt x="657876" y="958407"/>
                  <a:pt x="666300" y="958407"/>
                </a:cubicBezTo>
                <a:lnTo>
                  <a:pt x="666300" y="958407"/>
                </a:lnTo>
                <a:cubicBezTo>
                  <a:pt x="667186" y="958407"/>
                  <a:pt x="668959" y="958850"/>
                  <a:pt x="669403" y="957521"/>
                </a:cubicBezTo>
                <a:cubicBezTo>
                  <a:pt x="669403" y="957521"/>
                  <a:pt x="669403" y="957521"/>
                  <a:pt x="669403" y="957521"/>
                </a:cubicBezTo>
                <a:cubicBezTo>
                  <a:pt x="676496" y="959737"/>
                  <a:pt x="683146" y="964614"/>
                  <a:pt x="690682" y="965944"/>
                </a:cubicBezTo>
                <a:cubicBezTo>
                  <a:pt x="694229" y="966830"/>
                  <a:pt x="698218" y="964170"/>
                  <a:pt x="697774" y="960181"/>
                </a:cubicBezTo>
                <a:cubicBezTo>
                  <a:pt x="697332" y="956191"/>
                  <a:pt x="692898" y="953974"/>
                  <a:pt x="689352" y="952201"/>
                </a:cubicBezTo>
                <a:cubicBezTo>
                  <a:pt x="685362" y="949984"/>
                  <a:pt x="680929" y="948211"/>
                  <a:pt x="676939" y="945995"/>
                </a:cubicBezTo>
                <a:cubicBezTo>
                  <a:pt x="673836" y="944221"/>
                  <a:pt x="671176" y="942891"/>
                  <a:pt x="668516" y="941118"/>
                </a:cubicBezTo>
                <a:cubicBezTo>
                  <a:pt x="668516" y="941118"/>
                  <a:pt x="668516" y="940675"/>
                  <a:pt x="668073" y="940675"/>
                </a:cubicBezTo>
                <a:cubicBezTo>
                  <a:pt x="654773" y="931365"/>
                  <a:pt x="641918" y="927819"/>
                  <a:pt x="625958" y="931809"/>
                </a:cubicBezTo>
                <a:cubicBezTo>
                  <a:pt x="625516" y="931809"/>
                  <a:pt x="625516" y="931809"/>
                  <a:pt x="625072" y="932252"/>
                </a:cubicBezTo>
                <a:cubicBezTo>
                  <a:pt x="621969" y="930922"/>
                  <a:pt x="618866" y="929149"/>
                  <a:pt x="616206" y="927376"/>
                </a:cubicBezTo>
                <a:cubicBezTo>
                  <a:pt x="626845" y="925602"/>
                  <a:pt x="637485" y="923829"/>
                  <a:pt x="648568" y="922499"/>
                </a:cubicBezTo>
                <a:cubicBezTo>
                  <a:pt x="649454" y="922499"/>
                  <a:pt x="650340" y="922499"/>
                  <a:pt x="651227" y="922056"/>
                </a:cubicBezTo>
                <a:cubicBezTo>
                  <a:pt x="652557" y="923386"/>
                  <a:pt x="655217" y="924272"/>
                  <a:pt x="656990" y="925159"/>
                </a:cubicBezTo>
                <a:cubicBezTo>
                  <a:pt x="662309" y="928262"/>
                  <a:pt x="668516" y="930035"/>
                  <a:pt x="674722" y="930479"/>
                </a:cubicBezTo>
                <a:cubicBezTo>
                  <a:pt x="683589" y="930922"/>
                  <a:pt x="692898" y="930035"/>
                  <a:pt x="701765" y="926932"/>
                </a:cubicBezTo>
                <a:cubicBezTo>
                  <a:pt x="702207" y="926932"/>
                  <a:pt x="702207" y="926489"/>
                  <a:pt x="702207" y="926489"/>
                </a:cubicBezTo>
                <a:cubicBezTo>
                  <a:pt x="706198" y="925159"/>
                  <a:pt x="710187" y="923386"/>
                  <a:pt x="714620" y="922056"/>
                </a:cubicBezTo>
                <a:cubicBezTo>
                  <a:pt x="720827" y="919839"/>
                  <a:pt x="731022" y="918953"/>
                  <a:pt x="733239" y="911860"/>
                </a:cubicBezTo>
                <a:cubicBezTo>
                  <a:pt x="733683" y="909200"/>
                  <a:pt x="731022" y="907427"/>
                  <a:pt x="729250" y="905653"/>
                </a:cubicBezTo>
                <a:cubicBezTo>
                  <a:pt x="722156" y="900334"/>
                  <a:pt x="712847" y="901664"/>
                  <a:pt x="704424" y="902994"/>
                </a:cubicBezTo>
                <a:cubicBezTo>
                  <a:pt x="703981" y="902994"/>
                  <a:pt x="703537" y="902550"/>
                  <a:pt x="702651" y="902994"/>
                </a:cubicBezTo>
                <a:cubicBezTo>
                  <a:pt x="697774" y="903880"/>
                  <a:pt x="692898" y="903437"/>
                  <a:pt x="688022" y="902994"/>
                </a:cubicBezTo>
                <a:cubicBezTo>
                  <a:pt x="678269" y="902994"/>
                  <a:pt x="668959" y="906983"/>
                  <a:pt x="660980" y="912303"/>
                </a:cubicBezTo>
                <a:cubicBezTo>
                  <a:pt x="657876" y="914076"/>
                  <a:pt x="654773" y="916293"/>
                  <a:pt x="651670" y="918509"/>
                </a:cubicBezTo>
                <a:cubicBezTo>
                  <a:pt x="645907" y="918953"/>
                  <a:pt x="640588" y="919839"/>
                  <a:pt x="634824" y="920283"/>
                </a:cubicBezTo>
                <a:cubicBezTo>
                  <a:pt x="627732" y="921169"/>
                  <a:pt x="621083" y="922056"/>
                  <a:pt x="613989" y="922942"/>
                </a:cubicBezTo>
                <a:cubicBezTo>
                  <a:pt x="613989" y="922942"/>
                  <a:pt x="613989" y="922942"/>
                  <a:pt x="613989" y="922942"/>
                </a:cubicBezTo>
                <a:cubicBezTo>
                  <a:pt x="614876" y="921169"/>
                  <a:pt x="615762" y="919396"/>
                  <a:pt x="616649" y="917623"/>
                </a:cubicBezTo>
                <a:cubicBezTo>
                  <a:pt x="627732" y="916736"/>
                  <a:pt x="637485" y="909200"/>
                  <a:pt x="643691" y="900334"/>
                </a:cubicBezTo>
                <a:cubicBezTo>
                  <a:pt x="646351" y="897231"/>
                  <a:pt x="647681" y="892354"/>
                  <a:pt x="649898" y="888808"/>
                </a:cubicBezTo>
                <a:cubicBezTo>
                  <a:pt x="655660" y="881715"/>
                  <a:pt x="676496" y="871519"/>
                  <a:pt x="665413" y="861322"/>
                </a:cubicBezTo>
                <a:cubicBezTo>
                  <a:pt x="664083" y="859992"/>
                  <a:pt x="662309" y="859549"/>
                  <a:pt x="660537" y="859549"/>
                </a:cubicBezTo>
                <a:cubicBezTo>
                  <a:pt x="660093" y="859549"/>
                  <a:pt x="660093" y="859549"/>
                  <a:pt x="659650" y="859549"/>
                </a:cubicBezTo>
                <a:cubicBezTo>
                  <a:pt x="652114" y="860436"/>
                  <a:pt x="645021" y="866199"/>
                  <a:pt x="641031" y="872405"/>
                </a:cubicBezTo>
                <a:cubicBezTo>
                  <a:pt x="639701" y="875508"/>
                  <a:pt x="637927" y="878611"/>
                  <a:pt x="635711" y="880828"/>
                </a:cubicBezTo>
                <a:cubicBezTo>
                  <a:pt x="627288" y="888808"/>
                  <a:pt x="617092" y="896344"/>
                  <a:pt x="614876" y="908313"/>
                </a:cubicBezTo>
                <a:cubicBezTo>
                  <a:pt x="614433" y="909643"/>
                  <a:pt x="613989" y="911417"/>
                  <a:pt x="613545" y="912746"/>
                </a:cubicBezTo>
                <a:cubicBezTo>
                  <a:pt x="613545" y="913190"/>
                  <a:pt x="613103" y="913633"/>
                  <a:pt x="613545" y="914519"/>
                </a:cubicBezTo>
                <a:cubicBezTo>
                  <a:pt x="612216" y="916293"/>
                  <a:pt x="609556" y="920726"/>
                  <a:pt x="608670" y="923386"/>
                </a:cubicBezTo>
                <a:cubicBezTo>
                  <a:pt x="597587" y="924716"/>
                  <a:pt x="586947" y="926489"/>
                  <a:pt x="575864" y="927819"/>
                </a:cubicBezTo>
                <a:cubicBezTo>
                  <a:pt x="576308" y="926489"/>
                  <a:pt x="576752" y="925159"/>
                  <a:pt x="577194" y="923829"/>
                </a:cubicBezTo>
                <a:cubicBezTo>
                  <a:pt x="578524" y="923829"/>
                  <a:pt x="579411" y="922942"/>
                  <a:pt x="580297" y="922056"/>
                </a:cubicBezTo>
                <a:cubicBezTo>
                  <a:pt x="585618" y="918953"/>
                  <a:pt x="590937" y="915850"/>
                  <a:pt x="595370" y="911860"/>
                </a:cubicBezTo>
                <a:cubicBezTo>
                  <a:pt x="601576" y="906540"/>
                  <a:pt x="605123" y="899004"/>
                  <a:pt x="609112" y="892354"/>
                </a:cubicBezTo>
                <a:cubicBezTo>
                  <a:pt x="614876" y="884818"/>
                  <a:pt x="624628" y="878611"/>
                  <a:pt x="625072" y="868415"/>
                </a:cubicBezTo>
                <a:cubicBezTo>
                  <a:pt x="625072" y="865312"/>
                  <a:pt x="622412" y="861766"/>
                  <a:pt x="618866" y="862209"/>
                </a:cubicBezTo>
                <a:cubicBezTo>
                  <a:pt x="618422" y="862209"/>
                  <a:pt x="617978" y="862652"/>
                  <a:pt x="617978" y="862652"/>
                </a:cubicBezTo>
                <a:cubicBezTo>
                  <a:pt x="608670" y="863982"/>
                  <a:pt x="603350" y="875065"/>
                  <a:pt x="596257" y="880385"/>
                </a:cubicBezTo>
                <a:cubicBezTo>
                  <a:pt x="590937" y="884374"/>
                  <a:pt x="584288" y="887478"/>
                  <a:pt x="581627" y="894127"/>
                </a:cubicBezTo>
                <a:cubicBezTo>
                  <a:pt x="578968" y="898560"/>
                  <a:pt x="577638" y="903880"/>
                  <a:pt x="576752" y="909200"/>
                </a:cubicBezTo>
                <a:cubicBezTo>
                  <a:pt x="576752" y="909200"/>
                  <a:pt x="576752" y="909643"/>
                  <a:pt x="576752" y="909643"/>
                </a:cubicBezTo>
                <a:cubicBezTo>
                  <a:pt x="576752" y="910086"/>
                  <a:pt x="576308" y="910086"/>
                  <a:pt x="576308" y="910530"/>
                </a:cubicBezTo>
                <a:cubicBezTo>
                  <a:pt x="576308" y="911417"/>
                  <a:pt x="575864" y="913190"/>
                  <a:pt x="575421" y="915406"/>
                </a:cubicBezTo>
                <a:cubicBezTo>
                  <a:pt x="575421" y="915406"/>
                  <a:pt x="575421" y="915406"/>
                  <a:pt x="575421" y="915406"/>
                </a:cubicBezTo>
                <a:cubicBezTo>
                  <a:pt x="575421" y="915850"/>
                  <a:pt x="575421" y="916293"/>
                  <a:pt x="574978" y="917179"/>
                </a:cubicBezTo>
                <a:cubicBezTo>
                  <a:pt x="573205" y="919839"/>
                  <a:pt x="571875" y="922942"/>
                  <a:pt x="570545" y="926046"/>
                </a:cubicBezTo>
                <a:cubicBezTo>
                  <a:pt x="570102" y="926932"/>
                  <a:pt x="570102" y="927819"/>
                  <a:pt x="569658" y="928705"/>
                </a:cubicBezTo>
                <a:cubicBezTo>
                  <a:pt x="560349" y="930035"/>
                  <a:pt x="550596" y="931365"/>
                  <a:pt x="541286" y="932695"/>
                </a:cubicBezTo>
                <a:cubicBezTo>
                  <a:pt x="542616" y="930479"/>
                  <a:pt x="543946" y="927819"/>
                  <a:pt x="545719" y="925602"/>
                </a:cubicBezTo>
                <a:cubicBezTo>
                  <a:pt x="546163" y="925159"/>
                  <a:pt x="546606" y="925159"/>
                  <a:pt x="546606" y="925159"/>
                </a:cubicBezTo>
                <a:cubicBezTo>
                  <a:pt x="553699" y="920726"/>
                  <a:pt x="560349" y="915850"/>
                  <a:pt x="565668" y="909200"/>
                </a:cubicBezTo>
                <a:cubicBezTo>
                  <a:pt x="573648" y="899447"/>
                  <a:pt x="574535" y="886148"/>
                  <a:pt x="582957" y="876395"/>
                </a:cubicBezTo>
                <a:cubicBezTo>
                  <a:pt x="586060" y="871519"/>
                  <a:pt x="590494" y="866642"/>
                  <a:pt x="590937" y="860879"/>
                </a:cubicBezTo>
                <a:cubicBezTo>
                  <a:pt x="590494" y="857333"/>
                  <a:pt x="588721" y="856889"/>
                  <a:pt x="586060" y="857333"/>
                </a:cubicBezTo>
                <a:cubicBezTo>
                  <a:pt x="585618" y="856889"/>
                  <a:pt x="584730" y="856889"/>
                  <a:pt x="584288" y="857333"/>
                </a:cubicBezTo>
                <a:cubicBezTo>
                  <a:pt x="573648" y="863096"/>
                  <a:pt x="567442" y="874178"/>
                  <a:pt x="560349" y="883931"/>
                </a:cubicBezTo>
                <a:cubicBezTo>
                  <a:pt x="552812" y="892797"/>
                  <a:pt x="541729" y="900334"/>
                  <a:pt x="541286" y="912746"/>
                </a:cubicBezTo>
                <a:cubicBezTo>
                  <a:pt x="541286" y="916293"/>
                  <a:pt x="540400" y="920726"/>
                  <a:pt x="541286" y="924716"/>
                </a:cubicBezTo>
                <a:cubicBezTo>
                  <a:pt x="539513" y="927376"/>
                  <a:pt x="537740" y="930479"/>
                  <a:pt x="535967" y="933582"/>
                </a:cubicBezTo>
                <a:cubicBezTo>
                  <a:pt x="523554" y="935355"/>
                  <a:pt x="511585" y="937128"/>
                  <a:pt x="499172" y="939345"/>
                </a:cubicBezTo>
                <a:cubicBezTo>
                  <a:pt x="499172" y="938901"/>
                  <a:pt x="499615" y="938015"/>
                  <a:pt x="499615" y="937572"/>
                </a:cubicBezTo>
                <a:cubicBezTo>
                  <a:pt x="500059" y="936242"/>
                  <a:pt x="500502" y="934912"/>
                  <a:pt x="501388" y="933582"/>
                </a:cubicBezTo>
                <a:cubicBezTo>
                  <a:pt x="501388" y="933582"/>
                  <a:pt x="501832" y="933582"/>
                  <a:pt x="501832" y="933582"/>
                </a:cubicBezTo>
                <a:cubicBezTo>
                  <a:pt x="504935" y="931809"/>
                  <a:pt x="508481" y="930035"/>
                  <a:pt x="511585" y="928262"/>
                </a:cubicBezTo>
                <a:cubicBezTo>
                  <a:pt x="511585" y="928262"/>
                  <a:pt x="511585" y="928262"/>
                  <a:pt x="511585" y="928262"/>
                </a:cubicBezTo>
                <a:cubicBezTo>
                  <a:pt x="522667" y="921613"/>
                  <a:pt x="529760" y="910086"/>
                  <a:pt x="535967" y="899004"/>
                </a:cubicBezTo>
                <a:cubicBezTo>
                  <a:pt x="541729" y="891024"/>
                  <a:pt x="549709" y="884374"/>
                  <a:pt x="551926" y="874622"/>
                </a:cubicBezTo>
                <a:cubicBezTo>
                  <a:pt x="555029" y="864426"/>
                  <a:pt x="548823" y="861322"/>
                  <a:pt x="541729" y="865312"/>
                </a:cubicBezTo>
                <a:cubicBezTo>
                  <a:pt x="530204" y="870189"/>
                  <a:pt x="524884" y="883931"/>
                  <a:pt x="517347" y="893241"/>
                </a:cubicBezTo>
                <a:cubicBezTo>
                  <a:pt x="512914" y="898560"/>
                  <a:pt x="506708" y="902994"/>
                  <a:pt x="502719" y="908756"/>
                </a:cubicBezTo>
                <a:cubicBezTo>
                  <a:pt x="498285" y="914963"/>
                  <a:pt x="496069" y="922942"/>
                  <a:pt x="496955" y="930479"/>
                </a:cubicBezTo>
                <a:cubicBezTo>
                  <a:pt x="496512" y="930922"/>
                  <a:pt x="496512" y="931365"/>
                  <a:pt x="496069" y="931809"/>
                </a:cubicBezTo>
                <a:cubicBezTo>
                  <a:pt x="494739" y="934468"/>
                  <a:pt x="493409" y="937128"/>
                  <a:pt x="492965" y="940232"/>
                </a:cubicBezTo>
                <a:cubicBezTo>
                  <a:pt x="481439" y="942005"/>
                  <a:pt x="469913" y="943778"/>
                  <a:pt x="458831" y="945551"/>
                </a:cubicBezTo>
                <a:cubicBezTo>
                  <a:pt x="455728" y="945995"/>
                  <a:pt x="452624" y="946438"/>
                  <a:pt x="449521" y="946881"/>
                </a:cubicBezTo>
                <a:cubicBezTo>
                  <a:pt x="449521" y="946881"/>
                  <a:pt x="449521" y="946438"/>
                  <a:pt x="449965" y="946438"/>
                </a:cubicBezTo>
                <a:cubicBezTo>
                  <a:pt x="451295" y="943335"/>
                  <a:pt x="453068" y="939788"/>
                  <a:pt x="455284" y="936685"/>
                </a:cubicBezTo>
                <a:cubicBezTo>
                  <a:pt x="466367" y="934912"/>
                  <a:pt x="476563" y="928705"/>
                  <a:pt x="485429" y="921613"/>
                </a:cubicBezTo>
                <a:cubicBezTo>
                  <a:pt x="492965" y="915406"/>
                  <a:pt x="497398" y="906097"/>
                  <a:pt x="500059" y="897231"/>
                </a:cubicBezTo>
                <a:cubicBezTo>
                  <a:pt x="503605" y="887921"/>
                  <a:pt x="511142" y="879055"/>
                  <a:pt x="509368" y="868415"/>
                </a:cubicBezTo>
                <a:cubicBezTo>
                  <a:pt x="508925" y="863539"/>
                  <a:pt x="504492" y="860879"/>
                  <a:pt x="500059" y="863096"/>
                </a:cubicBezTo>
                <a:cubicBezTo>
                  <a:pt x="499172" y="863539"/>
                  <a:pt x="498729" y="863982"/>
                  <a:pt x="498285" y="864426"/>
                </a:cubicBezTo>
                <a:cubicBezTo>
                  <a:pt x="487646" y="869745"/>
                  <a:pt x="483656" y="883045"/>
                  <a:pt x="474790" y="891024"/>
                </a:cubicBezTo>
                <a:cubicBezTo>
                  <a:pt x="470357" y="895901"/>
                  <a:pt x="463707" y="898560"/>
                  <a:pt x="459274" y="903880"/>
                </a:cubicBezTo>
                <a:cubicBezTo>
                  <a:pt x="451738" y="912303"/>
                  <a:pt x="449521" y="924272"/>
                  <a:pt x="450851" y="934912"/>
                </a:cubicBezTo>
                <a:cubicBezTo>
                  <a:pt x="450851" y="934912"/>
                  <a:pt x="450851" y="934912"/>
                  <a:pt x="450851" y="934912"/>
                </a:cubicBezTo>
                <a:cubicBezTo>
                  <a:pt x="450408" y="935799"/>
                  <a:pt x="449521" y="936685"/>
                  <a:pt x="449078" y="938015"/>
                </a:cubicBezTo>
                <a:cubicBezTo>
                  <a:pt x="448191" y="940232"/>
                  <a:pt x="445088" y="944665"/>
                  <a:pt x="444201" y="948211"/>
                </a:cubicBezTo>
                <a:cubicBezTo>
                  <a:pt x="427799" y="950871"/>
                  <a:pt x="411840" y="953974"/>
                  <a:pt x="395881" y="957964"/>
                </a:cubicBezTo>
                <a:cubicBezTo>
                  <a:pt x="395881" y="957521"/>
                  <a:pt x="395881" y="957077"/>
                  <a:pt x="395881" y="957077"/>
                </a:cubicBezTo>
                <a:cubicBezTo>
                  <a:pt x="397211" y="953974"/>
                  <a:pt x="399427" y="951758"/>
                  <a:pt x="401644" y="949098"/>
                </a:cubicBezTo>
                <a:cubicBezTo>
                  <a:pt x="401644" y="949098"/>
                  <a:pt x="402087" y="948654"/>
                  <a:pt x="402087" y="948654"/>
                </a:cubicBezTo>
                <a:cubicBezTo>
                  <a:pt x="404303" y="948211"/>
                  <a:pt x="406077" y="947324"/>
                  <a:pt x="407850" y="946438"/>
                </a:cubicBezTo>
                <a:cubicBezTo>
                  <a:pt x="414500" y="942448"/>
                  <a:pt x="421593" y="938901"/>
                  <a:pt x="426469" y="933139"/>
                </a:cubicBezTo>
                <a:cubicBezTo>
                  <a:pt x="435779" y="924272"/>
                  <a:pt x="439768" y="911860"/>
                  <a:pt x="444201" y="899890"/>
                </a:cubicBezTo>
                <a:cubicBezTo>
                  <a:pt x="446418" y="893684"/>
                  <a:pt x="457944" y="881271"/>
                  <a:pt x="449965" y="875508"/>
                </a:cubicBezTo>
                <a:cubicBezTo>
                  <a:pt x="448191" y="875065"/>
                  <a:pt x="446418" y="875065"/>
                  <a:pt x="444645" y="875952"/>
                </a:cubicBezTo>
                <a:cubicBezTo>
                  <a:pt x="444645" y="875952"/>
                  <a:pt x="444201" y="875952"/>
                  <a:pt x="444201" y="875952"/>
                </a:cubicBezTo>
                <a:cubicBezTo>
                  <a:pt x="444201" y="875952"/>
                  <a:pt x="443758" y="875952"/>
                  <a:pt x="443758" y="876395"/>
                </a:cubicBezTo>
                <a:cubicBezTo>
                  <a:pt x="443758" y="876395"/>
                  <a:pt x="443315" y="876395"/>
                  <a:pt x="443315" y="876838"/>
                </a:cubicBezTo>
                <a:cubicBezTo>
                  <a:pt x="432675" y="880828"/>
                  <a:pt x="427356" y="891911"/>
                  <a:pt x="421593" y="900777"/>
                </a:cubicBezTo>
                <a:cubicBezTo>
                  <a:pt x="413613" y="910973"/>
                  <a:pt x="402974" y="919396"/>
                  <a:pt x="398984" y="932695"/>
                </a:cubicBezTo>
                <a:cubicBezTo>
                  <a:pt x="397654" y="937572"/>
                  <a:pt x="396324" y="942448"/>
                  <a:pt x="397211" y="947768"/>
                </a:cubicBezTo>
                <a:cubicBezTo>
                  <a:pt x="396767" y="948654"/>
                  <a:pt x="395881" y="949541"/>
                  <a:pt x="395437" y="949984"/>
                </a:cubicBezTo>
                <a:cubicBezTo>
                  <a:pt x="393664" y="952201"/>
                  <a:pt x="390118" y="956634"/>
                  <a:pt x="390561" y="959737"/>
                </a:cubicBezTo>
                <a:cubicBezTo>
                  <a:pt x="379478" y="962397"/>
                  <a:pt x="367952" y="965500"/>
                  <a:pt x="356870" y="969490"/>
                </a:cubicBezTo>
                <a:cubicBezTo>
                  <a:pt x="355983" y="969933"/>
                  <a:pt x="353767" y="970377"/>
                  <a:pt x="351106" y="971707"/>
                </a:cubicBezTo>
                <a:cubicBezTo>
                  <a:pt x="351550" y="969933"/>
                  <a:pt x="352436" y="967717"/>
                  <a:pt x="353767" y="965944"/>
                </a:cubicBezTo>
                <a:cubicBezTo>
                  <a:pt x="354653" y="965057"/>
                  <a:pt x="355539" y="963727"/>
                  <a:pt x="356426" y="962397"/>
                </a:cubicBezTo>
                <a:cubicBezTo>
                  <a:pt x="364849" y="957077"/>
                  <a:pt x="373272" y="952201"/>
                  <a:pt x="379035" y="943778"/>
                </a:cubicBezTo>
                <a:cubicBezTo>
                  <a:pt x="381695" y="940232"/>
                  <a:pt x="383025" y="935799"/>
                  <a:pt x="384798" y="931809"/>
                </a:cubicBezTo>
                <a:cubicBezTo>
                  <a:pt x="388344" y="926489"/>
                  <a:pt x="392778" y="920726"/>
                  <a:pt x="394108" y="914076"/>
                </a:cubicBezTo>
                <a:cubicBezTo>
                  <a:pt x="394994" y="910530"/>
                  <a:pt x="393221" y="905653"/>
                  <a:pt x="388788" y="905653"/>
                </a:cubicBezTo>
                <a:cubicBezTo>
                  <a:pt x="387901" y="905653"/>
                  <a:pt x="387458" y="906097"/>
                  <a:pt x="386571" y="906540"/>
                </a:cubicBezTo>
                <a:cubicBezTo>
                  <a:pt x="386571" y="906540"/>
                  <a:pt x="386571" y="906540"/>
                  <a:pt x="386128" y="906540"/>
                </a:cubicBezTo>
                <a:cubicBezTo>
                  <a:pt x="377262" y="910086"/>
                  <a:pt x="371942" y="919396"/>
                  <a:pt x="368395" y="927819"/>
                </a:cubicBezTo>
                <a:cubicBezTo>
                  <a:pt x="367509" y="930479"/>
                  <a:pt x="366622" y="933582"/>
                  <a:pt x="364406" y="935355"/>
                </a:cubicBezTo>
                <a:cubicBezTo>
                  <a:pt x="360416" y="938901"/>
                  <a:pt x="355983" y="942891"/>
                  <a:pt x="352880" y="947324"/>
                </a:cubicBezTo>
                <a:cubicBezTo>
                  <a:pt x="350220" y="951314"/>
                  <a:pt x="344900" y="961067"/>
                  <a:pt x="348003" y="965500"/>
                </a:cubicBezTo>
                <a:cubicBezTo>
                  <a:pt x="347117" y="966830"/>
                  <a:pt x="346673" y="968603"/>
                  <a:pt x="345787" y="970377"/>
                </a:cubicBezTo>
                <a:cubicBezTo>
                  <a:pt x="345344" y="971263"/>
                  <a:pt x="345344" y="972150"/>
                  <a:pt x="344900" y="973036"/>
                </a:cubicBezTo>
                <a:cubicBezTo>
                  <a:pt x="340024" y="974810"/>
                  <a:pt x="334704" y="977469"/>
                  <a:pt x="329828" y="979686"/>
                </a:cubicBezTo>
                <a:cubicBezTo>
                  <a:pt x="339137" y="948654"/>
                  <a:pt x="349333" y="918066"/>
                  <a:pt x="360416" y="887921"/>
                </a:cubicBezTo>
                <a:cubicBezTo>
                  <a:pt x="369726" y="863539"/>
                  <a:pt x="379478" y="839157"/>
                  <a:pt x="389675" y="815218"/>
                </a:cubicBezTo>
                <a:cubicBezTo>
                  <a:pt x="394551" y="813445"/>
                  <a:pt x="399427" y="811672"/>
                  <a:pt x="404747" y="810342"/>
                </a:cubicBezTo>
                <a:cubicBezTo>
                  <a:pt x="405190" y="811228"/>
                  <a:pt x="406077" y="812115"/>
                  <a:pt x="406520" y="813002"/>
                </a:cubicBezTo>
                <a:cubicBezTo>
                  <a:pt x="409180" y="814332"/>
                  <a:pt x="411840" y="815218"/>
                  <a:pt x="414500" y="816105"/>
                </a:cubicBezTo>
                <a:cubicBezTo>
                  <a:pt x="416273" y="819208"/>
                  <a:pt x="418933" y="821868"/>
                  <a:pt x="421593" y="824084"/>
                </a:cubicBezTo>
                <a:cubicBezTo>
                  <a:pt x="431789" y="832951"/>
                  <a:pt x="444645" y="837827"/>
                  <a:pt x="457944" y="840487"/>
                </a:cubicBezTo>
                <a:cubicBezTo>
                  <a:pt x="465924" y="841817"/>
                  <a:pt x="473016" y="846693"/>
                  <a:pt x="480553" y="848466"/>
                </a:cubicBezTo>
                <a:cubicBezTo>
                  <a:pt x="481883" y="848466"/>
                  <a:pt x="487646" y="848023"/>
                  <a:pt x="487203" y="845806"/>
                </a:cubicBezTo>
                <a:cubicBezTo>
                  <a:pt x="487203" y="845806"/>
                  <a:pt x="487203" y="845806"/>
                  <a:pt x="487203" y="845806"/>
                </a:cubicBezTo>
                <a:cubicBezTo>
                  <a:pt x="489419" y="844033"/>
                  <a:pt x="490749" y="841373"/>
                  <a:pt x="488976" y="838714"/>
                </a:cubicBezTo>
                <a:cubicBezTo>
                  <a:pt x="485429" y="832951"/>
                  <a:pt x="478780" y="830734"/>
                  <a:pt x="473016" y="827631"/>
                </a:cubicBezTo>
                <a:cubicBezTo>
                  <a:pt x="459274" y="819651"/>
                  <a:pt x="445088" y="811228"/>
                  <a:pt x="428242" y="810785"/>
                </a:cubicBezTo>
                <a:cubicBezTo>
                  <a:pt x="426469" y="810785"/>
                  <a:pt x="419376" y="810785"/>
                  <a:pt x="415830" y="812558"/>
                </a:cubicBezTo>
                <a:cubicBezTo>
                  <a:pt x="413613" y="812115"/>
                  <a:pt x="411397" y="811228"/>
                  <a:pt x="409623" y="809455"/>
                </a:cubicBezTo>
                <a:cubicBezTo>
                  <a:pt x="421593" y="805909"/>
                  <a:pt x="434006" y="802806"/>
                  <a:pt x="446418" y="799702"/>
                </a:cubicBezTo>
                <a:cubicBezTo>
                  <a:pt x="446862" y="800146"/>
                  <a:pt x="447305" y="800146"/>
                  <a:pt x="447748" y="800146"/>
                </a:cubicBezTo>
                <a:cubicBezTo>
                  <a:pt x="451738" y="801476"/>
                  <a:pt x="456171" y="802806"/>
                  <a:pt x="460161" y="804136"/>
                </a:cubicBezTo>
                <a:cubicBezTo>
                  <a:pt x="467697" y="814332"/>
                  <a:pt x="478780" y="821868"/>
                  <a:pt x="490749" y="826744"/>
                </a:cubicBezTo>
                <a:cubicBezTo>
                  <a:pt x="496955" y="829404"/>
                  <a:pt x="503605" y="829404"/>
                  <a:pt x="510255" y="831177"/>
                </a:cubicBezTo>
                <a:cubicBezTo>
                  <a:pt x="515131" y="832064"/>
                  <a:pt x="519564" y="834281"/>
                  <a:pt x="524441" y="835167"/>
                </a:cubicBezTo>
                <a:cubicBezTo>
                  <a:pt x="526214" y="835610"/>
                  <a:pt x="532863" y="835167"/>
                  <a:pt x="531977" y="832507"/>
                </a:cubicBezTo>
                <a:cubicBezTo>
                  <a:pt x="531977" y="832507"/>
                  <a:pt x="531534" y="832507"/>
                  <a:pt x="531090" y="832507"/>
                </a:cubicBezTo>
                <a:cubicBezTo>
                  <a:pt x="531534" y="831621"/>
                  <a:pt x="531977" y="830734"/>
                  <a:pt x="531977" y="829404"/>
                </a:cubicBezTo>
                <a:cubicBezTo>
                  <a:pt x="529317" y="820538"/>
                  <a:pt x="519121" y="816991"/>
                  <a:pt x="511585" y="813445"/>
                </a:cubicBezTo>
                <a:cubicBezTo>
                  <a:pt x="500059" y="807239"/>
                  <a:pt x="489419" y="798816"/>
                  <a:pt x="475677" y="799259"/>
                </a:cubicBezTo>
                <a:cubicBezTo>
                  <a:pt x="473460" y="799259"/>
                  <a:pt x="465480" y="799259"/>
                  <a:pt x="461934" y="801032"/>
                </a:cubicBezTo>
                <a:cubicBezTo>
                  <a:pt x="459274" y="800146"/>
                  <a:pt x="456614" y="799702"/>
                  <a:pt x="454398" y="798373"/>
                </a:cubicBezTo>
                <a:cubicBezTo>
                  <a:pt x="454398" y="798373"/>
                  <a:pt x="454398" y="798373"/>
                  <a:pt x="454841" y="798373"/>
                </a:cubicBezTo>
                <a:cubicBezTo>
                  <a:pt x="454398" y="798373"/>
                  <a:pt x="453954" y="797929"/>
                  <a:pt x="453511" y="797929"/>
                </a:cubicBezTo>
                <a:cubicBezTo>
                  <a:pt x="468140" y="793939"/>
                  <a:pt x="482770" y="790393"/>
                  <a:pt x="497842" y="786846"/>
                </a:cubicBezTo>
                <a:cubicBezTo>
                  <a:pt x="504492" y="790836"/>
                  <a:pt x="511142" y="794383"/>
                  <a:pt x="518678" y="796599"/>
                </a:cubicBezTo>
                <a:cubicBezTo>
                  <a:pt x="527544" y="809455"/>
                  <a:pt x="542616" y="817435"/>
                  <a:pt x="558132" y="819208"/>
                </a:cubicBezTo>
                <a:cubicBezTo>
                  <a:pt x="566555" y="820538"/>
                  <a:pt x="575864" y="820538"/>
                  <a:pt x="583401" y="824971"/>
                </a:cubicBezTo>
                <a:cubicBezTo>
                  <a:pt x="583401" y="824971"/>
                  <a:pt x="583844" y="824971"/>
                  <a:pt x="583844" y="824971"/>
                </a:cubicBezTo>
                <a:cubicBezTo>
                  <a:pt x="585618" y="825858"/>
                  <a:pt x="587834" y="826301"/>
                  <a:pt x="589607" y="826744"/>
                </a:cubicBezTo>
                <a:cubicBezTo>
                  <a:pt x="594927" y="828074"/>
                  <a:pt x="602020" y="824971"/>
                  <a:pt x="598030" y="818765"/>
                </a:cubicBezTo>
                <a:cubicBezTo>
                  <a:pt x="592710" y="812115"/>
                  <a:pt x="584288" y="809455"/>
                  <a:pt x="576752" y="805909"/>
                </a:cubicBezTo>
                <a:cubicBezTo>
                  <a:pt x="565225" y="801919"/>
                  <a:pt x="555472" y="793053"/>
                  <a:pt x="543503" y="790393"/>
                </a:cubicBezTo>
                <a:cubicBezTo>
                  <a:pt x="536410" y="788620"/>
                  <a:pt x="528430" y="788176"/>
                  <a:pt x="521781" y="791279"/>
                </a:cubicBezTo>
                <a:cubicBezTo>
                  <a:pt x="520894" y="791723"/>
                  <a:pt x="520008" y="792166"/>
                  <a:pt x="519564" y="792609"/>
                </a:cubicBezTo>
                <a:cubicBezTo>
                  <a:pt x="519121" y="792609"/>
                  <a:pt x="519121" y="792609"/>
                  <a:pt x="518678" y="792166"/>
                </a:cubicBezTo>
                <a:cubicBezTo>
                  <a:pt x="513358" y="790393"/>
                  <a:pt x="508481" y="787733"/>
                  <a:pt x="503605" y="785073"/>
                </a:cubicBezTo>
                <a:cubicBezTo>
                  <a:pt x="511585" y="783300"/>
                  <a:pt x="519564" y="781083"/>
                  <a:pt x="527544" y="779310"/>
                </a:cubicBezTo>
                <a:cubicBezTo>
                  <a:pt x="538183" y="776650"/>
                  <a:pt x="548823" y="774434"/>
                  <a:pt x="559906" y="772217"/>
                </a:cubicBezTo>
                <a:cubicBezTo>
                  <a:pt x="559906" y="772217"/>
                  <a:pt x="559906" y="772217"/>
                  <a:pt x="559906" y="772217"/>
                </a:cubicBezTo>
                <a:cubicBezTo>
                  <a:pt x="564782" y="776207"/>
                  <a:pt x="570545" y="779310"/>
                  <a:pt x="576308" y="781970"/>
                </a:cubicBezTo>
                <a:cubicBezTo>
                  <a:pt x="576308" y="781970"/>
                  <a:pt x="576308" y="781970"/>
                  <a:pt x="576308" y="781970"/>
                </a:cubicBezTo>
                <a:cubicBezTo>
                  <a:pt x="586504" y="794383"/>
                  <a:pt x="600246" y="806352"/>
                  <a:pt x="616649" y="806795"/>
                </a:cubicBezTo>
                <a:cubicBezTo>
                  <a:pt x="622855" y="807682"/>
                  <a:pt x="629061" y="806352"/>
                  <a:pt x="634824" y="808569"/>
                </a:cubicBezTo>
                <a:cubicBezTo>
                  <a:pt x="634824" y="808569"/>
                  <a:pt x="635268" y="808569"/>
                  <a:pt x="635268" y="808569"/>
                </a:cubicBezTo>
                <a:cubicBezTo>
                  <a:pt x="638815" y="809899"/>
                  <a:pt x="642361" y="811228"/>
                  <a:pt x="646351" y="811672"/>
                </a:cubicBezTo>
                <a:cubicBezTo>
                  <a:pt x="649454" y="812115"/>
                  <a:pt x="653887" y="810785"/>
                  <a:pt x="654773" y="807239"/>
                </a:cubicBezTo>
                <a:cubicBezTo>
                  <a:pt x="654773" y="806352"/>
                  <a:pt x="654773" y="805909"/>
                  <a:pt x="654331" y="805022"/>
                </a:cubicBezTo>
                <a:cubicBezTo>
                  <a:pt x="652114" y="801919"/>
                  <a:pt x="649454" y="798816"/>
                  <a:pt x="646351" y="796599"/>
                </a:cubicBezTo>
                <a:cubicBezTo>
                  <a:pt x="641031" y="793496"/>
                  <a:pt x="635268" y="791279"/>
                  <a:pt x="629505" y="789063"/>
                </a:cubicBezTo>
                <a:cubicBezTo>
                  <a:pt x="624185" y="787290"/>
                  <a:pt x="618866" y="785516"/>
                  <a:pt x="613989" y="782857"/>
                </a:cubicBezTo>
                <a:cubicBezTo>
                  <a:pt x="607783" y="779754"/>
                  <a:pt x="602020" y="775764"/>
                  <a:pt x="594927" y="774434"/>
                </a:cubicBezTo>
                <a:cubicBezTo>
                  <a:pt x="588721" y="773547"/>
                  <a:pt x="580741" y="773104"/>
                  <a:pt x="575864" y="777537"/>
                </a:cubicBezTo>
                <a:cubicBezTo>
                  <a:pt x="571875" y="775320"/>
                  <a:pt x="568328" y="773104"/>
                  <a:pt x="564782" y="770444"/>
                </a:cubicBezTo>
                <a:cubicBezTo>
                  <a:pt x="578081" y="767784"/>
                  <a:pt x="591380" y="765124"/>
                  <a:pt x="604679" y="762464"/>
                </a:cubicBezTo>
                <a:cubicBezTo>
                  <a:pt x="610442" y="763794"/>
                  <a:pt x="616206" y="764681"/>
                  <a:pt x="621969" y="765568"/>
                </a:cubicBezTo>
                <a:cubicBezTo>
                  <a:pt x="621969" y="765568"/>
                  <a:pt x="621969" y="765568"/>
                  <a:pt x="621969" y="765568"/>
                </a:cubicBezTo>
                <a:cubicBezTo>
                  <a:pt x="622412" y="766897"/>
                  <a:pt x="623299" y="768227"/>
                  <a:pt x="624185" y="769114"/>
                </a:cubicBezTo>
                <a:cubicBezTo>
                  <a:pt x="629949" y="775764"/>
                  <a:pt x="637041" y="780197"/>
                  <a:pt x="644577" y="784187"/>
                </a:cubicBezTo>
                <a:cubicBezTo>
                  <a:pt x="656547" y="790393"/>
                  <a:pt x="670733" y="789063"/>
                  <a:pt x="683589" y="790393"/>
                </a:cubicBezTo>
                <a:cubicBezTo>
                  <a:pt x="683589" y="790393"/>
                  <a:pt x="684032" y="790393"/>
                  <a:pt x="684032" y="790393"/>
                </a:cubicBezTo>
                <a:cubicBezTo>
                  <a:pt x="684475" y="790393"/>
                  <a:pt x="685362" y="790393"/>
                  <a:pt x="685805" y="790836"/>
                </a:cubicBezTo>
                <a:cubicBezTo>
                  <a:pt x="689796" y="791279"/>
                  <a:pt x="695558" y="791279"/>
                  <a:pt x="697774" y="786846"/>
                </a:cubicBezTo>
                <a:cubicBezTo>
                  <a:pt x="699104" y="781970"/>
                  <a:pt x="692455" y="779754"/>
                  <a:pt x="689352" y="777537"/>
                </a:cubicBezTo>
                <a:cubicBezTo>
                  <a:pt x="684032" y="774434"/>
                  <a:pt x="678269" y="772660"/>
                  <a:pt x="672506" y="770887"/>
                </a:cubicBezTo>
                <a:cubicBezTo>
                  <a:pt x="660093" y="768227"/>
                  <a:pt x="649898" y="758918"/>
                  <a:pt x="637041" y="759361"/>
                </a:cubicBezTo>
                <a:cubicBezTo>
                  <a:pt x="632165" y="759361"/>
                  <a:pt x="627732" y="759805"/>
                  <a:pt x="623299" y="762021"/>
                </a:cubicBezTo>
                <a:cubicBezTo>
                  <a:pt x="620195" y="761578"/>
                  <a:pt x="616649" y="760691"/>
                  <a:pt x="613545" y="760248"/>
                </a:cubicBezTo>
                <a:cubicBezTo>
                  <a:pt x="622412" y="758475"/>
                  <a:pt x="631722" y="756258"/>
                  <a:pt x="640588" y="754042"/>
                </a:cubicBezTo>
                <a:cubicBezTo>
                  <a:pt x="647237" y="752268"/>
                  <a:pt x="654331" y="750495"/>
                  <a:pt x="660980" y="748278"/>
                </a:cubicBezTo>
                <a:cubicBezTo>
                  <a:pt x="661867" y="749609"/>
                  <a:pt x="663640" y="750052"/>
                  <a:pt x="664970" y="750495"/>
                </a:cubicBezTo>
                <a:cubicBezTo>
                  <a:pt x="667186" y="751382"/>
                  <a:pt x="669403" y="751825"/>
                  <a:pt x="671619" y="752268"/>
                </a:cubicBezTo>
                <a:cubicBezTo>
                  <a:pt x="674280" y="755371"/>
                  <a:pt x="677383" y="757588"/>
                  <a:pt x="680486" y="759361"/>
                </a:cubicBezTo>
                <a:cubicBezTo>
                  <a:pt x="688465" y="764238"/>
                  <a:pt x="697332" y="768671"/>
                  <a:pt x="706640" y="769557"/>
                </a:cubicBezTo>
                <a:cubicBezTo>
                  <a:pt x="715507" y="771774"/>
                  <a:pt x="724373" y="769114"/>
                  <a:pt x="733239" y="770887"/>
                </a:cubicBezTo>
                <a:cubicBezTo>
                  <a:pt x="733683" y="770887"/>
                  <a:pt x="733683" y="770887"/>
                  <a:pt x="734126" y="770444"/>
                </a:cubicBezTo>
                <a:cubicBezTo>
                  <a:pt x="734569" y="770444"/>
                  <a:pt x="735456" y="770444"/>
                  <a:pt x="735899" y="770887"/>
                </a:cubicBezTo>
                <a:cubicBezTo>
                  <a:pt x="748755" y="773547"/>
                  <a:pt x="754075" y="763794"/>
                  <a:pt x="740776" y="758031"/>
                </a:cubicBezTo>
                <a:cubicBezTo>
                  <a:pt x="732796" y="754485"/>
                  <a:pt x="723486" y="754485"/>
                  <a:pt x="715064" y="751825"/>
                </a:cubicBezTo>
                <a:cubicBezTo>
                  <a:pt x="707528" y="749165"/>
                  <a:pt x="699991" y="745619"/>
                  <a:pt x="692012" y="745619"/>
                </a:cubicBezTo>
                <a:cubicBezTo>
                  <a:pt x="686249" y="745619"/>
                  <a:pt x="680042" y="745619"/>
                  <a:pt x="674722" y="747835"/>
                </a:cubicBezTo>
                <a:cubicBezTo>
                  <a:pt x="674722" y="747835"/>
                  <a:pt x="674280" y="747835"/>
                  <a:pt x="674280" y="747835"/>
                </a:cubicBezTo>
                <a:cubicBezTo>
                  <a:pt x="671619" y="746948"/>
                  <a:pt x="668959" y="746062"/>
                  <a:pt x="666300" y="745619"/>
                </a:cubicBezTo>
                <a:cubicBezTo>
                  <a:pt x="675166" y="742515"/>
                  <a:pt x="684032" y="739412"/>
                  <a:pt x="692898" y="736309"/>
                </a:cubicBezTo>
                <a:cubicBezTo>
                  <a:pt x="693785" y="737196"/>
                  <a:pt x="695115" y="737196"/>
                  <a:pt x="696445" y="737639"/>
                </a:cubicBezTo>
                <a:cubicBezTo>
                  <a:pt x="704868" y="738526"/>
                  <a:pt x="713290" y="738969"/>
                  <a:pt x="721714" y="739412"/>
                </a:cubicBezTo>
                <a:cubicBezTo>
                  <a:pt x="726147" y="739412"/>
                  <a:pt x="730580" y="738526"/>
                  <a:pt x="735013" y="738082"/>
                </a:cubicBezTo>
                <a:cubicBezTo>
                  <a:pt x="736786" y="737639"/>
                  <a:pt x="742105" y="737639"/>
                  <a:pt x="742105" y="735423"/>
                </a:cubicBezTo>
                <a:cubicBezTo>
                  <a:pt x="742105" y="735423"/>
                  <a:pt x="742105" y="735423"/>
                  <a:pt x="742105" y="735423"/>
                </a:cubicBezTo>
                <a:cubicBezTo>
                  <a:pt x="742549" y="735423"/>
                  <a:pt x="743435" y="734979"/>
                  <a:pt x="743879" y="734979"/>
                </a:cubicBezTo>
                <a:cubicBezTo>
                  <a:pt x="750529" y="733206"/>
                  <a:pt x="756735" y="729216"/>
                  <a:pt x="762942" y="726556"/>
                </a:cubicBezTo>
                <a:cubicBezTo>
                  <a:pt x="766045" y="725226"/>
                  <a:pt x="769591" y="724340"/>
                  <a:pt x="772250" y="722566"/>
                </a:cubicBezTo>
                <a:cubicBezTo>
                  <a:pt x="781117" y="720793"/>
                  <a:pt x="781117" y="711484"/>
                  <a:pt x="770478" y="709711"/>
                </a:cubicBezTo>
                <a:close/>
                <a:moveTo>
                  <a:pt x="514688" y="294329"/>
                </a:moveTo>
                <a:cubicBezTo>
                  <a:pt x="515131" y="294329"/>
                  <a:pt x="515131" y="294773"/>
                  <a:pt x="514688" y="294329"/>
                </a:cubicBezTo>
                <a:cubicBezTo>
                  <a:pt x="515131" y="294773"/>
                  <a:pt x="515131" y="294773"/>
                  <a:pt x="514688" y="294329"/>
                </a:cubicBezTo>
                <a:cubicBezTo>
                  <a:pt x="515131" y="294773"/>
                  <a:pt x="515131" y="294329"/>
                  <a:pt x="514688" y="294329"/>
                </a:cubicBezTo>
                <a:close/>
                <a:moveTo>
                  <a:pt x="387458" y="662276"/>
                </a:moveTo>
                <a:cubicBezTo>
                  <a:pt x="387458" y="662276"/>
                  <a:pt x="387015" y="662276"/>
                  <a:pt x="387015" y="661833"/>
                </a:cubicBezTo>
                <a:cubicBezTo>
                  <a:pt x="387015" y="662276"/>
                  <a:pt x="387015" y="662276"/>
                  <a:pt x="387458" y="662276"/>
                </a:cubicBezTo>
                <a:cubicBezTo>
                  <a:pt x="387458" y="662276"/>
                  <a:pt x="387458" y="662276"/>
                  <a:pt x="387458" y="66227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848" name="Google Shape;848;p29"/>
          <p:cNvGrpSpPr/>
          <p:nvPr/>
        </p:nvGrpSpPr>
        <p:grpSpPr>
          <a:xfrm>
            <a:off x="-74226" y="3221769"/>
            <a:ext cx="2097162" cy="1729431"/>
            <a:chOff x="-74226" y="3221769"/>
            <a:chExt cx="2097162" cy="1729431"/>
          </a:xfrm>
        </p:grpSpPr>
        <p:sp>
          <p:nvSpPr>
            <p:cNvPr id="849" name="Google Shape;849;p29"/>
            <p:cNvSpPr/>
            <p:nvPr/>
          </p:nvSpPr>
          <p:spPr>
            <a:xfrm rot="10800000">
              <a:off x="1190481" y="3942386"/>
              <a:ext cx="832455" cy="1008804"/>
            </a:xfrm>
            <a:custGeom>
              <a:avLst/>
              <a:gdLst/>
              <a:ahLst/>
              <a:cxnLst/>
              <a:rect l="l" t="t" r="r" b="b"/>
              <a:pathLst>
                <a:path w="633046" h="767151" extrusionOk="0">
                  <a:moveTo>
                    <a:pt x="22165" y="512180"/>
                  </a:moveTo>
                  <a:cubicBezTo>
                    <a:pt x="55414" y="483365"/>
                    <a:pt x="97085" y="464303"/>
                    <a:pt x="141416" y="459869"/>
                  </a:cubicBezTo>
                  <a:cubicBezTo>
                    <a:pt x="159591" y="458539"/>
                    <a:pt x="178211" y="457653"/>
                    <a:pt x="195056" y="464303"/>
                  </a:cubicBezTo>
                  <a:cubicBezTo>
                    <a:pt x="202149" y="466962"/>
                    <a:pt x="210129" y="470509"/>
                    <a:pt x="212789" y="478045"/>
                  </a:cubicBezTo>
                  <a:cubicBezTo>
                    <a:pt x="217222" y="490458"/>
                    <a:pt x="184860" y="492674"/>
                    <a:pt x="176881" y="494004"/>
                  </a:cubicBezTo>
                  <a:cubicBezTo>
                    <a:pt x="152942" y="496664"/>
                    <a:pt x="128560" y="499767"/>
                    <a:pt x="105508" y="506860"/>
                  </a:cubicBezTo>
                  <a:cubicBezTo>
                    <a:pt x="74476" y="516170"/>
                    <a:pt x="43001" y="526809"/>
                    <a:pt x="18176" y="548088"/>
                  </a:cubicBezTo>
                  <a:cubicBezTo>
                    <a:pt x="13299" y="554738"/>
                    <a:pt x="18176" y="564047"/>
                    <a:pt x="19063" y="571583"/>
                  </a:cubicBezTo>
                  <a:cubicBezTo>
                    <a:pt x="19506" y="573800"/>
                    <a:pt x="19949" y="575573"/>
                    <a:pt x="20392" y="577790"/>
                  </a:cubicBezTo>
                  <a:cubicBezTo>
                    <a:pt x="23052" y="598625"/>
                    <a:pt x="26155" y="619017"/>
                    <a:pt x="26155" y="640296"/>
                  </a:cubicBezTo>
                  <a:cubicBezTo>
                    <a:pt x="25269" y="682854"/>
                    <a:pt x="15073" y="724969"/>
                    <a:pt x="0" y="764423"/>
                  </a:cubicBezTo>
                  <a:cubicBezTo>
                    <a:pt x="0" y="765310"/>
                    <a:pt x="443" y="765753"/>
                    <a:pt x="443" y="766196"/>
                  </a:cubicBezTo>
                  <a:cubicBezTo>
                    <a:pt x="1773" y="768413"/>
                    <a:pt x="5763" y="766196"/>
                    <a:pt x="8423" y="765310"/>
                  </a:cubicBezTo>
                  <a:cubicBezTo>
                    <a:pt x="14186" y="763093"/>
                    <a:pt x="19949" y="761320"/>
                    <a:pt x="25712" y="759547"/>
                  </a:cubicBezTo>
                  <a:cubicBezTo>
                    <a:pt x="51868" y="752454"/>
                    <a:pt x="79353" y="749794"/>
                    <a:pt x="106838" y="749351"/>
                  </a:cubicBezTo>
                  <a:cubicBezTo>
                    <a:pt x="126343" y="749794"/>
                    <a:pt x="146292" y="752010"/>
                    <a:pt x="165798" y="753340"/>
                  </a:cubicBezTo>
                  <a:cubicBezTo>
                    <a:pt x="171561" y="753784"/>
                    <a:pt x="177324" y="753784"/>
                    <a:pt x="183087" y="753784"/>
                  </a:cubicBezTo>
                  <a:cubicBezTo>
                    <a:pt x="185304" y="753784"/>
                    <a:pt x="187520" y="753784"/>
                    <a:pt x="188850" y="752454"/>
                  </a:cubicBezTo>
                  <a:cubicBezTo>
                    <a:pt x="190180" y="751124"/>
                    <a:pt x="190623" y="749351"/>
                    <a:pt x="190623" y="747577"/>
                  </a:cubicBezTo>
                  <a:cubicBezTo>
                    <a:pt x="191066" y="742258"/>
                    <a:pt x="191066" y="736938"/>
                    <a:pt x="191510" y="731175"/>
                  </a:cubicBezTo>
                  <a:cubicBezTo>
                    <a:pt x="192840" y="710783"/>
                    <a:pt x="195943" y="690391"/>
                    <a:pt x="202149" y="670442"/>
                  </a:cubicBezTo>
                  <a:cubicBezTo>
                    <a:pt x="209242" y="649606"/>
                    <a:pt x="218995" y="628770"/>
                    <a:pt x="235841" y="614141"/>
                  </a:cubicBezTo>
                  <a:cubicBezTo>
                    <a:pt x="243377" y="606605"/>
                    <a:pt x="254017" y="605718"/>
                    <a:pt x="261109" y="611481"/>
                  </a:cubicBezTo>
                  <a:cubicBezTo>
                    <a:pt x="269532" y="626111"/>
                    <a:pt x="267316" y="648719"/>
                    <a:pt x="264212" y="664235"/>
                  </a:cubicBezTo>
                  <a:cubicBezTo>
                    <a:pt x="258007" y="688617"/>
                    <a:pt x="246480" y="710783"/>
                    <a:pt x="234954" y="732948"/>
                  </a:cubicBezTo>
                  <a:cubicBezTo>
                    <a:pt x="231408" y="739598"/>
                    <a:pt x="227861" y="746247"/>
                    <a:pt x="223871" y="752454"/>
                  </a:cubicBezTo>
                  <a:cubicBezTo>
                    <a:pt x="223428" y="753340"/>
                    <a:pt x="222542" y="754227"/>
                    <a:pt x="222985" y="755557"/>
                  </a:cubicBezTo>
                  <a:cubicBezTo>
                    <a:pt x="223871" y="758660"/>
                    <a:pt x="228304" y="756000"/>
                    <a:pt x="230521" y="756000"/>
                  </a:cubicBezTo>
                  <a:cubicBezTo>
                    <a:pt x="242934" y="754227"/>
                    <a:pt x="255790" y="753784"/>
                    <a:pt x="268646" y="752897"/>
                  </a:cubicBezTo>
                  <a:cubicBezTo>
                    <a:pt x="286822" y="751124"/>
                    <a:pt x="305440" y="749351"/>
                    <a:pt x="323616" y="746247"/>
                  </a:cubicBezTo>
                  <a:cubicBezTo>
                    <a:pt x="325833" y="746247"/>
                    <a:pt x="328492" y="745804"/>
                    <a:pt x="329822" y="743588"/>
                  </a:cubicBezTo>
                  <a:cubicBezTo>
                    <a:pt x="344008" y="721422"/>
                    <a:pt x="353318" y="697040"/>
                    <a:pt x="360411" y="671771"/>
                  </a:cubicBezTo>
                  <a:cubicBezTo>
                    <a:pt x="366174" y="650493"/>
                    <a:pt x="369277" y="627884"/>
                    <a:pt x="366174" y="605718"/>
                  </a:cubicBezTo>
                  <a:cubicBezTo>
                    <a:pt x="362627" y="581780"/>
                    <a:pt x="352431" y="559614"/>
                    <a:pt x="350658" y="535232"/>
                  </a:cubicBezTo>
                  <a:cubicBezTo>
                    <a:pt x="348885" y="519273"/>
                    <a:pt x="353761" y="494004"/>
                    <a:pt x="375484" y="505087"/>
                  </a:cubicBezTo>
                  <a:cubicBezTo>
                    <a:pt x="388339" y="512623"/>
                    <a:pt x="395876" y="526366"/>
                    <a:pt x="400752" y="540108"/>
                  </a:cubicBezTo>
                  <a:cubicBezTo>
                    <a:pt x="406958" y="556511"/>
                    <a:pt x="412278" y="573357"/>
                    <a:pt x="413608" y="590646"/>
                  </a:cubicBezTo>
                  <a:cubicBezTo>
                    <a:pt x="415381" y="625224"/>
                    <a:pt x="407845" y="659802"/>
                    <a:pt x="396762" y="692164"/>
                  </a:cubicBezTo>
                  <a:cubicBezTo>
                    <a:pt x="393216" y="701916"/>
                    <a:pt x="389226" y="712113"/>
                    <a:pt x="384793" y="721865"/>
                  </a:cubicBezTo>
                  <a:cubicBezTo>
                    <a:pt x="384793" y="721865"/>
                    <a:pt x="384793" y="721865"/>
                    <a:pt x="384793" y="721865"/>
                  </a:cubicBezTo>
                  <a:cubicBezTo>
                    <a:pt x="383463" y="724082"/>
                    <a:pt x="381689" y="726298"/>
                    <a:pt x="381246" y="728958"/>
                  </a:cubicBezTo>
                  <a:cubicBezTo>
                    <a:pt x="382133" y="736051"/>
                    <a:pt x="393216" y="727185"/>
                    <a:pt x="396762" y="725855"/>
                  </a:cubicBezTo>
                  <a:cubicBezTo>
                    <a:pt x="406072" y="720536"/>
                    <a:pt x="415381" y="715659"/>
                    <a:pt x="424691" y="710339"/>
                  </a:cubicBezTo>
                  <a:cubicBezTo>
                    <a:pt x="440207" y="701030"/>
                    <a:pt x="457052" y="693050"/>
                    <a:pt x="472125" y="683297"/>
                  </a:cubicBezTo>
                  <a:cubicBezTo>
                    <a:pt x="479661" y="677534"/>
                    <a:pt x="482764" y="668225"/>
                    <a:pt x="486754" y="660245"/>
                  </a:cubicBezTo>
                  <a:cubicBezTo>
                    <a:pt x="509806" y="611038"/>
                    <a:pt x="520002" y="552965"/>
                    <a:pt x="492961" y="503314"/>
                  </a:cubicBezTo>
                  <a:cubicBezTo>
                    <a:pt x="485867" y="489571"/>
                    <a:pt x="476115" y="478045"/>
                    <a:pt x="466362" y="466519"/>
                  </a:cubicBezTo>
                  <a:cubicBezTo>
                    <a:pt x="459269" y="458096"/>
                    <a:pt x="452619" y="450117"/>
                    <a:pt x="446413" y="441250"/>
                  </a:cubicBezTo>
                  <a:cubicBezTo>
                    <a:pt x="429567" y="415982"/>
                    <a:pt x="455723" y="414652"/>
                    <a:pt x="473455" y="423075"/>
                  </a:cubicBezTo>
                  <a:cubicBezTo>
                    <a:pt x="500053" y="434157"/>
                    <a:pt x="521776" y="456766"/>
                    <a:pt x="532415" y="483365"/>
                  </a:cubicBezTo>
                  <a:cubicBezTo>
                    <a:pt x="545714" y="517943"/>
                    <a:pt x="549261" y="557398"/>
                    <a:pt x="539508" y="593306"/>
                  </a:cubicBezTo>
                  <a:cubicBezTo>
                    <a:pt x="536848" y="603502"/>
                    <a:pt x="534188" y="613255"/>
                    <a:pt x="530642" y="623007"/>
                  </a:cubicBezTo>
                  <a:cubicBezTo>
                    <a:pt x="527982" y="628327"/>
                    <a:pt x="524879" y="633647"/>
                    <a:pt x="521776" y="639410"/>
                  </a:cubicBezTo>
                  <a:cubicBezTo>
                    <a:pt x="520446" y="642070"/>
                    <a:pt x="518229" y="644729"/>
                    <a:pt x="518229" y="647389"/>
                  </a:cubicBezTo>
                  <a:cubicBezTo>
                    <a:pt x="518672" y="649606"/>
                    <a:pt x="521332" y="650049"/>
                    <a:pt x="522662" y="648719"/>
                  </a:cubicBezTo>
                  <a:cubicBezTo>
                    <a:pt x="528869" y="644729"/>
                    <a:pt x="534188" y="638966"/>
                    <a:pt x="539508" y="633647"/>
                  </a:cubicBezTo>
                  <a:cubicBezTo>
                    <a:pt x="561674" y="611038"/>
                    <a:pt x="578076" y="583996"/>
                    <a:pt x="591818" y="555624"/>
                  </a:cubicBezTo>
                  <a:cubicBezTo>
                    <a:pt x="621077" y="492674"/>
                    <a:pt x="629500" y="460313"/>
                    <a:pt x="574529" y="409775"/>
                  </a:cubicBezTo>
                  <a:cubicBezTo>
                    <a:pt x="564777" y="400466"/>
                    <a:pt x="554137" y="391600"/>
                    <a:pt x="546601" y="379630"/>
                  </a:cubicBezTo>
                  <a:cubicBezTo>
                    <a:pt x="542168" y="372981"/>
                    <a:pt x="536405" y="359238"/>
                    <a:pt x="547931" y="356578"/>
                  </a:cubicBezTo>
                  <a:cubicBezTo>
                    <a:pt x="559013" y="355248"/>
                    <a:pt x="569653" y="361898"/>
                    <a:pt x="578962" y="366774"/>
                  </a:cubicBezTo>
                  <a:cubicBezTo>
                    <a:pt x="587385" y="371651"/>
                    <a:pt x="595365" y="376971"/>
                    <a:pt x="602458" y="383177"/>
                  </a:cubicBezTo>
                  <a:cubicBezTo>
                    <a:pt x="602458" y="383177"/>
                    <a:pt x="602458" y="383177"/>
                    <a:pt x="602458" y="383177"/>
                  </a:cubicBezTo>
                  <a:cubicBezTo>
                    <a:pt x="605118" y="385837"/>
                    <a:pt x="607777" y="388496"/>
                    <a:pt x="610438" y="391156"/>
                  </a:cubicBezTo>
                  <a:cubicBezTo>
                    <a:pt x="615757" y="396919"/>
                    <a:pt x="621077" y="403126"/>
                    <a:pt x="624623" y="410219"/>
                  </a:cubicBezTo>
                  <a:cubicBezTo>
                    <a:pt x="625954" y="412878"/>
                    <a:pt x="627283" y="415539"/>
                    <a:pt x="628613" y="417755"/>
                  </a:cubicBezTo>
                  <a:cubicBezTo>
                    <a:pt x="629056" y="418198"/>
                    <a:pt x="629056" y="418641"/>
                    <a:pt x="629500" y="419085"/>
                  </a:cubicBezTo>
                  <a:cubicBezTo>
                    <a:pt x="630387" y="419528"/>
                    <a:pt x="631273" y="419085"/>
                    <a:pt x="632159" y="418641"/>
                  </a:cubicBezTo>
                  <a:cubicBezTo>
                    <a:pt x="633490" y="417312"/>
                    <a:pt x="632603" y="415095"/>
                    <a:pt x="633046" y="413765"/>
                  </a:cubicBezTo>
                  <a:cubicBezTo>
                    <a:pt x="633046" y="409775"/>
                    <a:pt x="632603" y="406229"/>
                    <a:pt x="632159" y="401796"/>
                  </a:cubicBezTo>
                  <a:cubicBezTo>
                    <a:pt x="630387" y="389826"/>
                    <a:pt x="627726" y="378300"/>
                    <a:pt x="624623" y="366774"/>
                  </a:cubicBezTo>
                  <a:cubicBezTo>
                    <a:pt x="619747" y="349485"/>
                    <a:pt x="614871" y="331753"/>
                    <a:pt x="603344" y="317567"/>
                  </a:cubicBezTo>
                  <a:cubicBezTo>
                    <a:pt x="593149" y="305598"/>
                    <a:pt x="578076" y="299391"/>
                    <a:pt x="562560" y="298061"/>
                  </a:cubicBezTo>
                  <a:cubicBezTo>
                    <a:pt x="554580" y="297175"/>
                    <a:pt x="545714" y="296731"/>
                    <a:pt x="539064" y="291855"/>
                  </a:cubicBezTo>
                  <a:cubicBezTo>
                    <a:pt x="534188" y="288309"/>
                    <a:pt x="531528" y="283432"/>
                    <a:pt x="528869" y="278113"/>
                  </a:cubicBezTo>
                  <a:cubicBezTo>
                    <a:pt x="526652" y="274123"/>
                    <a:pt x="524879" y="270133"/>
                    <a:pt x="521776" y="267030"/>
                  </a:cubicBezTo>
                  <a:cubicBezTo>
                    <a:pt x="513353" y="258607"/>
                    <a:pt x="500053" y="256833"/>
                    <a:pt x="488971" y="260380"/>
                  </a:cubicBezTo>
                  <a:cubicBezTo>
                    <a:pt x="477888" y="263927"/>
                    <a:pt x="469465" y="272793"/>
                    <a:pt x="459269" y="278556"/>
                  </a:cubicBezTo>
                  <a:cubicBezTo>
                    <a:pt x="451733" y="282989"/>
                    <a:pt x="444640" y="287865"/>
                    <a:pt x="436217" y="290968"/>
                  </a:cubicBezTo>
                  <a:cubicBezTo>
                    <a:pt x="430454" y="292298"/>
                    <a:pt x="424691" y="292742"/>
                    <a:pt x="418928" y="291855"/>
                  </a:cubicBezTo>
                  <a:cubicBezTo>
                    <a:pt x="430897" y="262597"/>
                    <a:pt x="440207" y="232008"/>
                    <a:pt x="447300" y="200977"/>
                  </a:cubicBezTo>
                  <a:cubicBezTo>
                    <a:pt x="452619" y="177038"/>
                    <a:pt x="457052" y="153099"/>
                    <a:pt x="457939" y="128717"/>
                  </a:cubicBezTo>
                  <a:cubicBezTo>
                    <a:pt x="458382" y="112758"/>
                    <a:pt x="457052" y="96356"/>
                    <a:pt x="455723" y="80396"/>
                  </a:cubicBezTo>
                  <a:cubicBezTo>
                    <a:pt x="453949" y="58674"/>
                    <a:pt x="451733" y="36952"/>
                    <a:pt x="451289" y="15230"/>
                  </a:cubicBezTo>
                  <a:cubicBezTo>
                    <a:pt x="450846" y="11240"/>
                    <a:pt x="451733" y="7250"/>
                    <a:pt x="450846" y="3261"/>
                  </a:cubicBezTo>
                  <a:cubicBezTo>
                    <a:pt x="450846" y="2817"/>
                    <a:pt x="450846" y="2817"/>
                    <a:pt x="450402" y="2374"/>
                  </a:cubicBezTo>
                  <a:cubicBezTo>
                    <a:pt x="446413" y="-4719"/>
                    <a:pt x="434887" y="5920"/>
                    <a:pt x="430010" y="10353"/>
                  </a:cubicBezTo>
                  <a:cubicBezTo>
                    <a:pt x="422031" y="17446"/>
                    <a:pt x="415825" y="26312"/>
                    <a:pt x="409175" y="34735"/>
                  </a:cubicBezTo>
                  <a:cubicBezTo>
                    <a:pt x="406515" y="38725"/>
                    <a:pt x="402525" y="42272"/>
                    <a:pt x="403412" y="47148"/>
                  </a:cubicBezTo>
                  <a:cubicBezTo>
                    <a:pt x="403855" y="48921"/>
                    <a:pt x="404299" y="50694"/>
                    <a:pt x="404742" y="52468"/>
                  </a:cubicBezTo>
                  <a:cubicBezTo>
                    <a:pt x="406515" y="57344"/>
                    <a:pt x="409175" y="62221"/>
                    <a:pt x="410505" y="67097"/>
                  </a:cubicBezTo>
                  <a:cubicBezTo>
                    <a:pt x="416268" y="83499"/>
                    <a:pt x="418928" y="100345"/>
                    <a:pt x="419815" y="117634"/>
                  </a:cubicBezTo>
                  <a:cubicBezTo>
                    <a:pt x="420258" y="147336"/>
                    <a:pt x="417154" y="177481"/>
                    <a:pt x="412278" y="206740"/>
                  </a:cubicBezTo>
                  <a:cubicBezTo>
                    <a:pt x="408288" y="230678"/>
                    <a:pt x="403412" y="254174"/>
                    <a:pt x="395876" y="277226"/>
                  </a:cubicBezTo>
                  <a:cubicBezTo>
                    <a:pt x="386123" y="265700"/>
                    <a:pt x="380803" y="251070"/>
                    <a:pt x="381246" y="235555"/>
                  </a:cubicBezTo>
                  <a:cubicBezTo>
                    <a:pt x="381246" y="220482"/>
                    <a:pt x="380803" y="205410"/>
                    <a:pt x="374153" y="191667"/>
                  </a:cubicBezTo>
                  <a:cubicBezTo>
                    <a:pt x="363957" y="166842"/>
                    <a:pt x="343565" y="153542"/>
                    <a:pt x="317410" y="150439"/>
                  </a:cubicBezTo>
                  <a:cubicBezTo>
                    <a:pt x="305440" y="148666"/>
                    <a:pt x="293028" y="150439"/>
                    <a:pt x="281058" y="150883"/>
                  </a:cubicBezTo>
                  <a:cubicBezTo>
                    <a:pt x="265543" y="150883"/>
                    <a:pt x="250027" y="147779"/>
                    <a:pt x="236284" y="140243"/>
                  </a:cubicBezTo>
                  <a:cubicBezTo>
                    <a:pt x="211459" y="125614"/>
                    <a:pt x="190623" y="129604"/>
                    <a:pt x="164912" y="139800"/>
                  </a:cubicBezTo>
                  <a:cubicBezTo>
                    <a:pt x="142302" y="148223"/>
                    <a:pt x="121910" y="161965"/>
                    <a:pt x="104178" y="178811"/>
                  </a:cubicBezTo>
                  <a:cubicBezTo>
                    <a:pt x="100188" y="182357"/>
                    <a:pt x="95755" y="186347"/>
                    <a:pt x="92209" y="190337"/>
                  </a:cubicBezTo>
                  <a:cubicBezTo>
                    <a:pt x="91322" y="191224"/>
                    <a:pt x="90435" y="192110"/>
                    <a:pt x="89992" y="193440"/>
                  </a:cubicBezTo>
                  <a:cubicBezTo>
                    <a:pt x="88662" y="200533"/>
                    <a:pt x="112158" y="193440"/>
                    <a:pt x="116591" y="193440"/>
                  </a:cubicBezTo>
                  <a:cubicBezTo>
                    <a:pt x="129890" y="190780"/>
                    <a:pt x="143632" y="189007"/>
                    <a:pt x="156932" y="187677"/>
                  </a:cubicBezTo>
                  <a:cubicBezTo>
                    <a:pt x="178654" y="186347"/>
                    <a:pt x="201263" y="186791"/>
                    <a:pt x="222542" y="193884"/>
                  </a:cubicBezTo>
                  <a:cubicBezTo>
                    <a:pt x="231408" y="196543"/>
                    <a:pt x="255346" y="208956"/>
                    <a:pt x="243377" y="219596"/>
                  </a:cubicBezTo>
                  <a:cubicBezTo>
                    <a:pt x="235397" y="224029"/>
                    <a:pt x="225645" y="223142"/>
                    <a:pt x="216779" y="222699"/>
                  </a:cubicBezTo>
                  <a:cubicBezTo>
                    <a:pt x="194170" y="220482"/>
                    <a:pt x="172004" y="215606"/>
                    <a:pt x="149396" y="216492"/>
                  </a:cubicBezTo>
                  <a:cubicBezTo>
                    <a:pt x="117034" y="216936"/>
                    <a:pt x="86445" y="229348"/>
                    <a:pt x="58517" y="243978"/>
                  </a:cubicBezTo>
                  <a:cubicBezTo>
                    <a:pt x="53640" y="247081"/>
                    <a:pt x="47434" y="249297"/>
                    <a:pt x="44331" y="254174"/>
                  </a:cubicBezTo>
                  <a:cubicBezTo>
                    <a:pt x="39011" y="265256"/>
                    <a:pt x="36352" y="277226"/>
                    <a:pt x="32362" y="288752"/>
                  </a:cubicBezTo>
                  <a:cubicBezTo>
                    <a:pt x="26155" y="308258"/>
                    <a:pt x="18176" y="327320"/>
                    <a:pt x="12413" y="347269"/>
                  </a:cubicBezTo>
                  <a:cubicBezTo>
                    <a:pt x="10640" y="355248"/>
                    <a:pt x="7093" y="363228"/>
                    <a:pt x="7093" y="371651"/>
                  </a:cubicBezTo>
                  <a:cubicBezTo>
                    <a:pt x="8866" y="380960"/>
                    <a:pt x="27486" y="363671"/>
                    <a:pt x="31919" y="361455"/>
                  </a:cubicBezTo>
                  <a:cubicBezTo>
                    <a:pt x="52754" y="348599"/>
                    <a:pt x="75806" y="339732"/>
                    <a:pt x="98858" y="331753"/>
                  </a:cubicBezTo>
                  <a:cubicBezTo>
                    <a:pt x="128117" y="323330"/>
                    <a:pt x="157818" y="315794"/>
                    <a:pt x="188407" y="315350"/>
                  </a:cubicBezTo>
                  <a:cubicBezTo>
                    <a:pt x="204366" y="315794"/>
                    <a:pt x="222098" y="317124"/>
                    <a:pt x="234954" y="327320"/>
                  </a:cubicBezTo>
                  <a:cubicBezTo>
                    <a:pt x="247367" y="339732"/>
                    <a:pt x="233181" y="353032"/>
                    <a:pt x="220768" y="357022"/>
                  </a:cubicBezTo>
                  <a:cubicBezTo>
                    <a:pt x="211459" y="360568"/>
                    <a:pt x="202149" y="361455"/>
                    <a:pt x="192396" y="361898"/>
                  </a:cubicBezTo>
                  <a:cubicBezTo>
                    <a:pt x="188407" y="361898"/>
                    <a:pt x="184860" y="361898"/>
                    <a:pt x="180871" y="361898"/>
                  </a:cubicBezTo>
                  <a:cubicBezTo>
                    <a:pt x="180871" y="361898"/>
                    <a:pt x="180427" y="361898"/>
                    <a:pt x="180427" y="361898"/>
                  </a:cubicBezTo>
                  <a:cubicBezTo>
                    <a:pt x="172448" y="361898"/>
                    <a:pt x="164468" y="361898"/>
                    <a:pt x="156489" y="363228"/>
                  </a:cubicBezTo>
                  <a:cubicBezTo>
                    <a:pt x="154715" y="363228"/>
                    <a:pt x="152942" y="363671"/>
                    <a:pt x="151168" y="364114"/>
                  </a:cubicBezTo>
                  <a:cubicBezTo>
                    <a:pt x="151168" y="364114"/>
                    <a:pt x="151168" y="364114"/>
                    <a:pt x="151168" y="364114"/>
                  </a:cubicBezTo>
                  <a:cubicBezTo>
                    <a:pt x="143189" y="365001"/>
                    <a:pt x="135653" y="366331"/>
                    <a:pt x="127673" y="368104"/>
                  </a:cubicBezTo>
                  <a:cubicBezTo>
                    <a:pt x="112158" y="371208"/>
                    <a:pt x="97528" y="378744"/>
                    <a:pt x="83342" y="386280"/>
                  </a:cubicBezTo>
                  <a:cubicBezTo>
                    <a:pt x="67383" y="394703"/>
                    <a:pt x="51424" y="402682"/>
                    <a:pt x="35908" y="411549"/>
                  </a:cubicBezTo>
                  <a:cubicBezTo>
                    <a:pt x="29258" y="415982"/>
                    <a:pt x="21279" y="419085"/>
                    <a:pt x="15516" y="424848"/>
                  </a:cubicBezTo>
                  <a:cubicBezTo>
                    <a:pt x="11970" y="429724"/>
                    <a:pt x="11526" y="436374"/>
                    <a:pt x="10640" y="442137"/>
                  </a:cubicBezTo>
                  <a:cubicBezTo>
                    <a:pt x="7093" y="465189"/>
                    <a:pt x="6206" y="489128"/>
                    <a:pt x="6650" y="512623"/>
                  </a:cubicBezTo>
                  <a:cubicBezTo>
                    <a:pt x="6650" y="514840"/>
                    <a:pt x="6650" y="517500"/>
                    <a:pt x="7093" y="519716"/>
                  </a:cubicBezTo>
                  <a:cubicBezTo>
                    <a:pt x="7093" y="520603"/>
                    <a:pt x="7537" y="521933"/>
                    <a:pt x="8423" y="522376"/>
                  </a:cubicBezTo>
                  <a:cubicBezTo>
                    <a:pt x="9753" y="522819"/>
                    <a:pt x="11083" y="522376"/>
                    <a:pt x="11970" y="521933"/>
                  </a:cubicBezTo>
                  <a:cubicBezTo>
                    <a:pt x="15516" y="518830"/>
                    <a:pt x="19063" y="515283"/>
                    <a:pt x="22165" y="512180"/>
                  </a:cubicBezTo>
                  <a:close/>
                  <a:moveTo>
                    <a:pt x="296574" y="328206"/>
                  </a:moveTo>
                  <a:cubicBezTo>
                    <a:pt x="305440" y="328206"/>
                    <a:pt x="314307" y="331753"/>
                    <a:pt x="322286" y="335299"/>
                  </a:cubicBezTo>
                  <a:cubicBezTo>
                    <a:pt x="327163" y="337516"/>
                    <a:pt x="332039" y="340619"/>
                    <a:pt x="335142" y="345052"/>
                  </a:cubicBezTo>
                  <a:cubicBezTo>
                    <a:pt x="335142" y="345052"/>
                    <a:pt x="335586" y="345495"/>
                    <a:pt x="335586" y="345495"/>
                  </a:cubicBezTo>
                  <a:cubicBezTo>
                    <a:pt x="341348" y="355692"/>
                    <a:pt x="335586" y="365444"/>
                    <a:pt x="325389" y="369434"/>
                  </a:cubicBezTo>
                  <a:cubicBezTo>
                    <a:pt x="316523" y="373424"/>
                    <a:pt x="306771" y="373867"/>
                    <a:pt x="297017" y="372981"/>
                  </a:cubicBezTo>
                  <a:cubicBezTo>
                    <a:pt x="286378" y="371208"/>
                    <a:pt x="274852" y="369877"/>
                    <a:pt x="266873" y="361898"/>
                  </a:cubicBezTo>
                  <a:cubicBezTo>
                    <a:pt x="252243" y="344609"/>
                    <a:pt x="280615" y="328206"/>
                    <a:pt x="296574" y="328206"/>
                  </a:cubicBezTo>
                  <a:close/>
                  <a:moveTo>
                    <a:pt x="60734" y="662905"/>
                  </a:moveTo>
                  <a:cubicBezTo>
                    <a:pt x="54527" y="652709"/>
                    <a:pt x="61177" y="637637"/>
                    <a:pt x="64723" y="626997"/>
                  </a:cubicBezTo>
                  <a:cubicBezTo>
                    <a:pt x="72703" y="605718"/>
                    <a:pt x="105508" y="574687"/>
                    <a:pt x="129447" y="578676"/>
                  </a:cubicBezTo>
                  <a:cubicBezTo>
                    <a:pt x="132550" y="579120"/>
                    <a:pt x="135653" y="580893"/>
                    <a:pt x="137426" y="583553"/>
                  </a:cubicBezTo>
                  <a:cubicBezTo>
                    <a:pt x="139199" y="585769"/>
                    <a:pt x="139643" y="588429"/>
                    <a:pt x="138756" y="591089"/>
                  </a:cubicBezTo>
                  <a:cubicBezTo>
                    <a:pt x="134766" y="599955"/>
                    <a:pt x="125457" y="603502"/>
                    <a:pt x="117920" y="609708"/>
                  </a:cubicBezTo>
                  <a:cubicBezTo>
                    <a:pt x="111271" y="615028"/>
                    <a:pt x="105508" y="620791"/>
                    <a:pt x="100632" y="627440"/>
                  </a:cubicBezTo>
                  <a:cubicBezTo>
                    <a:pt x="92652" y="635863"/>
                    <a:pt x="74919" y="677978"/>
                    <a:pt x="60734" y="66290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850" name="Google Shape;850;p29"/>
            <p:cNvGrpSpPr/>
            <p:nvPr/>
          </p:nvGrpSpPr>
          <p:grpSpPr>
            <a:xfrm flipH="1">
              <a:off x="565696" y="3221769"/>
              <a:ext cx="1021784" cy="1729431"/>
              <a:chOff x="10182427" y="839628"/>
              <a:chExt cx="614718" cy="1040447"/>
            </a:xfrm>
          </p:grpSpPr>
          <p:sp>
            <p:nvSpPr>
              <p:cNvPr id="851" name="Google Shape;851;p29"/>
              <p:cNvSpPr/>
              <p:nvPr/>
            </p:nvSpPr>
            <p:spPr>
              <a:xfrm>
                <a:off x="10521891" y="1263875"/>
                <a:ext cx="275254" cy="428237"/>
              </a:xfrm>
              <a:custGeom>
                <a:avLst/>
                <a:gdLst/>
                <a:ahLst/>
                <a:cxnLst/>
                <a:rect l="l" t="t" r="r" b="b"/>
                <a:pathLst>
                  <a:path w="275254" h="428237" extrusionOk="0">
                    <a:moveTo>
                      <a:pt x="554" y="428237"/>
                    </a:moveTo>
                    <a:cubicBezTo>
                      <a:pt x="-332" y="427350"/>
                      <a:pt x="111" y="426021"/>
                      <a:pt x="111" y="424691"/>
                    </a:cubicBezTo>
                    <a:cubicBezTo>
                      <a:pt x="554" y="418041"/>
                      <a:pt x="1441" y="410948"/>
                      <a:pt x="2327" y="404298"/>
                    </a:cubicBezTo>
                    <a:cubicBezTo>
                      <a:pt x="4544" y="381246"/>
                      <a:pt x="7648" y="357751"/>
                      <a:pt x="14297" y="335585"/>
                    </a:cubicBezTo>
                    <a:cubicBezTo>
                      <a:pt x="29813" y="285048"/>
                      <a:pt x="59071" y="239831"/>
                      <a:pt x="87000" y="195056"/>
                    </a:cubicBezTo>
                    <a:cubicBezTo>
                      <a:pt x="110938" y="158705"/>
                      <a:pt x="135320" y="122797"/>
                      <a:pt x="163692" y="89992"/>
                    </a:cubicBezTo>
                    <a:cubicBezTo>
                      <a:pt x="174775" y="77136"/>
                      <a:pt x="186301" y="64280"/>
                      <a:pt x="199157" y="53197"/>
                    </a:cubicBezTo>
                    <a:cubicBezTo>
                      <a:pt x="210683" y="43001"/>
                      <a:pt x="223539" y="35021"/>
                      <a:pt x="236395" y="27042"/>
                    </a:cubicBezTo>
                    <a:cubicBezTo>
                      <a:pt x="246147" y="20392"/>
                      <a:pt x="255901" y="13743"/>
                      <a:pt x="265210" y="6206"/>
                    </a:cubicBezTo>
                    <a:cubicBezTo>
                      <a:pt x="268313" y="3990"/>
                      <a:pt x="270529" y="1773"/>
                      <a:pt x="273633" y="0"/>
                    </a:cubicBezTo>
                    <a:cubicBezTo>
                      <a:pt x="274076" y="0"/>
                      <a:pt x="274076" y="0"/>
                      <a:pt x="274520" y="0"/>
                    </a:cubicBezTo>
                    <a:cubicBezTo>
                      <a:pt x="275406" y="443"/>
                      <a:pt x="275406" y="1330"/>
                      <a:pt x="274963" y="2217"/>
                    </a:cubicBezTo>
                    <a:cubicBezTo>
                      <a:pt x="265210" y="14629"/>
                      <a:pt x="251911" y="23939"/>
                      <a:pt x="240828" y="35021"/>
                    </a:cubicBezTo>
                    <a:cubicBezTo>
                      <a:pt x="232405" y="43444"/>
                      <a:pt x="224869" y="53197"/>
                      <a:pt x="218220" y="62950"/>
                    </a:cubicBezTo>
                    <a:cubicBezTo>
                      <a:pt x="204033" y="84672"/>
                      <a:pt x="190734" y="106394"/>
                      <a:pt x="175218" y="126787"/>
                    </a:cubicBezTo>
                    <a:cubicBezTo>
                      <a:pt x="144630" y="168458"/>
                      <a:pt x="112268" y="207912"/>
                      <a:pt x="83897" y="251356"/>
                    </a:cubicBezTo>
                    <a:cubicBezTo>
                      <a:pt x="70154" y="271749"/>
                      <a:pt x="58628" y="293471"/>
                      <a:pt x="48432" y="315636"/>
                    </a:cubicBezTo>
                    <a:cubicBezTo>
                      <a:pt x="41339" y="330266"/>
                      <a:pt x="36019" y="345782"/>
                      <a:pt x="28926" y="360411"/>
                    </a:cubicBezTo>
                    <a:cubicBezTo>
                      <a:pt x="21833" y="374597"/>
                      <a:pt x="12967" y="387896"/>
                      <a:pt x="8090" y="402968"/>
                    </a:cubicBezTo>
                    <a:cubicBezTo>
                      <a:pt x="4987" y="410948"/>
                      <a:pt x="3215" y="418928"/>
                      <a:pt x="2327" y="427350"/>
                    </a:cubicBezTo>
                    <a:cubicBezTo>
                      <a:pt x="2327" y="427794"/>
                      <a:pt x="1884" y="428237"/>
                      <a:pt x="1441" y="428237"/>
                    </a:cubicBezTo>
                    <a:cubicBezTo>
                      <a:pt x="998" y="428237"/>
                      <a:pt x="554" y="428237"/>
                      <a:pt x="554" y="42823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2" name="Google Shape;852;p29"/>
              <p:cNvSpPr/>
              <p:nvPr/>
            </p:nvSpPr>
            <p:spPr>
              <a:xfrm>
                <a:off x="10496328" y="1215222"/>
                <a:ext cx="249401" cy="419260"/>
              </a:xfrm>
              <a:custGeom>
                <a:avLst/>
                <a:gdLst/>
                <a:ahLst/>
                <a:cxnLst/>
                <a:rect l="l" t="t" r="r" b="b"/>
                <a:pathLst>
                  <a:path w="249401" h="419260" extrusionOk="0">
                    <a:moveTo>
                      <a:pt x="406" y="418817"/>
                    </a:moveTo>
                    <a:cubicBezTo>
                      <a:pt x="-924" y="404631"/>
                      <a:pt x="1292" y="389558"/>
                      <a:pt x="3066" y="375372"/>
                    </a:cubicBezTo>
                    <a:cubicBezTo>
                      <a:pt x="3509" y="355423"/>
                      <a:pt x="6613" y="335474"/>
                      <a:pt x="11489" y="315969"/>
                    </a:cubicBezTo>
                    <a:cubicBezTo>
                      <a:pt x="15479" y="299567"/>
                      <a:pt x="21685" y="284051"/>
                      <a:pt x="28335" y="268535"/>
                    </a:cubicBezTo>
                    <a:cubicBezTo>
                      <a:pt x="42520" y="237503"/>
                      <a:pt x="58480" y="206915"/>
                      <a:pt x="78429" y="178986"/>
                    </a:cubicBezTo>
                    <a:cubicBezTo>
                      <a:pt x="98820" y="148841"/>
                      <a:pt x="123202" y="120913"/>
                      <a:pt x="150688" y="96531"/>
                    </a:cubicBezTo>
                    <a:cubicBezTo>
                      <a:pt x="159997" y="88551"/>
                      <a:pt x="169750" y="81015"/>
                      <a:pt x="179060" y="73479"/>
                    </a:cubicBezTo>
                    <a:cubicBezTo>
                      <a:pt x="187040" y="67272"/>
                      <a:pt x="195462" y="61953"/>
                      <a:pt x="202112" y="54416"/>
                    </a:cubicBezTo>
                    <a:cubicBezTo>
                      <a:pt x="213194" y="43333"/>
                      <a:pt x="222947" y="31364"/>
                      <a:pt x="232701" y="18951"/>
                    </a:cubicBezTo>
                    <a:cubicBezTo>
                      <a:pt x="238020" y="12745"/>
                      <a:pt x="242453" y="6095"/>
                      <a:pt x="247773" y="333"/>
                    </a:cubicBezTo>
                    <a:cubicBezTo>
                      <a:pt x="248217" y="-111"/>
                      <a:pt x="248659" y="-111"/>
                      <a:pt x="249103" y="333"/>
                    </a:cubicBezTo>
                    <a:cubicBezTo>
                      <a:pt x="249989" y="1219"/>
                      <a:pt x="248659" y="2549"/>
                      <a:pt x="248217" y="3879"/>
                    </a:cubicBezTo>
                    <a:cubicBezTo>
                      <a:pt x="237576" y="23828"/>
                      <a:pt x="224277" y="42447"/>
                      <a:pt x="211864" y="61509"/>
                    </a:cubicBezTo>
                    <a:cubicBezTo>
                      <a:pt x="204772" y="72592"/>
                      <a:pt x="199452" y="84118"/>
                      <a:pt x="191473" y="94757"/>
                    </a:cubicBezTo>
                    <a:cubicBezTo>
                      <a:pt x="178173" y="112046"/>
                      <a:pt x="160884" y="125789"/>
                      <a:pt x="144925" y="141305"/>
                    </a:cubicBezTo>
                    <a:cubicBezTo>
                      <a:pt x="124976" y="159924"/>
                      <a:pt x="106800" y="180759"/>
                      <a:pt x="91728" y="203368"/>
                    </a:cubicBezTo>
                    <a:cubicBezTo>
                      <a:pt x="79315" y="221987"/>
                      <a:pt x="69563" y="242823"/>
                      <a:pt x="59810" y="263215"/>
                    </a:cubicBezTo>
                    <a:cubicBezTo>
                      <a:pt x="46953" y="290700"/>
                      <a:pt x="34098" y="319072"/>
                      <a:pt x="26562" y="348331"/>
                    </a:cubicBezTo>
                    <a:cubicBezTo>
                      <a:pt x="23458" y="358970"/>
                      <a:pt x="20798" y="369166"/>
                      <a:pt x="16808" y="379362"/>
                    </a:cubicBezTo>
                    <a:cubicBezTo>
                      <a:pt x="12819" y="389558"/>
                      <a:pt x="7055" y="398868"/>
                      <a:pt x="3066" y="409507"/>
                    </a:cubicBezTo>
                    <a:cubicBezTo>
                      <a:pt x="2180" y="411724"/>
                      <a:pt x="1736" y="414384"/>
                      <a:pt x="1736" y="416600"/>
                    </a:cubicBezTo>
                    <a:cubicBezTo>
                      <a:pt x="1736" y="417487"/>
                      <a:pt x="1736" y="418373"/>
                      <a:pt x="1292" y="418817"/>
                    </a:cubicBezTo>
                    <a:cubicBezTo>
                      <a:pt x="1292" y="418817"/>
                      <a:pt x="850" y="419260"/>
                      <a:pt x="406" y="419260"/>
                    </a:cubicBezTo>
                    <a:cubicBezTo>
                      <a:pt x="850" y="418817"/>
                      <a:pt x="406" y="418817"/>
                      <a:pt x="406" y="41881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3" name="Google Shape;853;p29"/>
              <p:cNvSpPr/>
              <p:nvPr/>
            </p:nvSpPr>
            <p:spPr>
              <a:xfrm>
                <a:off x="10460582" y="1146976"/>
                <a:ext cx="270662" cy="381998"/>
              </a:xfrm>
              <a:custGeom>
                <a:avLst/>
                <a:gdLst/>
                <a:ahLst/>
                <a:cxnLst/>
                <a:rect l="l" t="t" r="r" b="b"/>
                <a:pathLst>
                  <a:path w="270662" h="381998" extrusionOk="0">
                    <a:moveTo>
                      <a:pt x="2903" y="381555"/>
                    </a:moveTo>
                    <a:cubicBezTo>
                      <a:pt x="2460" y="379782"/>
                      <a:pt x="2460" y="378008"/>
                      <a:pt x="2016" y="376235"/>
                    </a:cubicBezTo>
                    <a:cubicBezTo>
                      <a:pt x="-643" y="360719"/>
                      <a:pt x="-200" y="344760"/>
                      <a:pt x="686" y="329244"/>
                    </a:cubicBezTo>
                    <a:cubicBezTo>
                      <a:pt x="2016" y="310625"/>
                      <a:pt x="4233" y="292006"/>
                      <a:pt x="10883" y="274274"/>
                    </a:cubicBezTo>
                    <a:cubicBezTo>
                      <a:pt x="25512" y="229056"/>
                      <a:pt x="52553" y="189159"/>
                      <a:pt x="77823" y="149704"/>
                    </a:cubicBezTo>
                    <a:cubicBezTo>
                      <a:pt x="95111" y="123549"/>
                      <a:pt x="116390" y="99167"/>
                      <a:pt x="142103" y="80991"/>
                    </a:cubicBezTo>
                    <a:cubicBezTo>
                      <a:pt x="167371" y="64588"/>
                      <a:pt x="194856" y="51733"/>
                      <a:pt x="220125" y="35330"/>
                    </a:cubicBezTo>
                    <a:cubicBezTo>
                      <a:pt x="233868" y="26464"/>
                      <a:pt x="247609" y="17154"/>
                      <a:pt x="260466" y="6515"/>
                    </a:cubicBezTo>
                    <a:cubicBezTo>
                      <a:pt x="264013" y="4298"/>
                      <a:pt x="270219" y="-2795"/>
                      <a:pt x="270662" y="1195"/>
                    </a:cubicBezTo>
                    <a:cubicBezTo>
                      <a:pt x="267558" y="7845"/>
                      <a:pt x="260909" y="13165"/>
                      <a:pt x="255589" y="18484"/>
                    </a:cubicBezTo>
                    <a:cubicBezTo>
                      <a:pt x="240960" y="32670"/>
                      <a:pt x="224115" y="44196"/>
                      <a:pt x="208155" y="56609"/>
                    </a:cubicBezTo>
                    <a:cubicBezTo>
                      <a:pt x="200619" y="62372"/>
                      <a:pt x="193083" y="67692"/>
                      <a:pt x="186434" y="73898"/>
                    </a:cubicBezTo>
                    <a:cubicBezTo>
                      <a:pt x="175351" y="84537"/>
                      <a:pt x="164711" y="96507"/>
                      <a:pt x="153185" y="106703"/>
                    </a:cubicBezTo>
                    <a:cubicBezTo>
                      <a:pt x="141659" y="117342"/>
                      <a:pt x="129690" y="127538"/>
                      <a:pt x="119050" y="139508"/>
                    </a:cubicBezTo>
                    <a:cubicBezTo>
                      <a:pt x="105750" y="155024"/>
                      <a:pt x="94225" y="171869"/>
                      <a:pt x="83142" y="188715"/>
                    </a:cubicBezTo>
                    <a:cubicBezTo>
                      <a:pt x="66296" y="214427"/>
                      <a:pt x="49894" y="240582"/>
                      <a:pt x="37037" y="268511"/>
                    </a:cubicBezTo>
                    <a:cubicBezTo>
                      <a:pt x="31275" y="280480"/>
                      <a:pt x="26842" y="292006"/>
                      <a:pt x="23295" y="304862"/>
                    </a:cubicBezTo>
                    <a:cubicBezTo>
                      <a:pt x="20193" y="314172"/>
                      <a:pt x="16202" y="323038"/>
                      <a:pt x="12656" y="332348"/>
                    </a:cubicBezTo>
                    <a:cubicBezTo>
                      <a:pt x="8223" y="344317"/>
                      <a:pt x="4676" y="356730"/>
                      <a:pt x="4233" y="369142"/>
                    </a:cubicBezTo>
                    <a:cubicBezTo>
                      <a:pt x="3790" y="372689"/>
                      <a:pt x="5563" y="381998"/>
                      <a:pt x="3347" y="381998"/>
                    </a:cubicBezTo>
                    <a:cubicBezTo>
                      <a:pt x="3347" y="381998"/>
                      <a:pt x="3347" y="381555"/>
                      <a:pt x="2903" y="38155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4" name="Google Shape;854;p29"/>
              <p:cNvSpPr/>
              <p:nvPr/>
            </p:nvSpPr>
            <p:spPr>
              <a:xfrm>
                <a:off x="10425290" y="937599"/>
                <a:ext cx="217582" cy="331152"/>
              </a:xfrm>
              <a:custGeom>
                <a:avLst/>
                <a:gdLst/>
                <a:ahLst/>
                <a:cxnLst/>
                <a:rect l="l" t="t" r="r" b="b"/>
                <a:pathLst>
                  <a:path w="217582" h="331152" extrusionOk="0">
                    <a:moveTo>
                      <a:pt x="958" y="319626"/>
                    </a:moveTo>
                    <a:cubicBezTo>
                      <a:pt x="4504" y="304110"/>
                      <a:pt x="8937" y="288595"/>
                      <a:pt x="16917" y="274852"/>
                    </a:cubicBezTo>
                    <a:cubicBezTo>
                      <a:pt x="34206" y="243377"/>
                      <a:pt x="57702" y="216335"/>
                      <a:pt x="79867" y="188407"/>
                    </a:cubicBezTo>
                    <a:cubicBezTo>
                      <a:pt x="100702" y="163138"/>
                      <a:pt x="120651" y="136983"/>
                      <a:pt x="142817" y="112601"/>
                    </a:cubicBezTo>
                    <a:cubicBezTo>
                      <a:pt x="167642" y="87775"/>
                      <a:pt x="190251" y="69600"/>
                      <a:pt x="203106" y="35465"/>
                    </a:cubicBezTo>
                    <a:cubicBezTo>
                      <a:pt x="207539" y="24825"/>
                      <a:pt x="211530" y="13743"/>
                      <a:pt x="215077" y="2217"/>
                    </a:cubicBezTo>
                    <a:cubicBezTo>
                      <a:pt x="215519" y="1330"/>
                      <a:pt x="215077" y="0"/>
                      <a:pt x="216849" y="0"/>
                    </a:cubicBezTo>
                    <a:cubicBezTo>
                      <a:pt x="218180" y="443"/>
                      <a:pt x="217293" y="1773"/>
                      <a:pt x="217293" y="2660"/>
                    </a:cubicBezTo>
                    <a:cubicBezTo>
                      <a:pt x="214633" y="13743"/>
                      <a:pt x="212860" y="25269"/>
                      <a:pt x="209756" y="36351"/>
                    </a:cubicBezTo>
                    <a:cubicBezTo>
                      <a:pt x="205323" y="52754"/>
                      <a:pt x="198231" y="68713"/>
                      <a:pt x="189364" y="83342"/>
                    </a:cubicBezTo>
                    <a:cubicBezTo>
                      <a:pt x="182715" y="94425"/>
                      <a:pt x="173849" y="104178"/>
                      <a:pt x="166312" y="114817"/>
                    </a:cubicBezTo>
                    <a:cubicBezTo>
                      <a:pt x="159219" y="125457"/>
                      <a:pt x="153013" y="137426"/>
                      <a:pt x="145476" y="148065"/>
                    </a:cubicBezTo>
                    <a:cubicBezTo>
                      <a:pt x="128187" y="172447"/>
                      <a:pt x="109125" y="195500"/>
                      <a:pt x="89620" y="217665"/>
                    </a:cubicBezTo>
                    <a:cubicBezTo>
                      <a:pt x="67897" y="242490"/>
                      <a:pt x="43515" y="264213"/>
                      <a:pt x="21793" y="288595"/>
                    </a:cubicBezTo>
                    <a:cubicBezTo>
                      <a:pt x="12484" y="300121"/>
                      <a:pt x="6277" y="313863"/>
                      <a:pt x="3174" y="328492"/>
                    </a:cubicBezTo>
                    <a:cubicBezTo>
                      <a:pt x="2731" y="329379"/>
                      <a:pt x="3174" y="330709"/>
                      <a:pt x="1844" y="331152"/>
                    </a:cubicBezTo>
                    <a:cubicBezTo>
                      <a:pt x="-1703" y="330709"/>
                      <a:pt x="958" y="321399"/>
                      <a:pt x="958" y="319626"/>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5" name="Google Shape;855;p29"/>
              <p:cNvSpPr/>
              <p:nvPr/>
            </p:nvSpPr>
            <p:spPr>
              <a:xfrm>
                <a:off x="10306554" y="964793"/>
                <a:ext cx="101961" cy="303958"/>
              </a:xfrm>
              <a:custGeom>
                <a:avLst/>
                <a:gdLst/>
                <a:ahLst/>
                <a:cxnLst/>
                <a:rect l="l" t="t" r="r" b="b"/>
                <a:pathLst>
                  <a:path w="101961" h="303958" extrusionOk="0">
                    <a:moveTo>
                      <a:pt x="100631" y="303958"/>
                    </a:moveTo>
                    <a:cubicBezTo>
                      <a:pt x="100188" y="303958"/>
                      <a:pt x="99745" y="303072"/>
                      <a:pt x="99745" y="302628"/>
                    </a:cubicBezTo>
                    <a:cubicBezTo>
                      <a:pt x="98415" y="296422"/>
                      <a:pt x="97528" y="290216"/>
                      <a:pt x="95755" y="284453"/>
                    </a:cubicBezTo>
                    <a:cubicBezTo>
                      <a:pt x="92651" y="272483"/>
                      <a:pt x="88662" y="260957"/>
                      <a:pt x="84672" y="249431"/>
                    </a:cubicBezTo>
                    <a:cubicBezTo>
                      <a:pt x="77579" y="229926"/>
                      <a:pt x="70486" y="209977"/>
                      <a:pt x="58073" y="193131"/>
                    </a:cubicBezTo>
                    <a:cubicBezTo>
                      <a:pt x="46104" y="174512"/>
                      <a:pt x="32361" y="156779"/>
                      <a:pt x="20392" y="137717"/>
                    </a:cubicBezTo>
                    <a:cubicBezTo>
                      <a:pt x="10639" y="121758"/>
                      <a:pt x="443" y="104026"/>
                      <a:pt x="1330" y="84520"/>
                    </a:cubicBezTo>
                    <a:cubicBezTo>
                      <a:pt x="1773" y="69447"/>
                      <a:pt x="2660" y="53932"/>
                      <a:pt x="1773" y="38859"/>
                    </a:cubicBezTo>
                    <a:cubicBezTo>
                      <a:pt x="1773" y="26003"/>
                      <a:pt x="0" y="13147"/>
                      <a:pt x="0" y="734"/>
                    </a:cubicBezTo>
                    <a:cubicBezTo>
                      <a:pt x="443" y="-152"/>
                      <a:pt x="1330" y="-152"/>
                      <a:pt x="1773" y="291"/>
                    </a:cubicBezTo>
                    <a:cubicBezTo>
                      <a:pt x="2217" y="734"/>
                      <a:pt x="2217" y="1178"/>
                      <a:pt x="2217" y="1621"/>
                    </a:cubicBezTo>
                    <a:cubicBezTo>
                      <a:pt x="4433" y="13147"/>
                      <a:pt x="6206" y="24673"/>
                      <a:pt x="8422" y="36199"/>
                    </a:cubicBezTo>
                    <a:cubicBezTo>
                      <a:pt x="11526" y="52158"/>
                      <a:pt x="16845" y="67231"/>
                      <a:pt x="22609" y="82303"/>
                    </a:cubicBezTo>
                    <a:cubicBezTo>
                      <a:pt x="28815" y="98706"/>
                      <a:pt x="35021" y="115108"/>
                      <a:pt x="43444" y="130181"/>
                    </a:cubicBezTo>
                    <a:cubicBezTo>
                      <a:pt x="54084" y="148357"/>
                      <a:pt x="66940" y="165202"/>
                      <a:pt x="77135" y="183821"/>
                    </a:cubicBezTo>
                    <a:cubicBezTo>
                      <a:pt x="78022" y="185595"/>
                      <a:pt x="78909" y="187368"/>
                      <a:pt x="79352" y="189141"/>
                    </a:cubicBezTo>
                    <a:cubicBezTo>
                      <a:pt x="88218" y="206430"/>
                      <a:pt x="93095" y="225936"/>
                      <a:pt x="96198" y="244998"/>
                    </a:cubicBezTo>
                    <a:cubicBezTo>
                      <a:pt x="98415" y="258297"/>
                      <a:pt x="100188" y="271597"/>
                      <a:pt x="100631" y="285339"/>
                    </a:cubicBezTo>
                    <a:cubicBezTo>
                      <a:pt x="100631" y="285339"/>
                      <a:pt x="100631" y="285339"/>
                      <a:pt x="100631" y="285339"/>
                    </a:cubicBezTo>
                    <a:cubicBezTo>
                      <a:pt x="100631" y="287112"/>
                      <a:pt x="101074" y="288443"/>
                      <a:pt x="101074" y="290216"/>
                    </a:cubicBezTo>
                    <a:cubicBezTo>
                      <a:pt x="101517" y="294205"/>
                      <a:pt x="101961" y="298639"/>
                      <a:pt x="101961" y="302628"/>
                    </a:cubicBezTo>
                    <a:cubicBezTo>
                      <a:pt x="101961" y="303072"/>
                      <a:pt x="101517" y="303958"/>
                      <a:pt x="100631" y="303958"/>
                    </a:cubicBezTo>
                    <a:cubicBezTo>
                      <a:pt x="100631" y="303958"/>
                      <a:pt x="100631" y="303958"/>
                      <a:pt x="100631" y="30395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6" name="Google Shape;856;p29"/>
              <p:cNvSpPr/>
              <p:nvPr/>
            </p:nvSpPr>
            <p:spPr>
              <a:xfrm>
                <a:off x="10203263" y="1071834"/>
                <a:ext cx="214118" cy="309961"/>
              </a:xfrm>
              <a:custGeom>
                <a:avLst/>
                <a:gdLst/>
                <a:ahLst/>
                <a:cxnLst/>
                <a:rect l="l" t="t" r="r" b="b"/>
                <a:pathLst>
                  <a:path w="214118" h="309961" extrusionOk="0">
                    <a:moveTo>
                      <a:pt x="212345" y="309075"/>
                    </a:moveTo>
                    <a:cubicBezTo>
                      <a:pt x="196830" y="282033"/>
                      <a:pt x="174221" y="259867"/>
                      <a:pt x="154272" y="236372"/>
                    </a:cubicBezTo>
                    <a:cubicBezTo>
                      <a:pt x="136540" y="215980"/>
                      <a:pt x="120580" y="193371"/>
                      <a:pt x="105508" y="170762"/>
                    </a:cubicBezTo>
                    <a:cubicBezTo>
                      <a:pt x="93981" y="153916"/>
                      <a:pt x="82899" y="137071"/>
                      <a:pt x="72260" y="119782"/>
                    </a:cubicBezTo>
                    <a:cubicBezTo>
                      <a:pt x="65610" y="109142"/>
                      <a:pt x="60733" y="97616"/>
                      <a:pt x="53640" y="87863"/>
                    </a:cubicBezTo>
                    <a:cubicBezTo>
                      <a:pt x="34578" y="61708"/>
                      <a:pt x="13299" y="36439"/>
                      <a:pt x="1330" y="6294"/>
                    </a:cubicBezTo>
                    <a:cubicBezTo>
                      <a:pt x="886" y="4521"/>
                      <a:pt x="0" y="2748"/>
                      <a:pt x="0" y="975"/>
                    </a:cubicBezTo>
                    <a:cubicBezTo>
                      <a:pt x="0" y="531"/>
                      <a:pt x="443" y="531"/>
                      <a:pt x="443" y="88"/>
                    </a:cubicBezTo>
                    <a:cubicBezTo>
                      <a:pt x="1330" y="-355"/>
                      <a:pt x="1773" y="975"/>
                      <a:pt x="2217" y="1861"/>
                    </a:cubicBezTo>
                    <a:cubicBezTo>
                      <a:pt x="3990" y="6294"/>
                      <a:pt x="5763" y="10727"/>
                      <a:pt x="7536" y="15161"/>
                    </a:cubicBezTo>
                    <a:cubicBezTo>
                      <a:pt x="23496" y="53728"/>
                      <a:pt x="64723" y="70574"/>
                      <a:pt x="88219" y="102936"/>
                    </a:cubicBezTo>
                    <a:cubicBezTo>
                      <a:pt x="116147" y="140174"/>
                      <a:pt x="144519" y="177412"/>
                      <a:pt x="170231" y="215980"/>
                    </a:cubicBezTo>
                    <a:cubicBezTo>
                      <a:pt x="186190" y="240805"/>
                      <a:pt x="203036" y="266074"/>
                      <a:pt x="208356" y="295332"/>
                    </a:cubicBezTo>
                    <a:cubicBezTo>
                      <a:pt x="210129" y="299765"/>
                      <a:pt x="212789" y="304198"/>
                      <a:pt x="214119" y="309075"/>
                    </a:cubicBezTo>
                    <a:cubicBezTo>
                      <a:pt x="214119" y="309518"/>
                      <a:pt x="213675" y="309962"/>
                      <a:pt x="213232" y="309962"/>
                    </a:cubicBezTo>
                    <a:cubicBezTo>
                      <a:pt x="213232" y="309518"/>
                      <a:pt x="212789" y="309518"/>
                      <a:pt x="212345" y="30907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7" name="Google Shape;857;p29"/>
              <p:cNvSpPr/>
              <p:nvPr/>
            </p:nvSpPr>
            <p:spPr>
              <a:xfrm>
                <a:off x="10182427" y="1175483"/>
                <a:ext cx="257632" cy="333986"/>
              </a:xfrm>
              <a:custGeom>
                <a:avLst/>
                <a:gdLst/>
                <a:ahLst/>
                <a:cxnLst/>
                <a:rect l="l" t="t" r="r" b="b"/>
                <a:pathLst>
                  <a:path w="257632" h="333986" extrusionOk="0">
                    <a:moveTo>
                      <a:pt x="212345" y="273253"/>
                    </a:moveTo>
                    <a:cubicBezTo>
                      <a:pt x="201706" y="256850"/>
                      <a:pt x="189293" y="242221"/>
                      <a:pt x="175551" y="228478"/>
                    </a:cubicBezTo>
                    <a:cubicBezTo>
                      <a:pt x="162251" y="214736"/>
                      <a:pt x="146292" y="205426"/>
                      <a:pt x="131220" y="194343"/>
                    </a:cubicBezTo>
                    <a:cubicBezTo>
                      <a:pt x="116590" y="183261"/>
                      <a:pt x="102848" y="170405"/>
                      <a:pt x="91322" y="156219"/>
                    </a:cubicBezTo>
                    <a:cubicBezTo>
                      <a:pt x="72259" y="133167"/>
                      <a:pt x="56300" y="107898"/>
                      <a:pt x="42558" y="81300"/>
                    </a:cubicBezTo>
                    <a:cubicBezTo>
                      <a:pt x="29702" y="59134"/>
                      <a:pt x="15516" y="37412"/>
                      <a:pt x="4876" y="13916"/>
                    </a:cubicBezTo>
                    <a:cubicBezTo>
                      <a:pt x="3103" y="9927"/>
                      <a:pt x="1330" y="5937"/>
                      <a:pt x="0" y="1504"/>
                    </a:cubicBezTo>
                    <a:cubicBezTo>
                      <a:pt x="0" y="1060"/>
                      <a:pt x="0" y="617"/>
                      <a:pt x="443" y="174"/>
                    </a:cubicBezTo>
                    <a:cubicBezTo>
                      <a:pt x="886" y="-269"/>
                      <a:pt x="1773" y="174"/>
                      <a:pt x="1773" y="1060"/>
                    </a:cubicBezTo>
                    <a:cubicBezTo>
                      <a:pt x="4876" y="9927"/>
                      <a:pt x="8866" y="18793"/>
                      <a:pt x="13742" y="26329"/>
                    </a:cubicBezTo>
                    <a:cubicBezTo>
                      <a:pt x="20835" y="37855"/>
                      <a:pt x="30588" y="48051"/>
                      <a:pt x="39454" y="58247"/>
                    </a:cubicBezTo>
                    <a:cubicBezTo>
                      <a:pt x="58517" y="79970"/>
                      <a:pt x="77135" y="102135"/>
                      <a:pt x="97084" y="122971"/>
                    </a:cubicBezTo>
                    <a:cubicBezTo>
                      <a:pt x="124570" y="152229"/>
                      <a:pt x="156045" y="177941"/>
                      <a:pt x="184860" y="205870"/>
                    </a:cubicBezTo>
                    <a:cubicBezTo>
                      <a:pt x="209685" y="232468"/>
                      <a:pt x="229634" y="264386"/>
                      <a:pt x="241604" y="299408"/>
                    </a:cubicBezTo>
                    <a:cubicBezTo>
                      <a:pt x="244707" y="309161"/>
                      <a:pt x="248697" y="318470"/>
                      <a:pt x="254016" y="326893"/>
                    </a:cubicBezTo>
                    <a:cubicBezTo>
                      <a:pt x="255789" y="329996"/>
                      <a:pt x="259336" y="333543"/>
                      <a:pt x="256676" y="333986"/>
                    </a:cubicBezTo>
                    <a:cubicBezTo>
                      <a:pt x="238500" y="317140"/>
                      <a:pt x="226088" y="294532"/>
                      <a:pt x="212345" y="27325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8" name="Google Shape;858;p29"/>
              <p:cNvSpPr/>
              <p:nvPr/>
            </p:nvSpPr>
            <p:spPr>
              <a:xfrm>
                <a:off x="10185530" y="1309979"/>
                <a:ext cx="281501" cy="299677"/>
              </a:xfrm>
              <a:custGeom>
                <a:avLst/>
                <a:gdLst/>
                <a:ahLst/>
                <a:cxnLst/>
                <a:rect l="l" t="t" r="r" b="b"/>
                <a:pathLst>
                  <a:path w="281501" h="299677" extrusionOk="0">
                    <a:moveTo>
                      <a:pt x="279728" y="298791"/>
                    </a:moveTo>
                    <a:cubicBezTo>
                      <a:pt x="269089" y="287708"/>
                      <a:pt x="257563" y="277955"/>
                      <a:pt x="246923" y="267316"/>
                    </a:cubicBezTo>
                    <a:cubicBezTo>
                      <a:pt x="239830" y="260223"/>
                      <a:pt x="232738" y="253573"/>
                      <a:pt x="225645" y="247367"/>
                    </a:cubicBezTo>
                    <a:cubicBezTo>
                      <a:pt x="211015" y="234067"/>
                      <a:pt x="194613" y="222985"/>
                      <a:pt x="179097" y="211015"/>
                    </a:cubicBezTo>
                    <a:cubicBezTo>
                      <a:pt x="166684" y="200819"/>
                      <a:pt x="154715" y="190180"/>
                      <a:pt x="141859" y="180427"/>
                    </a:cubicBezTo>
                    <a:cubicBezTo>
                      <a:pt x="120580" y="164468"/>
                      <a:pt x="98858" y="148952"/>
                      <a:pt x="79796" y="130333"/>
                    </a:cubicBezTo>
                    <a:cubicBezTo>
                      <a:pt x="60290" y="112157"/>
                      <a:pt x="49207" y="88219"/>
                      <a:pt x="35465" y="65610"/>
                    </a:cubicBezTo>
                    <a:cubicBezTo>
                      <a:pt x="23052" y="46548"/>
                      <a:pt x="11083" y="27485"/>
                      <a:pt x="2660" y="6650"/>
                    </a:cubicBezTo>
                    <a:cubicBezTo>
                      <a:pt x="1773" y="4876"/>
                      <a:pt x="886" y="3103"/>
                      <a:pt x="0" y="1330"/>
                    </a:cubicBezTo>
                    <a:cubicBezTo>
                      <a:pt x="0" y="887"/>
                      <a:pt x="0" y="443"/>
                      <a:pt x="443" y="0"/>
                    </a:cubicBezTo>
                    <a:cubicBezTo>
                      <a:pt x="886" y="0"/>
                      <a:pt x="1330" y="0"/>
                      <a:pt x="1773" y="443"/>
                    </a:cubicBezTo>
                    <a:cubicBezTo>
                      <a:pt x="4876" y="7536"/>
                      <a:pt x="8866" y="14186"/>
                      <a:pt x="12856" y="20392"/>
                    </a:cubicBezTo>
                    <a:cubicBezTo>
                      <a:pt x="24382" y="39455"/>
                      <a:pt x="37681" y="57187"/>
                      <a:pt x="53640" y="73146"/>
                    </a:cubicBezTo>
                    <a:cubicBezTo>
                      <a:pt x="72260" y="92208"/>
                      <a:pt x="91765" y="110827"/>
                      <a:pt x="111714" y="129003"/>
                    </a:cubicBezTo>
                    <a:cubicBezTo>
                      <a:pt x="134323" y="149395"/>
                      <a:pt x="160922" y="164911"/>
                      <a:pt x="183530" y="185747"/>
                    </a:cubicBezTo>
                    <a:cubicBezTo>
                      <a:pt x="212345" y="212789"/>
                      <a:pt x="240274" y="241160"/>
                      <a:pt x="263769" y="273079"/>
                    </a:cubicBezTo>
                    <a:cubicBezTo>
                      <a:pt x="269089" y="280172"/>
                      <a:pt x="274409" y="287708"/>
                      <a:pt x="279728" y="295244"/>
                    </a:cubicBezTo>
                    <a:cubicBezTo>
                      <a:pt x="280171" y="296574"/>
                      <a:pt x="281502" y="297461"/>
                      <a:pt x="281502" y="298791"/>
                    </a:cubicBezTo>
                    <a:cubicBezTo>
                      <a:pt x="281502" y="299234"/>
                      <a:pt x="281058" y="299677"/>
                      <a:pt x="280615" y="299677"/>
                    </a:cubicBezTo>
                    <a:cubicBezTo>
                      <a:pt x="280171" y="299234"/>
                      <a:pt x="280171" y="298791"/>
                      <a:pt x="279728" y="29879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9" name="Google Shape;859;p29"/>
              <p:cNvSpPr/>
              <p:nvPr/>
            </p:nvSpPr>
            <p:spPr>
              <a:xfrm>
                <a:off x="10207316" y="1421395"/>
                <a:ext cx="263472" cy="246778"/>
              </a:xfrm>
              <a:custGeom>
                <a:avLst/>
                <a:gdLst/>
                <a:ahLst/>
                <a:cxnLst/>
                <a:rect l="l" t="t" r="r" b="b"/>
                <a:pathLst>
                  <a:path w="263472" h="246778" extrusionOk="0">
                    <a:moveTo>
                      <a:pt x="231787" y="232149"/>
                    </a:moveTo>
                    <a:cubicBezTo>
                      <a:pt x="218487" y="224613"/>
                      <a:pt x="206518" y="214417"/>
                      <a:pt x="193662" y="205994"/>
                    </a:cubicBezTo>
                    <a:cubicBezTo>
                      <a:pt x="171940" y="190478"/>
                      <a:pt x="146228" y="181169"/>
                      <a:pt x="126723" y="162993"/>
                    </a:cubicBezTo>
                    <a:cubicBezTo>
                      <a:pt x="116970" y="154570"/>
                      <a:pt x="108104" y="144374"/>
                      <a:pt x="100124" y="134178"/>
                    </a:cubicBezTo>
                    <a:cubicBezTo>
                      <a:pt x="83722" y="114229"/>
                      <a:pt x="68649" y="92950"/>
                      <a:pt x="54463" y="71228"/>
                    </a:cubicBezTo>
                    <a:cubicBezTo>
                      <a:pt x="42494" y="52609"/>
                      <a:pt x="27421" y="36206"/>
                      <a:pt x="13235" y="18917"/>
                    </a:cubicBezTo>
                    <a:cubicBezTo>
                      <a:pt x="8802" y="13598"/>
                      <a:pt x="4812" y="8278"/>
                      <a:pt x="822" y="2515"/>
                    </a:cubicBezTo>
                    <a:cubicBezTo>
                      <a:pt x="379" y="1628"/>
                      <a:pt x="-507" y="741"/>
                      <a:pt x="379" y="298"/>
                    </a:cubicBezTo>
                    <a:cubicBezTo>
                      <a:pt x="1266" y="-588"/>
                      <a:pt x="2153" y="741"/>
                      <a:pt x="2596" y="1185"/>
                    </a:cubicBezTo>
                    <a:cubicBezTo>
                      <a:pt x="9689" y="8721"/>
                      <a:pt x="16782" y="15814"/>
                      <a:pt x="24318" y="22464"/>
                    </a:cubicBezTo>
                    <a:cubicBezTo>
                      <a:pt x="58010" y="51722"/>
                      <a:pt x="85495" y="87187"/>
                      <a:pt x="116526" y="119549"/>
                    </a:cubicBezTo>
                    <a:cubicBezTo>
                      <a:pt x="133372" y="137281"/>
                      <a:pt x="155981" y="146590"/>
                      <a:pt x="176373" y="159446"/>
                    </a:cubicBezTo>
                    <a:cubicBezTo>
                      <a:pt x="206518" y="177179"/>
                      <a:pt x="226024" y="201561"/>
                      <a:pt x="245086" y="229933"/>
                    </a:cubicBezTo>
                    <a:cubicBezTo>
                      <a:pt x="248189" y="233922"/>
                      <a:pt x="252179" y="236582"/>
                      <a:pt x="255726" y="239685"/>
                    </a:cubicBezTo>
                    <a:cubicBezTo>
                      <a:pt x="258385" y="241902"/>
                      <a:pt x="266365" y="245892"/>
                      <a:pt x="262375" y="246778"/>
                    </a:cubicBezTo>
                    <a:cubicBezTo>
                      <a:pt x="252179" y="242789"/>
                      <a:pt x="241983" y="237912"/>
                      <a:pt x="231787" y="23214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0" name="Google Shape;860;p29"/>
              <p:cNvSpPr/>
              <p:nvPr/>
            </p:nvSpPr>
            <p:spPr>
              <a:xfrm>
                <a:off x="10435274" y="1017838"/>
                <a:ext cx="257402" cy="383906"/>
              </a:xfrm>
              <a:custGeom>
                <a:avLst/>
                <a:gdLst/>
                <a:ahLst/>
                <a:cxnLst/>
                <a:rect l="l" t="t" r="r" b="b"/>
                <a:pathLst>
                  <a:path w="257402" h="383906" extrusionOk="0">
                    <a:moveTo>
                      <a:pt x="1170" y="383020"/>
                    </a:moveTo>
                    <a:cubicBezTo>
                      <a:pt x="726" y="382133"/>
                      <a:pt x="726" y="381246"/>
                      <a:pt x="726" y="380360"/>
                    </a:cubicBezTo>
                    <a:cubicBezTo>
                      <a:pt x="-160" y="367504"/>
                      <a:pt x="-604" y="354204"/>
                      <a:pt x="1613" y="340905"/>
                    </a:cubicBezTo>
                    <a:cubicBezTo>
                      <a:pt x="6046" y="317853"/>
                      <a:pt x="14912" y="295244"/>
                      <a:pt x="26882" y="274852"/>
                    </a:cubicBezTo>
                    <a:cubicBezTo>
                      <a:pt x="42397" y="250470"/>
                      <a:pt x="64120" y="230521"/>
                      <a:pt x="84512" y="210572"/>
                    </a:cubicBezTo>
                    <a:cubicBezTo>
                      <a:pt x="91161" y="204366"/>
                      <a:pt x="98255" y="197716"/>
                      <a:pt x="104904" y="191510"/>
                    </a:cubicBezTo>
                    <a:cubicBezTo>
                      <a:pt x="104904" y="191510"/>
                      <a:pt x="104904" y="191510"/>
                      <a:pt x="104904" y="191510"/>
                    </a:cubicBezTo>
                    <a:cubicBezTo>
                      <a:pt x="128400" y="169344"/>
                      <a:pt x="152338" y="147179"/>
                      <a:pt x="174947" y="123683"/>
                    </a:cubicBezTo>
                    <a:cubicBezTo>
                      <a:pt x="192236" y="106394"/>
                      <a:pt x="209082" y="88219"/>
                      <a:pt x="222381" y="67826"/>
                    </a:cubicBezTo>
                    <a:cubicBezTo>
                      <a:pt x="230804" y="55857"/>
                      <a:pt x="238783" y="43888"/>
                      <a:pt x="244103" y="30588"/>
                    </a:cubicBezTo>
                    <a:cubicBezTo>
                      <a:pt x="248536" y="20836"/>
                      <a:pt x="251640" y="10196"/>
                      <a:pt x="256073" y="443"/>
                    </a:cubicBezTo>
                    <a:cubicBezTo>
                      <a:pt x="256516" y="0"/>
                      <a:pt x="256960" y="0"/>
                      <a:pt x="256960" y="0"/>
                    </a:cubicBezTo>
                    <a:cubicBezTo>
                      <a:pt x="257402" y="0"/>
                      <a:pt x="257402" y="443"/>
                      <a:pt x="257402" y="887"/>
                    </a:cubicBezTo>
                    <a:cubicBezTo>
                      <a:pt x="257402" y="2217"/>
                      <a:pt x="256960" y="3990"/>
                      <a:pt x="256516" y="5320"/>
                    </a:cubicBezTo>
                    <a:cubicBezTo>
                      <a:pt x="248093" y="38125"/>
                      <a:pt x="234350" y="69156"/>
                      <a:pt x="217504" y="98415"/>
                    </a:cubicBezTo>
                    <a:cubicBezTo>
                      <a:pt x="209526" y="113044"/>
                      <a:pt x="201989" y="127673"/>
                      <a:pt x="191793" y="140972"/>
                    </a:cubicBezTo>
                    <a:cubicBezTo>
                      <a:pt x="173173" y="164911"/>
                      <a:pt x="148791" y="182643"/>
                      <a:pt x="126626" y="202592"/>
                    </a:cubicBezTo>
                    <a:cubicBezTo>
                      <a:pt x="104460" y="222098"/>
                      <a:pt x="83625" y="243377"/>
                      <a:pt x="63234" y="265099"/>
                    </a:cubicBezTo>
                    <a:cubicBezTo>
                      <a:pt x="51263" y="277512"/>
                      <a:pt x="38408" y="289924"/>
                      <a:pt x="28655" y="304554"/>
                    </a:cubicBezTo>
                    <a:cubicBezTo>
                      <a:pt x="16242" y="323173"/>
                      <a:pt x="6046" y="344452"/>
                      <a:pt x="3829" y="367060"/>
                    </a:cubicBezTo>
                    <a:cubicBezTo>
                      <a:pt x="3386" y="371937"/>
                      <a:pt x="2943" y="376813"/>
                      <a:pt x="2500" y="381690"/>
                    </a:cubicBezTo>
                    <a:cubicBezTo>
                      <a:pt x="2500" y="382576"/>
                      <a:pt x="2057" y="383906"/>
                      <a:pt x="1170" y="383906"/>
                    </a:cubicBezTo>
                    <a:cubicBezTo>
                      <a:pt x="1613" y="383463"/>
                      <a:pt x="1613" y="383463"/>
                      <a:pt x="1170" y="38302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1" name="Google Shape;861;p29"/>
              <p:cNvSpPr/>
              <p:nvPr/>
            </p:nvSpPr>
            <p:spPr>
              <a:xfrm>
                <a:off x="10411452" y="839628"/>
                <a:ext cx="210738" cy="1040447"/>
              </a:xfrm>
              <a:custGeom>
                <a:avLst/>
                <a:gdLst/>
                <a:ahLst/>
                <a:cxnLst/>
                <a:rect l="l" t="t" r="r" b="b"/>
                <a:pathLst>
                  <a:path w="210738" h="1040447" extrusionOk="0">
                    <a:moveTo>
                      <a:pt x="210738" y="1036901"/>
                    </a:moveTo>
                    <a:cubicBezTo>
                      <a:pt x="210738" y="1037788"/>
                      <a:pt x="210295" y="1037788"/>
                      <a:pt x="209408" y="1038231"/>
                    </a:cubicBezTo>
                    <a:cubicBezTo>
                      <a:pt x="205861" y="1039561"/>
                      <a:pt x="202316" y="1040448"/>
                      <a:pt x="198769" y="1040448"/>
                    </a:cubicBezTo>
                    <a:cubicBezTo>
                      <a:pt x="196109" y="1040448"/>
                      <a:pt x="193892" y="1040448"/>
                      <a:pt x="191233" y="1039561"/>
                    </a:cubicBezTo>
                    <a:cubicBezTo>
                      <a:pt x="191233" y="1039561"/>
                      <a:pt x="191233" y="1039561"/>
                      <a:pt x="191233" y="1039561"/>
                    </a:cubicBezTo>
                    <a:lnTo>
                      <a:pt x="191233" y="1039561"/>
                    </a:lnTo>
                    <a:cubicBezTo>
                      <a:pt x="191233" y="1039561"/>
                      <a:pt x="191233" y="1039561"/>
                      <a:pt x="191233" y="1039561"/>
                    </a:cubicBezTo>
                    <a:cubicBezTo>
                      <a:pt x="191233" y="1039561"/>
                      <a:pt x="191233" y="1039561"/>
                      <a:pt x="191233" y="1039561"/>
                    </a:cubicBezTo>
                    <a:cubicBezTo>
                      <a:pt x="191233" y="1039561"/>
                      <a:pt x="190789" y="1039118"/>
                      <a:pt x="190789" y="1039118"/>
                    </a:cubicBezTo>
                    <a:cubicBezTo>
                      <a:pt x="177490" y="1027592"/>
                      <a:pt x="167737" y="1012963"/>
                      <a:pt x="157541" y="998777"/>
                    </a:cubicBezTo>
                    <a:cubicBezTo>
                      <a:pt x="140695" y="973508"/>
                      <a:pt x="126509" y="946023"/>
                      <a:pt x="113210" y="918538"/>
                    </a:cubicBezTo>
                    <a:cubicBezTo>
                      <a:pt x="93705" y="879083"/>
                      <a:pt x="78632" y="837855"/>
                      <a:pt x="65776" y="795741"/>
                    </a:cubicBezTo>
                    <a:cubicBezTo>
                      <a:pt x="36517" y="703089"/>
                      <a:pt x="19672" y="606891"/>
                      <a:pt x="8146" y="510693"/>
                    </a:cubicBezTo>
                    <a:cubicBezTo>
                      <a:pt x="3269" y="464589"/>
                      <a:pt x="2383" y="417154"/>
                      <a:pt x="166" y="370607"/>
                    </a:cubicBezTo>
                    <a:cubicBezTo>
                      <a:pt x="-277" y="340905"/>
                      <a:pt x="166" y="311647"/>
                      <a:pt x="1496" y="281945"/>
                    </a:cubicBezTo>
                    <a:cubicBezTo>
                      <a:pt x="2826" y="259779"/>
                      <a:pt x="4156" y="238057"/>
                      <a:pt x="7702" y="216335"/>
                    </a:cubicBezTo>
                    <a:cubicBezTo>
                      <a:pt x="8146" y="205252"/>
                      <a:pt x="7702" y="194170"/>
                      <a:pt x="8146" y="182644"/>
                    </a:cubicBezTo>
                    <a:cubicBezTo>
                      <a:pt x="9476" y="163581"/>
                      <a:pt x="11692" y="144519"/>
                      <a:pt x="14352" y="125457"/>
                    </a:cubicBezTo>
                    <a:cubicBezTo>
                      <a:pt x="17455" y="103291"/>
                      <a:pt x="22775" y="81569"/>
                      <a:pt x="27208" y="59404"/>
                    </a:cubicBezTo>
                    <a:cubicBezTo>
                      <a:pt x="31641" y="41671"/>
                      <a:pt x="32971" y="23495"/>
                      <a:pt x="31641" y="5320"/>
                    </a:cubicBezTo>
                    <a:cubicBezTo>
                      <a:pt x="31641" y="3546"/>
                      <a:pt x="31641" y="2217"/>
                      <a:pt x="31641" y="443"/>
                    </a:cubicBezTo>
                    <a:cubicBezTo>
                      <a:pt x="31641" y="0"/>
                      <a:pt x="32084" y="0"/>
                      <a:pt x="32084" y="0"/>
                    </a:cubicBezTo>
                    <a:cubicBezTo>
                      <a:pt x="32528" y="0"/>
                      <a:pt x="32528" y="443"/>
                      <a:pt x="32528" y="443"/>
                    </a:cubicBezTo>
                    <a:cubicBezTo>
                      <a:pt x="32528" y="2660"/>
                      <a:pt x="32971" y="5320"/>
                      <a:pt x="32971" y="7536"/>
                    </a:cubicBezTo>
                    <a:cubicBezTo>
                      <a:pt x="34745" y="26599"/>
                      <a:pt x="32971" y="45661"/>
                      <a:pt x="28981" y="64280"/>
                    </a:cubicBezTo>
                    <a:cubicBezTo>
                      <a:pt x="24548" y="85116"/>
                      <a:pt x="20558" y="106394"/>
                      <a:pt x="17899" y="127230"/>
                    </a:cubicBezTo>
                    <a:cubicBezTo>
                      <a:pt x="15239" y="151169"/>
                      <a:pt x="13022" y="175551"/>
                      <a:pt x="12579" y="199489"/>
                    </a:cubicBezTo>
                    <a:cubicBezTo>
                      <a:pt x="12579" y="215449"/>
                      <a:pt x="11249" y="231851"/>
                      <a:pt x="9032" y="247810"/>
                    </a:cubicBezTo>
                    <a:cubicBezTo>
                      <a:pt x="9032" y="249140"/>
                      <a:pt x="8589" y="250913"/>
                      <a:pt x="8589" y="252243"/>
                    </a:cubicBezTo>
                    <a:cubicBezTo>
                      <a:pt x="7259" y="271749"/>
                      <a:pt x="6373" y="291254"/>
                      <a:pt x="6373" y="310317"/>
                    </a:cubicBezTo>
                    <a:cubicBezTo>
                      <a:pt x="7259" y="333812"/>
                      <a:pt x="8589" y="357308"/>
                      <a:pt x="9919" y="380803"/>
                    </a:cubicBezTo>
                    <a:cubicBezTo>
                      <a:pt x="12579" y="426464"/>
                      <a:pt x="11249" y="472125"/>
                      <a:pt x="16125" y="517786"/>
                    </a:cubicBezTo>
                    <a:cubicBezTo>
                      <a:pt x="19229" y="552364"/>
                      <a:pt x="26322" y="586499"/>
                      <a:pt x="33414" y="620190"/>
                    </a:cubicBezTo>
                    <a:cubicBezTo>
                      <a:pt x="44497" y="673831"/>
                      <a:pt x="59127" y="726584"/>
                      <a:pt x="75973" y="778895"/>
                    </a:cubicBezTo>
                    <a:cubicBezTo>
                      <a:pt x="95034" y="837412"/>
                      <a:pt x="115427" y="895929"/>
                      <a:pt x="145572" y="950013"/>
                    </a:cubicBezTo>
                    <a:cubicBezTo>
                      <a:pt x="162861" y="981488"/>
                      <a:pt x="184583" y="1009859"/>
                      <a:pt x="209852" y="1034685"/>
                    </a:cubicBezTo>
                    <a:cubicBezTo>
                      <a:pt x="210295" y="1035128"/>
                      <a:pt x="210295" y="1035128"/>
                      <a:pt x="210738" y="1035571"/>
                    </a:cubicBezTo>
                    <a:cubicBezTo>
                      <a:pt x="210738" y="1035571"/>
                      <a:pt x="210738" y="1035571"/>
                      <a:pt x="210738" y="1035571"/>
                    </a:cubicBezTo>
                    <a:cubicBezTo>
                      <a:pt x="210738" y="1035571"/>
                      <a:pt x="210738" y="1035571"/>
                      <a:pt x="210738" y="1035571"/>
                    </a:cubicBezTo>
                    <a:cubicBezTo>
                      <a:pt x="210738" y="1035571"/>
                      <a:pt x="210738" y="1035571"/>
                      <a:pt x="210738" y="1035571"/>
                    </a:cubicBezTo>
                    <a:cubicBezTo>
                      <a:pt x="210738" y="1036458"/>
                      <a:pt x="210738" y="1036901"/>
                      <a:pt x="210738" y="103690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2" name="Google Shape;862;p29"/>
              <p:cNvSpPr/>
              <p:nvPr/>
            </p:nvSpPr>
            <p:spPr>
              <a:xfrm>
                <a:off x="10415433" y="967412"/>
                <a:ext cx="113662" cy="294948"/>
              </a:xfrm>
              <a:custGeom>
                <a:avLst/>
                <a:gdLst/>
                <a:ahLst/>
                <a:cxnLst/>
                <a:rect l="l" t="t" r="r" b="b"/>
                <a:pathLst>
                  <a:path w="113662" h="294948" extrusionOk="0">
                    <a:moveTo>
                      <a:pt x="1505" y="294247"/>
                    </a:moveTo>
                    <a:cubicBezTo>
                      <a:pt x="-712" y="288927"/>
                      <a:pt x="175" y="283164"/>
                      <a:pt x="175" y="277401"/>
                    </a:cubicBezTo>
                    <a:cubicBezTo>
                      <a:pt x="175" y="260999"/>
                      <a:pt x="1505" y="245039"/>
                      <a:pt x="3721" y="228637"/>
                    </a:cubicBezTo>
                    <a:cubicBezTo>
                      <a:pt x="5495" y="210461"/>
                      <a:pt x="8598" y="192729"/>
                      <a:pt x="13031" y="174997"/>
                    </a:cubicBezTo>
                    <a:cubicBezTo>
                      <a:pt x="16578" y="161254"/>
                      <a:pt x="19237" y="147068"/>
                      <a:pt x="25001" y="133769"/>
                    </a:cubicBezTo>
                    <a:cubicBezTo>
                      <a:pt x="39630" y="104067"/>
                      <a:pt x="63568" y="79685"/>
                      <a:pt x="81744" y="52200"/>
                    </a:cubicBezTo>
                    <a:cubicBezTo>
                      <a:pt x="91053" y="39344"/>
                      <a:pt x="99033" y="25601"/>
                      <a:pt x="106569" y="11859"/>
                    </a:cubicBezTo>
                    <a:cubicBezTo>
                      <a:pt x="108786" y="7869"/>
                      <a:pt x="110559" y="4322"/>
                      <a:pt x="112332" y="333"/>
                    </a:cubicBezTo>
                    <a:cubicBezTo>
                      <a:pt x="112332" y="-111"/>
                      <a:pt x="112776" y="-111"/>
                      <a:pt x="113219" y="333"/>
                    </a:cubicBezTo>
                    <a:cubicBezTo>
                      <a:pt x="113662" y="333"/>
                      <a:pt x="113662" y="776"/>
                      <a:pt x="113662" y="1219"/>
                    </a:cubicBezTo>
                    <a:cubicBezTo>
                      <a:pt x="112332" y="3879"/>
                      <a:pt x="111002" y="6982"/>
                      <a:pt x="109673" y="9642"/>
                    </a:cubicBezTo>
                    <a:cubicBezTo>
                      <a:pt x="103466" y="22941"/>
                      <a:pt x="95930" y="35797"/>
                      <a:pt x="87950" y="48210"/>
                    </a:cubicBezTo>
                    <a:cubicBezTo>
                      <a:pt x="68888" y="77025"/>
                      <a:pt x="44506" y="102294"/>
                      <a:pt x="30320" y="134212"/>
                    </a:cubicBezTo>
                    <a:cubicBezTo>
                      <a:pt x="24114" y="147955"/>
                      <a:pt x="21454" y="163027"/>
                      <a:pt x="17908" y="177213"/>
                    </a:cubicBezTo>
                    <a:cubicBezTo>
                      <a:pt x="12144" y="201152"/>
                      <a:pt x="9041" y="225090"/>
                      <a:pt x="6825" y="249029"/>
                    </a:cubicBezTo>
                    <a:cubicBezTo>
                      <a:pt x="5938" y="261442"/>
                      <a:pt x="5495" y="273411"/>
                      <a:pt x="5052" y="285824"/>
                    </a:cubicBezTo>
                    <a:cubicBezTo>
                      <a:pt x="4165" y="289370"/>
                      <a:pt x="4608" y="297350"/>
                      <a:pt x="1505" y="29424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3" name="Google Shape;863;p29"/>
              <p:cNvSpPr/>
              <p:nvPr/>
            </p:nvSpPr>
            <p:spPr>
              <a:xfrm>
                <a:off x="10315420" y="1035946"/>
                <a:ext cx="106344" cy="290325"/>
              </a:xfrm>
              <a:custGeom>
                <a:avLst/>
                <a:gdLst/>
                <a:ahLst/>
                <a:cxnLst/>
                <a:rect l="l" t="t" r="r" b="b"/>
                <a:pathLst>
                  <a:path w="106344" h="290325" extrusionOk="0">
                    <a:moveTo>
                      <a:pt x="103291" y="289993"/>
                    </a:moveTo>
                    <a:cubicBezTo>
                      <a:pt x="102848" y="289550"/>
                      <a:pt x="102404" y="289106"/>
                      <a:pt x="101961" y="288663"/>
                    </a:cubicBezTo>
                    <a:cubicBezTo>
                      <a:pt x="100188" y="277580"/>
                      <a:pt x="97528" y="266941"/>
                      <a:pt x="94868" y="256302"/>
                    </a:cubicBezTo>
                    <a:cubicBezTo>
                      <a:pt x="83342" y="216404"/>
                      <a:pt x="79796" y="174733"/>
                      <a:pt x="65166" y="135721"/>
                    </a:cubicBezTo>
                    <a:cubicBezTo>
                      <a:pt x="57630" y="113999"/>
                      <a:pt x="43887" y="95823"/>
                      <a:pt x="31032" y="77204"/>
                    </a:cubicBezTo>
                    <a:cubicBezTo>
                      <a:pt x="22165" y="63905"/>
                      <a:pt x="14629" y="50163"/>
                      <a:pt x="8422" y="35533"/>
                    </a:cubicBezTo>
                    <a:cubicBezTo>
                      <a:pt x="3546" y="24451"/>
                      <a:pt x="886" y="12481"/>
                      <a:pt x="0" y="512"/>
                    </a:cubicBezTo>
                    <a:cubicBezTo>
                      <a:pt x="0" y="69"/>
                      <a:pt x="886" y="-375"/>
                      <a:pt x="1330" y="512"/>
                    </a:cubicBezTo>
                    <a:cubicBezTo>
                      <a:pt x="3546" y="13811"/>
                      <a:pt x="6206" y="27110"/>
                      <a:pt x="11969" y="39080"/>
                    </a:cubicBezTo>
                    <a:cubicBezTo>
                      <a:pt x="18619" y="53709"/>
                      <a:pt x="26599" y="67895"/>
                      <a:pt x="35908" y="81194"/>
                    </a:cubicBezTo>
                    <a:cubicBezTo>
                      <a:pt x="51424" y="101587"/>
                      <a:pt x="66496" y="122422"/>
                      <a:pt x="73589" y="147247"/>
                    </a:cubicBezTo>
                    <a:cubicBezTo>
                      <a:pt x="84229" y="179166"/>
                      <a:pt x="88218" y="211971"/>
                      <a:pt x="96198" y="244332"/>
                    </a:cubicBezTo>
                    <a:cubicBezTo>
                      <a:pt x="100188" y="258075"/>
                      <a:pt x="103291" y="272261"/>
                      <a:pt x="105951" y="286447"/>
                    </a:cubicBezTo>
                    <a:cubicBezTo>
                      <a:pt x="105951" y="287777"/>
                      <a:pt x="106838" y="288663"/>
                      <a:pt x="105951" y="289993"/>
                    </a:cubicBezTo>
                    <a:cubicBezTo>
                      <a:pt x="105951" y="290436"/>
                      <a:pt x="104621" y="290436"/>
                      <a:pt x="103291" y="28999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4" name="Google Shape;864;p29"/>
              <p:cNvSpPr/>
              <p:nvPr/>
            </p:nvSpPr>
            <p:spPr>
              <a:xfrm>
                <a:off x="10297155" y="1207535"/>
                <a:ext cx="137370" cy="218591"/>
              </a:xfrm>
              <a:custGeom>
                <a:avLst/>
                <a:gdLst/>
                <a:ahLst/>
                <a:cxnLst/>
                <a:rect l="l" t="t" r="r" b="b"/>
                <a:pathLst>
                  <a:path w="137370" h="218591" extrusionOk="0">
                    <a:moveTo>
                      <a:pt x="135742" y="218592"/>
                    </a:moveTo>
                    <a:cubicBezTo>
                      <a:pt x="133969" y="218148"/>
                      <a:pt x="133526" y="214602"/>
                      <a:pt x="133082" y="213272"/>
                    </a:cubicBezTo>
                    <a:cubicBezTo>
                      <a:pt x="129979" y="203519"/>
                      <a:pt x="127319" y="193766"/>
                      <a:pt x="123329" y="184457"/>
                    </a:cubicBezTo>
                    <a:cubicBezTo>
                      <a:pt x="113577" y="161405"/>
                      <a:pt x="98947" y="141456"/>
                      <a:pt x="85648" y="121064"/>
                    </a:cubicBezTo>
                    <a:cubicBezTo>
                      <a:pt x="74565" y="104218"/>
                      <a:pt x="63926" y="86929"/>
                      <a:pt x="52400" y="70526"/>
                    </a:cubicBezTo>
                    <a:cubicBezTo>
                      <a:pt x="38657" y="51464"/>
                      <a:pt x="23142" y="33288"/>
                      <a:pt x="9399" y="13783"/>
                    </a:cubicBezTo>
                    <a:cubicBezTo>
                      <a:pt x="6296" y="9350"/>
                      <a:pt x="3193" y="5360"/>
                      <a:pt x="89" y="927"/>
                    </a:cubicBezTo>
                    <a:cubicBezTo>
                      <a:pt x="-354" y="40"/>
                      <a:pt x="976" y="-403"/>
                      <a:pt x="1419" y="483"/>
                    </a:cubicBezTo>
                    <a:cubicBezTo>
                      <a:pt x="4079" y="4030"/>
                      <a:pt x="6739" y="8020"/>
                      <a:pt x="9399" y="11566"/>
                    </a:cubicBezTo>
                    <a:cubicBezTo>
                      <a:pt x="34224" y="45701"/>
                      <a:pt x="62596" y="78063"/>
                      <a:pt x="85648" y="113527"/>
                    </a:cubicBezTo>
                    <a:cubicBezTo>
                      <a:pt x="102937" y="138353"/>
                      <a:pt x="121113" y="163178"/>
                      <a:pt x="131309" y="191993"/>
                    </a:cubicBezTo>
                    <a:cubicBezTo>
                      <a:pt x="133082" y="197313"/>
                      <a:pt x="134855" y="202633"/>
                      <a:pt x="136186" y="208396"/>
                    </a:cubicBezTo>
                    <a:cubicBezTo>
                      <a:pt x="136629" y="211499"/>
                      <a:pt x="137959" y="214602"/>
                      <a:pt x="137072" y="217705"/>
                    </a:cubicBezTo>
                    <a:cubicBezTo>
                      <a:pt x="137072" y="217705"/>
                      <a:pt x="137072" y="217705"/>
                      <a:pt x="137072" y="217705"/>
                    </a:cubicBezTo>
                    <a:cubicBezTo>
                      <a:pt x="136629" y="218148"/>
                      <a:pt x="136186" y="218592"/>
                      <a:pt x="135742" y="218592"/>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5" name="Google Shape;865;p29"/>
              <p:cNvSpPr/>
              <p:nvPr/>
            </p:nvSpPr>
            <p:spPr>
              <a:xfrm>
                <a:off x="10282172" y="1322835"/>
                <a:ext cx="182705" cy="243829"/>
              </a:xfrm>
              <a:custGeom>
                <a:avLst/>
                <a:gdLst/>
                <a:ahLst/>
                <a:cxnLst/>
                <a:rect l="l" t="t" r="r" b="b"/>
                <a:pathLst>
                  <a:path w="182705" h="243829" extrusionOk="0">
                    <a:moveTo>
                      <a:pt x="181313" y="243820"/>
                    </a:moveTo>
                    <a:cubicBezTo>
                      <a:pt x="179984" y="243377"/>
                      <a:pt x="179984" y="242047"/>
                      <a:pt x="179540" y="241160"/>
                    </a:cubicBezTo>
                    <a:cubicBezTo>
                      <a:pt x="175994" y="229191"/>
                      <a:pt x="170674" y="217222"/>
                      <a:pt x="165354" y="205696"/>
                    </a:cubicBezTo>
                    <a:cubicBezTo>
                      <a:pt x="153828" y="182200"/>
                      <a:pt x="138756" y="161365"/>
                      <a:pt x="124570" y="139643"/>
                    </a:cubicBezTo>
                    <a:cubicBezTo>
                      <a:pt x="109054" y="113044"/>
                      <a:pt x="92651" y="86445"/>
                      <a:pt x="71816" y="63837"/>
                    </a:cubicBezTo>
                    <a:cubicBezTo>
                      <a:pt x="55857" y="46104"/>
                      <a:pt x="36351" y="33248"/>
                      <a:pt x="18176" y="18176"/>
                    </a:cubicBezTo>
                    <a:cubicBezTo>
                      <a:pt x="13299" y="14186"/>
                      <a:pt x="8866" y="9753"/>
                      <a:pt x="4433" y="5320"/>
                    </a:cubicBezTo>
                    <a:cubicBezTo>
                      <a:pt x="3103" y="3990"/>
                      <a:pt x="1330" y="2217"/>
                      <a:pt x="0" y="887"/>
                    </a:cubicBezTo>
                    <a:cubicBezTo>
                      <a:pt x="0" y="887"/>
                      <a:pt x="0" y="443"/>
                      <a:pt x="0" y="0"/>
                    </a:cubicBezTo>
                    <a:cubicBezTo>
                      <a:pt x="443" y="0"/>
                      <a:pt x="886" y="0"/>
                      <a:pt x="886" y="0"/>
                    </a:cubicBezTo>
                    <a:cubicBezTo>
                      <a:pt x="2660" y="1773"/>
                      <a:pt x="3989" y="3103"/>
                      <a:pt x="5763" y="4876"/>
                    </a:cubicBezTo>
                    <a:cubicBezTo>
                      <a:pt x="11083" y="9753"/>
                      <a:pt x="16402" y="14629"/>
                      <a:pt x="21722" y="19062"/>
                    </a:cubicBezTo>
                    <a:cubicBezTo>
                      <a:pt x="38568" y="32805"/>
                      <a:pt x="56300" y="45218"/>
                      <a:pt x="71373" y="60733"/>
                    </a:cubicBezTo>
                    <a:cubicBezTo>
                      <a:pt x="94425" y="85559"/>
                      <a:pt x="113487" y="113487"/>
                      <a:pt x="131663" y="141859"/>
                    </a:cubicBezTo>
                    <a:cubicBezTo>
                      <a:pt x="149395" y="168458"/>
                      <a:pt x="168458" y="195056"/>
                      <a:pt x="178653" y="225645"/>
                    </a:cubicBezTo>
                    <a:cubicBezTo>
                      <a:pt x="179540" y="229191"/>
                      <a:pt x="185303" y="244264"/>
                      <a:pt x="181313" y="24382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6" name="Google Shape;866;p29"/>
              <p:cNvSpPr/>
              <p:nvPr/>
            </p:nvSpPr>
            <p:spPr>
              <a:xfrm>
                <a:off x="10277739" y="1437653"/>
                <a:ext cx="213382" cy="213873"/>
              </a:xfrm>
              <a:custGeom>
                <a:avLst/>
                <a:gdLst/>
                <a:ahLst/>
                <a:cxnLst/>
                <a:rect l="l" t="t" r="r" b="b"/>
                <a:pathLst>
                  <a:path w="213382" h="213873" extrusionOk="0">
                    <a:moveTo>
                      <a:pt x="211458" y="213675"/>
                    </a:moveTo>
                    <a:cubicBezTo>
                      <a:pt x="208356" y="211015"/>
                      <a:pt x="207469" y="206582"/>
                      <a:pt x="205695" y="203036"/>
                    </a:cubicBezTo>
                    <a:cubicBezTo>
                      <a:pt x="200819" y="192396"/>
                      <a:pt x="194612" y="182644"/>
                      <a:pt x="187963" y="173334"/>
                    </a:cubicBezTo>
                    <a:cubicBezTo>
                      <a:pt x="175107" y="154715"/>
                      <a:pt x="158705" y="139643"/>
                      <a:pt x="143189" y="123683"/>
                    </a:cubicBezTo>
                    <a:cubicBezTo>
                      <a:pt x="130333" y="110384"/>
                      <a:pt x="117920" y="97085"/>
                      <a:pt x="104178" y="85116"/>
                    </a:cubicBezTo>
                    <a:cubicBezTo>
                      <a:pt x="81125" y="64723"/>
                      <a:pt x="56743" y="46104"/>
                      <a:pt x="31918" y="27929"/>
                    </a:cubicBezTo>
                    <a:cubicBezTo>
                      <a:pt x="20392" y="19949"/>
                      <a:pt x="9309" y="10640"/>
                      <a:pt x="0" y="443"/>
                    </a:cubicBezTo>
                    <a:cubicBezTo>
                      <a:pt x="0" y="443"/>
                      <a:pt x="0" y="0"/>
                      <a:pt x="0" y="0"/>
                    </a:cubicBezTo>
                    <a:cubicBezTo>
                      <a:pt x="443" y="0"/>
                      <a:pt x="443" y="0"/>
                      <a:pt x="886" y="0"/>
                    </a:cubicBezTo>
                    <a:cubicBezTo>
                      <a:pt x="3989" y="3103"/>
                      <a:pt x="7093" y="6206"/>
                      <a:pt x="10196" y="8866"/>
                    </a:cubicBezTo>
                    <a:cubicBezTo>
                      <a:pt x="17289" y="15073"/>
                      <a:pt x="24382" y="20392"/>
                      <a:pt x="31475" y="26155"/>
                    </a:cubicBezTo>
                    <a:cubicBezTo>
                      <a:pt x="51867" y="41228"/>
                      <a:pt x="72259" y="55857"/>
                      <a:pt x="91765" y="72260"/>
                    </a:cubicBezTo>
                    <a:cubicBezTo>
                      <a:pt x="114817" y="90878"/>
                      <a:pt x="136096" y="112157"/>
                      <a:pt x="157375" y="132550"/>
                    </a:cubicBezTo>
                    <a:cubicBezTo>
                      <a:pt x="178653" y="152942"/>
                      <a:pt x="198159" y="175551"/>
                      <a:pt x="210128" y="202593"/>
                    </a:cubicBezTo>
                    <a:cubicBezTo>
                      <a:pt x="211458" y="204809"/>
                      <a:pt x="215892" y="215449"/>
                      <a:pt x="211458" y="21367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7" name="Google Shape;867;p29"/>
              <p:cNvSpPr/>
              <p:nvPr/>
            </p:nvSpPr>
            <p:spPr>
              <a:xfrm>
                <a:off x="10313204" y="1540944"/>
                <a:ext cx="202266" cy="176437"/>
              </a:xfrm>
              <a:custGeom>
                <a:avLst/>
                <a:gdLst/>
                <a:ahLst/>
                <a:cxnLst/>
                <a:rect l="l" t="t" r="r" b="b"/>
                <a:pathLst>
                  <a:path w="202266" h="176437" extrusionOk="0">
                    <a:moveTo>
                      <a:pt x="199046" y="175107"/>
                    </a:moveTo>
                    <a:cubicBezTo>
                      <a:pt x="182200" y="136983"/>
                      <a:pt x="144962" y="123683"/>
                      <a:pt x="113930" y="99745"/>
                    </a:cubicBezTo>
                    <a:cubicBezTo>
                      <a:pt x="93981" y="85115"/>
                      <a:pt x="78909" y="64280"/>
                      <a:pt x="58960" y="49651"/>
                    </a:cubicBezTo>
                    <a:cubicBezTo>
                      <a:pt x="41227" y="35908"/>
                      <a:pt x="18619" y="27485"/>
                      <a:pt x="5763" y="8423"/>
                    </a:cubicBezTo>
                    <a:cubicBezTo>
                      <a:pt x="3989" y="5763"/>
                      <a:pt x="1773" y="3546"/>
                      <a:pt x="0" y="887"/>
                    </a:cubicBezTo>
                    <a:cubicBezTo>
                      <a:pt x="0" y="443"/>
                      <a:pt x="0" y="443"/>
                      <a:pt x="443" y="0"/>
                    </a:cubicBezTo>
                    <a:cubicBezTo>
                      <a:pt x="886" y="0"/>
                      <a:pt x="1330" y="0"/>
                      <a:pt x="1330" y="443"/>
                    </a:cubicBezTo>
                    <a:cubicBezTo>
                      <a:pt x="2660" y="2217"/>
                      <a:pt x="3989" y="3546"/>
                      <a:pt x="4876" y="5320"/>
                    </a:cubicBezTo>
                    <a:cubicBezTo>
                      <a:pt x="11969" y="15516"/>
                      <a:pt x="21279" y="23939"/>
                      <a:pt x="32361" y="30145"/>
                    </a:cubicBezTo>
                    <a:cubicBezTo>
                      <a:pt x="43001" y="36351"/>
                      <a:pt x="53197" y="43001"/>
                      <a:pt x="62950" y="50094"/>
                    </a:cubicBezTo>
                    <a:cubicBezTo>
                      <a:pt x="83785" y="64280"/>
                      <a:pt x="99745" y="84229"/>
                      <a:pt x="120137" y="98858"/>
                    </a:cubicBezTo>
                    <a:cubicBezTo>
                      <a:pt x="148509" y="121023"/>
                      <a:pt x="187520" y="135653"/>
                      <a:pt x="201262" y="171561"/>
                    </a:cubicBezTo>
                    <a:cubicBezTo>
                      <a:pt x="201706" y="172891"/>
                      <a:pt x="202149" y="173777"/>
                      <a:pt x="202149" y="175107"/>
                    </a:cubicBezTo>
                    <a:cubicBezTo>
                      <a:pt x="202592" y="175994"/>
                      <a:pt x="201706" y="176437"/>
                      <a:pt x="200819" y="176437"/>
                    </a:cubicBezTo>
                    <a:cubicBezTo>
                      <a:pt x="199932" y="176437"/>
                      <a:pt x="199046" y="175994"/>
                      <a:pt x="199046" y="17510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8" name="Google Shape;868;p29"/>
              <p:cNvSpPr/>
              <p:nvPr/>
            </p:nvSpPr>
            <p:spPr>
              <a:xfrm>
                <a:off x="10462366" y="1193268"/>
                <a:ext cx="210102" cy="378707"/>
              </a:xfrm>
              <a:custGeom>
                <a:avLst/>
                <a:gdLst/>
                <a:ahLst/>
                <a:cxnLst/>
                <a:rect l="l" t="t" r="r" b="b"/>
                <a:pathLst>
                  <a:path w="210102" h="378707" extrusionOk="0">
                    <a:moveTo>
                      <a:pt x="209475" y="121"/>
                    </a:moveTo>
                    <a:cubicBezTo>
                      <a:pt x="209919" y="-322"/>
                      <a:pt x="210361" y="564"/>
                      <a:pt x="209919" y="1007"/>
                    </a:cubicBezTo>
                    <a:cubicBezTo>
                      <a:pt x="204599" y="5440"/>
                      <a:pt x="198836" y="9874"/>
                      <a:pt x="193073" y="13863"/>
                    </a:cubicBezTo>
                    <a:cubicBezTo>
                      <a:pt x="178001" y="25833"/>
                      <a:pt x="162041" y="37359"/>
                      <a:pt x="146969" y="49328"/>
                    </a:cubicBezTo>
                    <a:cubicBezTo>
                      <a:pt x="96431" y="89226"/>
                      <a:pt x="60080" y="144640"/>
                      <a:pt x="34368" y="203157"/>
                    </a:cubicBezTo>
                    <a:cubicBezTo>
                      <a:pt x="21955" y="232858"/>
                      <a:pt x="10429" y="263447"/>
                      <a:pt x="5109" y="295365"/>
                    </a:cubicBezTo>
                    <a:cubicBezTo>
                      <a:pt x="2006" y="315757"/>
                      <a:pt x="4223" y="336593"/>
                      <a:pt x="5553" y="357428"/>
                    </a:cubicBezTo>
                    <a:cubicBezTo>
                      <a:pt x="5996" y="364078"/>
                      <a:pt x="6440" y="370284"/>
                      <a:pt x="7326" y="376491"/>
                    </a:cubicBezTo>
                    <a:cubicBezTo>
                      <a:pt x="7326" y="377377"/>
                      <a:pt x="6883" y="378707"/>
                      <a:pt x="5553" y="378707"/>
                    </a:cubicBezTo>
                    <a:cubicBezTo>
                      <a:pt x="4223" y="378707"/>
                      <a:pt x="3336" y="377377"/>
                      <a:pt x="3336" y="376491"/>
                    </a:cubicBezTo>
                    <a:cubicBezTo>
                      <a:pt x="1120" y="354769"/>
                      <a:pt x="-653" y="332603"/>
                      <a:pt x="233" y="310438"/>
                    </a:cubicBezTo>
                    <a:cubicBezTo>
                      <a:pt x="1563" y="294922"/>
                      <a:pt x="5553" y="280292"/>
                      <a:pt x="9542" y="265220"/>
                    </a:cubicBezTo>
                    <a:cubicBezTo>
                      <a:pt x="34811" y="179661"/>
                      <a:pt x="80473" y="96319"/>
                      <a:pt x="152731" y="41792"/>
                    </a:cubicBezTo>
                    <a:cubicBezTo>
                      <a:pt x="171794" y="28493"/>
                      <a:pt x="190413" y="13863"/>
                      <a:pt x="209475" y="12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9" name="Google Shape;869;p29"/>
              <p:cNvSpPr/>
              <p:nvPr/>
            </p:nvSpPr>
            <p:spPr>
              <a:xfrm>
                <a:off x="10432453" y="1104284"/>
                <a:ext cx="217418" cy="332125"/>
              </a:xfrm>
              <a:custGeom>
                <a:avLst/>
                <a:gdLst/>
                <a:ahLst/>
                <a:cxnLst/>
                <a:rect l="l" t="t" r="r" b="b"/>
                <a:pathLst>
                  <a:path w="217418" h="332125" extrusionOk="0">
                    <a:moveTo>
                      <a:pt x="217222" y="0"/>
                    </a:moveTo>
                    <a:cubicBezTo>
                      <a:pt x="217222" y="0"/>
                      <a:pt x="217665" y="443"/>
                      <a:pt x="217222" y="887"/>
                    </a:cubicBezTo>
                    <a:cubicBezTo>
                      <a:pt x="215892" y="3103"/>
                      <a:pt x="214563" y="5320"/>
                      <a:pt x="213232" y="7980"/>
                    </a:cubicBezTo>
                    <a:cubicBezTo>
                      <a:pt x="209686" y="14186"/>
                      <a:pt x="205696" y="19949"/>
                      <a:pt x="201263" y="25712"/>
                    </a:cubicBezTo>
                    <a:cubicBezTo>
                      <a:pt x="187076" y="45661"/>
                      <a:pt x="170674" y="63837"/>
                      <a:pt x="152942" y="80239"/>
                    </a:cubicBezTo>
                    <a:cubicBezTo>
                      <a:pt x="125901" y="104621"/>
                      <a:pt x="96198" y="126343"/>
                      <a:pt x="71816" y="154272"/>
                    </a:cubicBezTo>
                    <a:cubicBezTo>
                      <a:pt x="42114" y="187077"/>
                      <a:pt x="19949" y="227418"/>
                      <a:pt x="9753" y="270419"/>
                    </a:cubicBezTo>
                    <a:cubicBezTo>
                      <a:pt x="6206" y="286378"/>
                      <a:pt x="5763" y="302337"/>
                      <a:pt x="4877" y="318740"/>
                    </a:cubicBezTo>
                    <a:cubicBezTo>
                      <a:pt x="4877" y="322286"/>
                      <a:pt x="4433" y="326276"/>
                      <a:pt x="4433" y="329822"/>
                    </a:cubicBezTo>
                    <a:cubicBezTo>
                      <a:pt x="4433" y="331152"/>
                      <a:pt x="3547" y="332482"/>
                      <a:pt x="2217" y="332039"/>
                    </a:cubicBezTo>
                    <a:cubicBezTo>
                      <a:pt x="887" y="332039"/>
                      <a:pt x="0" y="330709"/>
                      <a:pt x="0" y="329379"/>
                    </a:cubicBezTo>
                    <a:cubicBezTo>
                      <a:pt x="0" y="323616"/>
                      <a:pt x="444" y="317410"/>
                      <a:pt x="444" y="311647"/>
                    </a:cubicBezTo>
                    <a:cubicBezTo>
                      <a:pt x="1330" y="292141"/>
                      <a:pt x="3547" y="272635"/>
                      <a:pt x="9753" y="254016"/>
                    </a:cubicBezTo>
                    <a:cubicBezTo>
                      <a:pt x="18176" y="228304"/>
                      <a:pt x="29702" y="203922"/>
                      <a:pt x="45217" y="181757"/>
                    </a:cubicBezTo>
                    <a:cubicBezTo>
                      <a:pt x="75363" y="137426"/>
                      <a:pt x="120137" y="106838"/>
                      <a:pt x="159149" y="70930"/>
                    </a:cubicBezTo>
                    <a:cubicBezTo>
                      <a:pt x="173335" y="57630"/>
                      <a:pt x="186190" y="43001"/>
                      <a:pt x="197717" y="27485"/>
                    </a:cubicBezTo>
                    <a:cubicBezTo>
                      <a:pt x="203922" y="18619"/>
                      <a:pt x="210572" y="10196"/>
                      <a:pt x="216335" y="887"/>
                    </a:cubicBezTo>
                    <a:cubicBezTo>
                      <a:pt x="216779" y="0"/>
                      <a:pt x="217222" y="0"/>
                      <a:pt x="217222" y="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0" name="Google Shape;870;p29"/>
              <p:cNvSpPr/>
              <p:nvPr/>
            </p:nvSpPr>
            <p:spPr>
              <a:xfrm>
                <a:off x="10523150" y="1324609"/>
                <a:ext cx="217736" cy="363070"/>
              </a:xfrm>
              <a:custGeom>
                <a:avLst/>
                <a:gdLst/>
                <a:ahLst/>
                <a:cxnLst/>
                <a:rect l="l" t="t" r="r" b="b"/>
                <a:pathLst>
                  <a:path w="217736" h="363070" extrusionOk="0">
                    <a:moveTo>
                      <a:pt x="217403" y="0"/>
                    </a:moveTo>
                    <a:cubicBezTo>
                      <a:pt x="217847" y="443"/>
                      <a:pt x="217847" y="887"/>
                      <a:pt x="217403" y="1330"/>
                    </a:cubicBezTo>
                    <a:cubicBezTo>
                      <a:pt x="214300" y="5763"/>
                      <a:pt x="211640" y="10640"/>
                      <a:pt x="208981" y="15073"/>
                    </a:cubicBezTo>
                    <a:cubicBezTo>
                      <a:pt x="204104" y="23939"/>
                      <a:pt x="199671" y="32805"/>
                      <a:pt x="194351" y="41671"/>
                    </a:cubicBezTo>
                    <a:cubicBezTo>
                      <a:pt x="181052" y="62950"/>
                      <a:pt x="164650" y="81569"/>
                      <a:pt x="150020" y="101518"/>
                    </a:cubicBezTo>
                    <a:cubicBezTo>
                      <a:pt x="122092" y="137426"/>
                      <a:pt x="95050" y="173334"/>
                      <a:pt x="72441" y="213232"/>
                    </a:cubicBezTo>
                    <a:cubicBezTo>
                      <a:pt x="63575" y="228304"/>
                      <a:pt x="55153" y="243820"/>
                      <a:pt x="48059" y="259336"/>
                    </a:cubicBezTo>
                    <a:cubicBezTo>
                      <a:pt x="42296" y="272635"/>
                      <a:pt x="37420" y="285935"/>
                      <a:pt x="30771" y="299234"/>
                    </a:cubicBezTo>
                    <a:cubicBezTo>
                      <a:pt x="23233" y="314750"/>
                      <a:pt x="14811" y="328936"/>
                      <a:pt x="8161" y="344895"/>
                    </a:cubicBezTo>
                    <a:cubicBezTo>
                      <a:pt x="5945" y="349771"/>
                      <a:pt x="4172" y="355534"/>
                      <a:pt x="2398" y="360854"/>
                    </a:cubicBezTo>
                    <a:cubicBezTo>
                      <a:pt x="1955" y="361741"/>
                      <a:pt x="1955" y="363071"/>
                      <a:pt x="1068" y="363071"/>
                    </a:cubicBezTo>
                    <a:cubicBezTo>
                      <a:pt x="-3808" y="361741"/>
                      <a:pt x="9492" y="333369"/>
                      <a:pt x="11264" y="329379"/>
                    </a:cubicBezTo>
                    <a:cubicBezTo>
                      <a:pt x="22791" y="307657"/>
                      <a:pt x="33874" y="286378"/>
                      <a:pt x="41853" y="263326"/>
                    </a:cubicBezTo>
                    <a:cubicBezTo>
                      <a:pt x="61359" y="217665"/>
                      <a:pt x="88844" y="175107"/>
                      <a:pt x="118102" y="135209"/>
                    </a:cubicBezTo>
                    <a:cubicBezTo>
                      <a:pt x="141598" y="103291"/>
                      <a:pt x="168197" y="73146"/>
                      <a:pt x="190362" y="40785"/>
                    </a:cubicBezTo>
                    <a:cubicBezTo>
                      <a:pt x="197898" y="30145"/>
                      <a:pt x="204548" y="18619"/>
                      <a:pt x="211197" y="7093"/>
                    </a:cubicBezTo>
                    <a:cubicBezTo>
                      <a:pt x="212528" y="4876"/>
                      <a:pt x="213857" y="2660"/>
                      <a:pt x="215630" y="443"/>
                    </a:cubicBezTo>
                    <a:cubicBezTo>
                      <a:pt x="216517" y="0"/>
                      <a:pt x="216961" y="0"/>
                      <a:pt x="217403" y="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1" name="Google Shape;871;p29"/>
              <p:cNvSpPr/>
              <p:nvPr/>
            </p:nvSpPr>
            <p:spPr>
              <a:xfrm>
                <a:off x="10538405" y="1497132"/>
                <a:ext cx="51987" cy="113411"/>
              </a:xfrm>
              <a:custGeom>
                <a:avLst/>
                <a:gdLst/>
                <a:ahLst/>
                <a:cxnLst/>
                <a:rect l="l" t="t" r="r" b="b"/>
                <a:pathLst>
                  <a:path w="51987" h="113411" extrusionOk="0">
                    <a:moveTo>
                      <a:pt x="50981" y="367"/>
                    </a:moveTo>
                    <a:cubicBezTo>
                      <a:pt x="51423" y="-519"/>
                      <a:pt x="52310" y="367"/>
                      <a:pt x="51867" y="1254"/>
                    </a:cubicBezTo>
                    <a:cubicBezTo>
                      <a:pt x="39010" y="26523"/>
                      <a:pt x="23938" y="51348"/>
                      <a:pt x="11969" y="77503"/>
                    </a:cubicBezTo>
                    <a:cubicBezTo>
                      <a:pt x="8422" y="85926"/>
                      <a:pt x="5762" y="94792"/>
                      <a:pt x="3546" y="103658"/>
                    </a:cubicBezTo>
                    <a:cubicBezTo>
                      <a:pt x="2659" y="106762"/>
                      <a:pt x="1773" y="109865"/>
                      <a:pt x="886" y="112968"/>
                    </a:cubicBezTo>
                    <a:cubicBezTo>
                      <a:pt x="886" y="113411"/>
                      <a:pt x="443" y="113411"/>
                      <a:pt x="443" y="113411"/>
                    </a:cubicBezTo>
                    <a:cubicBezTo>
                      <a:pt x="0" y="113411"/>
                      <a:pt x="0" y="112968"/>
                      <a:pt x="0" y="112525"/>
                    </a:cubicBezTo>
                    <a:cubicBezTo>
                      <a:pt x="443" y="110751"/>
                      <a:pt x="886" y="108978"/>
                      <a:pt x="1329" y="107205"/>
                    </a:cubicBezTo>
                    <a:cubicBezTo>
                      <a:pt x="4433" y="95679"/>
                      <a:pt x="7536" y="83710"/>
                      <a:pt x="12412" y="72627"/>
                    </a:cubicBezTo>
                    <a:cubicBezTo>
                      <a:pt x="23052" y="50018"/>
                      <a:pt x="35465" y="27852"/>
                      <a:pt x="47877" y="5687"/>
                    </a:cubicBezTo>
                    <a:cubicBezTo>
                      <a:pt x="48764" y="3914"/>
                      <a:pt x="50093" y="2141"/>
                      <a:pt x="50981" y="36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2" name="Google Shape;872;p29"/>
              <p:cNvSpPr/>
              <p:nvPr/>
            </p:nvSpPr>
            <p:spPr>
              <a:xfrm>
                <a:off x="10624961" y="1331137"/>
                <a:ext cx="102293" cy="141869"/>
              </a:xfrm>
              <a:custGeom>
                <a:avLst/>
                <a:gdLst/>
                <a:ahLst/>
                <a:cxnLst/>
                <a:rect l="l" t="t" r="r" b="b"/>
                <a:pathLst>
                  <a:path w="102293" h="141869" extrusionOk="0">
                    <a:moveTo>
                      <a:pt x="101407" y="121"/>
                    </a:moveTo>
                    <a:cubicBezTo>
                      <a:pt x="101851" y="-322"/>
                      <a:pt x="102293" y="564"/>
                      <a:pt x="102293" y="1007"/>
                    </a:cubicBezTo>
                    <a:cubicBezTo>
                      <a:pt x="100963" y="2337"/>
                      <a:pt x="100077" y="4111"/>
                      <a:pt x="98747" y="5441"/>
                    </a:cubicBezTo>
                    <a:cubicBezTo>
                      <a:pt x="93427" y="13420"/>
                      <a:pt x="88108" y="22286"/>
                      <a:pt x="83231" y="30266"/>
                    </a:cubicBezTo>
                    <a:cubicBezTo>
                      <a:pt x="75252" y="43122"/>
                      <a:pt x="65942" y="55091"/>
                      <a:pt x="55746" y="66174"/>
                    </a:cubicBezTo>
                    <a:cubicBezTo>
                      <a:pt x="39343" y="85680"/>
                      <a:pt x="23384" y="105629"/>
                      <a:pt x="9642" y="127351"/>
                    </a:cubicBezTo>
                    <a:cubicBezTo>
                      <a:pt x="6539" y="132227"/>
                      <a:pt x="3879" y="136660"/>
                      <a:pt x="1218" y="141537"/>
                    </a:cubicBezTo>
                    <a:cubicBezTo>
                      <a:pt x="1218" y="141980"/>
                      <a:pt x="776" y="141980"/>
                      <a:pt x="332" y="141537"/>
                    </a:cubicBezTo>
                    <a:cubicBezTo>
                      <a:pt x="-111" y="141093"/>
                      <a:pt x="-111" y="140650"/>
                      <a:pt x="332" y="140650"/>
                    </a:cubicBezTo>
                    <a:cubicBezTo>
                      <a:pt x="2992" y="135774"/>
                      <a:pt x="6095" y="130897"/>
                      <a:pt x="8756" y="126464"/>
                    </a:cubicBezTo>
                    <a:cubicBezTo>
                      <a:pt x="21611" y="105185"/>
                      <a:pt x="37127" y="85236"/>
                      <a:pt x="52199" y="65287"/>
                    </a:cubicBezTo>
                    <a:cubicBezTo>
                      <a:pt x="69489" y="44009"/>
                      <a:pt x="84118" y="21400"/>
                      <a:pt x="101407" y="12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3" name="Google Shape;873;p29"/>
              <p:cNvSpPr/>
              <p:nvPr/>
            </p:nvSpPr>
            <p:spPr>
              <a:xfrm>
                <a:off x="10533528" y="1343553"/>
                <a:ext cx="160598" cy="265217"/>
              </a:xfrm>
              <a:custGeom>
                <a:avLst/>
                <a:gdLst/>
                <a:ahLst/>
                <a:cxnLst/>
                <a:rect l="l" t="t" r="r" b="b"/>
                <a:pathLst>
                  <a:path w="160598" h="265217" extrusionOk="0">
                    <a:moveTo>
                      <a:pt x="159591" y="118"/>
                    </a:moveTo>
                    <a:cubicBezTo>
                      <a:pt x="160035" y="-325"/>
                      <a:pt x="160922" y="561"/>
                      <a:pt x="160478" y="1448"/>
                    </a:cubicBezTo>
                    <a:cubicBezTo>
                      <a:pt x="155158" y="8097"/>
                      <a:pt x="149839" y="14747"/>
                      <a:pt x="144519" y="20953"/>
                    </a:cubicBezTo>
                    <a:cubicBezTo>
                      <a:pt x="131663" y="37799"/>
                      <a:pt x="117921" y="54645"/>
                      <a:pt x="105508" y="71934"/>
                    </a:cubicBezTo>
                    <a:cubicBezTo>
                      <a:pt x="86889" y="98089"/>
                      <a:pt x="69599" y="125131"/>
                      <a:pt x="52753" y="152616"/>
                    </a:cubicBezTo>
                    <a:cubicBezTo>
                      <a:pt x="38568" y="175669"/>
                      <a:pt x="25268" y="198721"/>
                      <a:pt x="14629" y="223546"/>
                    </a:cubicBezTo>
                    <a:cubicBezTo>
                      <a:pt x="9753" y="236402"/>
                      <a:pt x="5319" y="249258"/>
                      <a:pt x="1330" y="262114"/>
                    </a:cubicBezTo>
                    <a:cubicBezTo>
                      <a:pt x="1330" y="263000"/>
                      <a:pt x="886" y="263887"/>
                      <a:pt x="886" y="264774"/>
                    </a:cubicBezTo>
                    <a:cubicBezTo>
                      <a:pt x="886" y="265217"/>
                      <a:pt x="886" y="265217"/>
                      <a:pt x="444" y="265217"/>
                    </a:cubicBezTo>
                    <a:cubicBezTo>
                      <a:pt x="444" y="265217"/>
                      <a:pt x="444" y="265217"/>
                      <a:pt x="444" y="265217"/>
                    </a:cubicBezTo>
                    <a:cubicBezTo>
                      <a:pt x="0" y="265217"/>
                      <a:pt x="0" y="264774"/>
                      <a:pt x="0" y="264331"/>
                    </a:cubicBezTo>
                    <a:cubicBezTo>
                      <a:pt x="886" y="259454"/>
                      <a:pt x="2660" y="254578"/>
                      <a:pt x="3989" y="250145"/>
                    </a:cubicBezTo>
                    <a:cubicBezTo>
                      <a:pt x="14629" y="212463"/>
                      <a:pt x="33692" y="178328"/>
                      <a:pt x="53641" y="145080"/>
                    </a:cubicBezTo>
                    <a:cubicBezTo>
                      <a:pt x="72702" y="113162"/>
                      <a:pt x="93095" y="81687"/>
                      <a:pt x="115704" y="51985"/>
                    </a:cubicBezTo>
                    <a:cubicBezTo>
                      <a:pt x="124127" y="41789"/>
                      <a:pt x="133437" y="31593"/>
                      <a:pt x="141859" y="21397"/>
                    </a:cubicBezTo>
                    <a:cubicBezTo>
                      <a:pt x="147179" y="14747"/>
                      <a:pt x="152498" y="8541"/>
                      <a:pt x="157819" y="1891"/>
                    </a:cubicBezTo>
                    <a:cubicBezTo>
                      <a:pt x="158261" y="1448"/>
                      <a:pt x="159148" y="1004"/>
                      <a:pt x="159591" y="11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4" name="Google Shape;874;p29"/>
              <p:cNvSpPr/>
              <p:nvPr/>
            </p:nvSpPr>
            <p:spPr>
              <a:xfrm>
                <a:off x="10499405" y="1305546"/>
                <a:ext cx="192189" cy="323172"/>
              </a:xfrm>
              <a:custGeom>
                <a:avLst/>
                <a:gdLst/>
                <a:ahLst/>
                <a:cxnLst/>
                <a:rect l="l" t="t" r="r" b="b"/>
                <a:pathLst>
                  <a:path w="192189" h="323172" extrusionOk="0">
                    <a:moveTo>
                      <a:pt x="191942" y="0"/>
                    </a:moveTo>
                    <a:cubicBezTo>
                      <a:pt x="192828" y="887"/>
                      <a:pt x="191054" y="1773"/>
                      <a:pt x="191054" y="2660"/>
                    </a:cubicBezTo>
                    <a:cubicBezTo>
                      <a:pt x="184848" y="11969"/>
                      <a:pt x="176869" y="19506"/>
                      <a:pt x="169333" y="27485"/>
                    </a:cubicBezTo>
                    <a:cubicBezTo>
                      <a:pt x="147167" y="46991"/>
                      <a:pt x="124115" y="66496"/>
                      <a:pt x="105939" y="90435"/>
                    </a:cubicBezTo>
                    <a:cubicBezTo>
                      <a:pt x="80227" y="126787"/>
                      <a:pt x="58505" y="165798"/>
                      <a:pt x="43433" y="207912"/>
                    </a:cubicBezTo>
                    <a:cubicBezTo>
                      <a:pt x="31020" y="241160"/>
                      <a:pt x="26143" y="276625"/>
                      <a:pt x="8855" y="308100"/>
                    </a:cubicBezTo>
                    <a:cubicBezTo>
                      <a:pt x="6638" y="312090"/>
                      <a:pt x="4864" y="315637"/>
                      <a:pt x="3535" y="320070"/>
                    </a:cubicBezTo>
                    <a:cubicBezTo>
                      <a:pt x="3091" y="321399"/>
                      <a:pt x="2648" y="322729"/>
                      <a:pt x="1761" y="323173"/>
                    </a:cubicBezTo>
                    <a:cubicBezTo>
                      <a:pt x="1319" y="323173"/>
                      <a:pt x="1319" y="323173"/>
                      <a:pt x="875" y="323173"/>
                    </a:cubicBezTo>
                    <a:cubicBezTo>
                      <a:pt x="-3558" y="318740"/>
                      <a:pt x="10185" y="297461"/>
                      <a:pt x="12401" y="290811"/>
                    </a:cubicBezTo>
                    <a:cubicBezTo>
                      <a:pt x="19494" y="275295"/>
                      <a:pt x="23040" y="258449"/>
                      <a:pt x="27917" y="242047"/>
                    </a:cubicBezTo>
                    <a:cubicBezTo>
                      <a:pt x="38113" y="203922"/>
                      <a:pt x="53186" y="167128"/>
                      <a:pt x="73135" y="132993"/>
                    </a:cubicBezTo>
                    <a:cubicBezTo>
                      <a:pt x="82887" y="115704"/>
                      <a:pt x="93084" y="98415"/>
                      <a:pt x="105496" y="82899"/>
                    </a:cubicBezTo>
                    <a:cubicBezTo>
                      <a:pt x="124115" y="58517"/>
                      <a:pt x="148497" y="39455"/>
                      <a:pt x="171993" y="19949"/>
                    </a:cubicBezTo>
                    <a:cubicBezTo>
                      <a:pt x="178199" y="14186"/>
                      <a:pt x="183962" y="8423"/>
                      <a:pt x="189725" y="2217"/>
                    </a:cubicBezTo>
                    <a:cubicBezTo>
                      <a:pt x="190168" y="1773"/>
                      <a:pt x="191054" y="887"/>
                      <a:pt x="191498" y="443"/>
                    </a:cubicBezTo>
                    <a:cubicBezTo>
                      <a:pt x="191498" y="0"/>
                      <a:pt x="191942" y="0"/>
                      <a:pt x="191942" y="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5" name="Google Shape;875;p29"/>
              <p:cNvSpPr/>
              <p:nvPr/>
            </p:nvSpPr>
            <p:spPr>
              <a:xfrm>
                <a:off x="10523578" y="1237277"/>
                <a:ext cx="202789" cy="247366"/>
              </a:xfrm>
              <a:custGeom>
                <a:avLst/>
                <a:gdLst/>
                <a:ahLst/>
                <a:cxnLst/>
                <a:rect l="l" t="t" r="r" b="b"/>
                <a:pathLst>
                  <a:path w="202789" h="247366" extrusionOk="0">
                    <a:moveTo>
                      <a:pt x="202790" y="1330"/>
                    </a:moveTo>
                    <a:cubicBezTo>
                      <a:pt x="202790" y="1773"/>
                      <a:pt x="202790" y="1773"/>
                      <a:pt x="202790" y="2217"/>
                    </a:cubicBezTo>
                    <a:cubicBezTo>
                      <a:pt x="201459" y="3546"/>
                      <a:pt x="200129" y="4876"/>
                      <a:pt x="198800" y="6206"/>
                    </a:cubicBezTo>
                    <a:cubicBezTo>
                      <a:pt x="191707" y="14186"/>
                      <a:pt x="184613" y="22165"/>
                      <a:pt x="177077" y="29702"/>
                    </a:cubicBezTo>
                    <a:cubicBezTo>
                      <a:pt x="152253" y="58960"/>
                      <a:pt x="119891" y="80239"/>
                      <a:pt x="92406" y="107281"/>
                    </a:cubicBezTo>
                    <a:cubicBezTo>
                      <a:pt x="63147" y="139199"/>
                      <a:pt x="38321" y="175551"/>
                      <a:pt x="17486" y="213675"/>
                    </a:cubicBezTo>
                    <a:cubicBezTo>
                      <a:pt x="12610" y="222541"/>
                      <a:pt x="8177" y="231851"/>
                      <a:pt x="3744" y="241160"/>
                    </a:cubicBezTo>
                    <a:cubicBezTo>
                      <a:pt x="2856" y="243377"/>
                      <a:pt x="1970" y="245594"/>
                      <a:pt x="640" y="247367"/>
                    </a:cubicBezTo>
                    <a:cubicBezTo>
                      <a:pt x="640" y="247367"/>
                      <a:pt x="197" y="247367"/>
                      <a:pt x="197" y="247367"/>
                    </a:cubicBezTo>
                    <a:cubicBezTo>
                      <a:pt x="-247" y="246923"/>
                      <a:pt x="197" y="246480"/>
                      <a:pt x="197" y="246037"/>
                    </a:cubicBezTo>
                    <a:cubicBezTo>
                      <a:pt x="1970" y="241604"/>
                      <a:pt x="4187" y="237171"/>
                      <a:pt x="5960" y="232738"/>
                    </a:cubicBezTo>
                    <a:cubicBezTo>
                      <a:pt x="13497" y="216335"/>
                      <a:pt x="21919" y="200819"/>
                      <a:pt x="31229" y="185303"/>
                    </a:cubicBezTo>
                    <a:cubicBezTo>
                      <a:pt x="46745" y="159148"/>
                      <a:pt x="64033" y="133879"/>
                      <a:pt x="83540" y="110384"/>
                    </a:cubicBezTo>
                    <a:cubicBezTo>
                      <a:pt x="111025" y="78023"/>
                      <a:pt x="148262" y="55857"/>
                      <a:pt x="177077" y="24825"/>
                    </a:cubicBezTo>
                    <a:cubicBezTo>
                      <a:pt x="182841" y="19062"/>
                      <a:pt x="189046" y="13299"/>
                      <a:pt x="194367" y="7093"/>
                    </a:cubicBezTo>
                    <a:cubicBezTo>
                      <a:pt x="196584" y="4876"/>
                      <a:pt x="198800" y="2660"/>
                      <a:pt x="201017" y="0"/>
                    </a:cubicBezTo>
                    <a:cubicBezTo>
                      <a:pt x="202346" y="887"/>
                      <a:pt x="202790" y="887"/>
                      <a:pt x="202790" y="133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6" name="Google Shape;876;p29"/>
              <p:cNvSpPr/>
              <p:nvPr/>
            </p:nvSpPr>
            <p:spPr>
              <a:xfrm>
                <a:off x="10642937" y="1291607"/>
                <a:ext cx="36645" cy="33334"/>
              </a:xfrm>
              <a:custGeom>
                <a:avLst/>
                <a:gdLst/>
                <a:ahLst/>
                <a:cxnLst/>
                <a:rect l="l" t="t" r="r" b="b"/>
                <a:pathLst>
                  <a:path w="36645" h="33334" extrusionOk="0">
                    <a:moveTo>
                      <a:pt x="36440" y="197"/>
                    </a:moveTo>
                    <a:cubicBezTo>
                      <a:pt x="37328" y="1527"/>
                      <a:pt x="35111" y="2414"/>
                      <a:pt x="34224" y="3744"/>
                    </a:cubicBezTo>
                    <a:cubicBezTo>
                      <a:pt x="29348" y="8620"/>
                      <a:pt x="24915" y="13496"/>
                      <a:pt x="19595" y="18373"/>
                    </a:cubicBezTo>
                    <a:cubicBezTo>
                      <a:pt x="13832" y="23693"/>
                      <a:pt x="8069" y="28569"/>
                      <a:pt x="1419" y="33002"/>
                    </a:cubicBezTo>
                    <a:cubicBezTo>
                      <a:pt x="975" y="33445"/>
                      <a:pt x="533" y="33445"/>
                      <a:pt x="89" y="33002"/>
                    </a:cubicBezTo>
                    <a:cubicBezTo>
                      <a:pt x="-354" y="32115"/>
                      <a:pt x="975" y="31672"/>
                      <a:pt x="1419" y="31229"/>
                    </a:cubicBezTo>
                    <a:cubicBezTo>
                      <a:pt x="7182" y="26352"/>
                      <a:pt x="12946" y="21033"/>
                      <a:pt x="18708" y="16156"/>
                    </a:cubicBezTo>
                    <a:cubicBezTo>
                      <a:pt x="24471" y="10836"/>
                      <a:pt x="29791" y="5517"/>
                      <a:pt x="35111" y="197"/>
                    </a:cubicBezTo>
                    <a:cubicBezTo>
                      <a:pt x="35998" y="-246"/>
                      <a:pt x="36440" y="197"/>
                      <a:pt x="36440" y="19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7" name="Google Shape;877;p29"/>
              <p:cNvSpPr/>
              <p:nvPr/>
            </p:nvSpPr>
            <p:spPr>
              <a:xfrm>
                <a:off x="10660578" y="1312107"/>
                <a:ext cx="3650" cy="3635"/>
              </a:xfrm>
              <a:custGeom>
                <a:avLst/>
                <a:gdLst/>
                <a:ahLst/>
                <a:cxnLst/>
                <a:rect l="l" t="t" r="r" b="b"/>
                <a:pathLst>
                  <a:path w="3650" h="3635" extrusionOk="0">
                    <a:moveTo>
                      <a:pt x="2396" y="89"/>
                    </a:moveTo>
                    <a:cubicBezTo>
                      <a:pt x="3283" y="-354"/>
                      <a:pt x="4170" y="976"/>
                      <a:pt x="3283" y="1419"/>
                    </a:cubicBezTo>
                    <a:cubicBezTo>
                      <a:pt x="2396" y="2306"/>
                      <a:pt x="1510" y="3636"/>
                      <a:pt x="180" y="3636"/>
                    </a:cubicBezTo>
                    <a:cubicBezTo>
                      <a:pt x="-707" y="2749"/>
                      <a:pt x="1953" y="976"/>
                      <a:pt x="2396" y="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8" name="Google Shape;878;p29"/>
              <p:cNvSpPr/>
              <p:nvPr/>
            </p:nvSpPr>
            <p:spPr>
              <a:xfrm>
                <a:off x="10499836" y="1193832"/>
                <a:ext cx="181455" cy="215891"/>
              </a:xfrm>
              <a:custGeom>
                <a:avLst/>
                <a:gdLst/>
                <a:ahLst/>
                <a:cxnLst/>
                <a:rect l="l" t="t" r="r" b="b"/>
                <a:pathLst>
                  <a:path w="181455" h="215891" extrusionOk="0">
                    <a:moveTo>
                      <a:pt x="181314" y="887"/>
                    </a:moveTo>
                    <a:cubicBezTo>
                      <a:pt x="182201" y="2660"/>
                      <a:pt x="178654" y="3547"/>
                      <a:pt x="178211" y="4876"/>
                    </a:cubicBezTo>
                    <a:cubicBezTo>
                      <a:pt x="169345" y="12856"/>
                      <a:pt x="159149" y="19062"/>
                      <a:pt x="150283" y="27042"/>
                    </a:cubicBezTo>
                    <a:cubicBezTo>
                      <a:pt x="143189" y="32362"/>
                      <a:pt x="138313" y="39898"/>
                      <a:pt x="132106" y="45661"/>
                    </a:cubicBezTo>
                    <a:cubicBezTo>
                      <a:pt x="123684" y="54084"/>
                      <a:pt x="114374" y="62063"/>
                      <a:pt x="105508" y="70043"/>
                    </a:cubicBezTo>
                    <a:cubicBezTo>
                      <a:pt x="105508" y="70043"/>
                      <a:pt x="105508" y="70043"/>
                      <a:pt x="105508" y="70043"/>
                    </a:cubicBezTo>
                    <a:cubicBezTo>
                      <a:pt x="105508" y="70043"/>
                      <a:pt x="105508" y="70043"/>
                      <a:pt x="105508" y="70043"/>
                    </a:cubicBezTo>
                    <a:cubicBezTo>
                      <a:pt x="82900" y="89549"/>
                      <a:pt x="63393" y="112601"/>
                      <a:pt x="46991" y="137426"/>
                    </a:cubicBezTo>
                    <a:cubicBezTo>
                      <a:pt x="35022" y="156045"/>
                      <a:pt x="23939" y="175551"/>
                      <a:pt x="12857" y="194613"/>
                    </a:cubicBezTo>
                    <a:cubicBezTo>
                      <a:pt x="9310" y="200819"/>
                      <a:pt x="5763" y="207469"/>
                      <a:pt x="2217" y="213675"/>
                    </a:cubicBezTo>
                    <a:cubicBezTo>
                      <a:pt x="1774" y="214562"/>
                      <a:pt x="1330" y="215449"/>
                      <a:pt x="444" y="215892"/>
                    </a:cubicBezTo>
                    <a:cubicBezTo>
                      <a:pt x="444" y="215892"/>
                      <a:pt x="444" y="215892"/>
                      <a:pt x="0" y="215892"/>
                    </a:cubicBezTo>
                    <a:cubicBezTo>
                      <a:pt x="0" y="215892"/>
                      <a:pt x="0" y="215449"/>
                      <a:pt x="0" y="215005"/>
                    </a:cubicBezTo>
                    <a:cubicBezTo>
                      <a:pt x="1774" y="211015"/>
                      <a:pt x="3990" y="207026"/>
                      <a:pt x="6207" y="203036"/>
                    </a:cubicBezTo>
                    <a:cubicBezTo>
                      <a:pt x="14187" y="187520"/>
                      <a:pt x="22609" y="172448"/>
                      <a:pt x="31475" y="156932"/>
                    </a:cubicBezTo>
                    <a:cubicBezTo>
                      <a:pt x="43888" y="133880"/>
                      <a:pt x="58518" y="112157"/>
                      <a:pt x="76250" y="92208"/>
                    </a:cubicBezTo>
                    <a:cubicBezTo>
                      <a:pt x="90878" y="74033"/>
                      <a:pt x="110385" y="60733"/>
                      <a:pt x="127231" y="44774"/>
                    </a:cubicBezTo>
                    <a:cubicBezTo>
                      <a:pt x="132993" y="39898"/>
                      <a:pt x="137426" y="33248"/>
                      <a:pt x="142747" y="27485"/>
                    </a:cubicBezTo>
                    <a:cubicBezTo>
                      <a:pt x="150283" y="21279"/>
                      <a:pt x="158705" y="17289"/>
                      <a:pt x="166241" y="11083"/>
                    </a:cubicBezTo>
                    <a:cubicBezTo>
                      <a:pt x="171118" y="7536"/>
                      <a:pt x="175995" y="3990"/>
                      <a:pt x="180428" y="0"/>
                    </a:cubicBezTo>
                    <a:cubicBezTo>
                      <a:pt x="180428" y="443"/>
                      <a:pt x="180871" y="443"/>
                      <a:pt x="181314" y="88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9" name="Google Shape;879;p29"/>
              <p:cNvSpPr/>
              <p:nvPr/>
            </p:nvSpPr>
            <p:spPr>
              <a:xfrm>
                <a:off x="10551950" y="1226748"/>
                <a:ext cx="64083" cy="62395"/>
              </a:xfrm>
              <a:custGeom>
                <a:avLst/>
                <a:gdLst/>
                <a:ahLst/>
                <a:cxnLst/>
                <a:rect l="l" t="t" r="r" b="b"/>
                <a:pathLst>
                  <a:path w="64083" h="62395" extrusionOk="0">
                    <a:moveTo>
                      <a:pt x="64034" y="332"/>
                    </a:moveTo>
                    <a:cubicBezTo>
                      <a:pt x="64477" y="1662"/>
                      <a:pt x="61817" y="2549"/>
                      <a:pt x="60930" y="3436"/>
                    </a:cubicBezTo>
                    <a:cubicBezTo>
                      <a:pt x="46302" y="15405"/>
                      <a:pt x="30786" y="26931"/>
                      <a:pt x="17929" y="41117"/>
                    </a:cubicBezTo>
                    <a:cubicBezTo>
                      <a:pt x="11723" y="47323"/>
                      <a:pt x="6404" y="53973"/>
                      <a:pt x="1527" y="61066"/>
                    </a:cubicBezTo>
                    <a:cubicBezTo>
                      <a:pt x="1083" y="61509"/>
                      <a:pt x="640" y="62396"/>
                      <a:pt x="197" y="62396"/>
                    </a:cubicBezTo>
                    <a:cubicBezTo>
                      <a:pt x="-246" y="61953"/>
                      <a:pt x="197" y="61953"/>
                      <a:pt x="197" y="61509"/>
                    </a:cubicBezTo>
                    <a:cubicBezTo>
                      <a:pt x="1971" y="58406"/>
                      <a:pt x="4630" y="55303"/>
                      <a:pt x="6846" y="52200"/>
                    </a:cubicBezTo>
                    <a:cubicBezTo>
                      <a:pt x="22362" y="31807"/>
                      <a:pt x="41868" y="14075"/>
                      <a:pt x="63146" y="332"/>
                    </a:cubicBezTo>
                    <a:cubicBezTo>
                      <a:pt x="63590" y="-111"/>
                      <a:pt x="63590" y="-111"/>
                      <a:pt x="64034" y="332"/>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0" name="Google Shape;880;p29"/>
              <p:cNvSpPr/>
              <p:nvPr/>
            </p:nvSpPr>
            <p:spPr>
              <a:xfrm>
                <a:off x="10462599" y="1225188"/>
                <a:ext cx="143759" cy="243053"/>
              </a:xfrm>
              <a:custGeom>
                <a:avLst/>
                <a:gdLst/>
                <a:ahLst/>
                <a:cxnLst/>
                <a:rect l="l" t="t" r="r" b="b"/>
                <a:pathLst>
                  <a:path w="143759" h="243053" extrusionOk="0">
                    <a:moveTo>
                      <a:pt x="143632" y="563"/>
                    </a:moveTo>
                    <a:cubicBezTo>
                      <a:pt x="144519" y="2779"/>
                      <a:pt x="140529" y="4109"/>
                      <a:pt x="139199" y="5439"/>
                    </a:cubicBezTo>
                    <a:cubicBezTo>
                      <a:pt x="131220" y="11202"/>
                      <a:pt x="123683" y="17852"/>
                      <a:pt x="117033" y="24945"/>
                    </a:cubicBezTo>
                    <a:cubicBezTo>
                      <a:pt x="92651" y="48440"/>
                      <a:pt x="74476" y="77255"/>
                      <a:pt x="57187" y="106070"/>
                    </a:cubicBezTo>
                    <a:cubicBezTo>
                      <a:pt x="52311" y="114936"/>
                      <a:pt x="46548" y="122916"/>
                      <a:pt x="41671" y="131782"/>
                    </a:cubicBezTo>
                    <a:cubicBezTo>
                      <a:pt x="35465" y="143308"/>
                      <a:pt x="30145" y="154834"/>
                      <a:pt x="24826" y="166804"/>
                    </a:cubicBezTo>
                    <a:cubicBezTo>
                      <a:pt x="17732" y="182763"/>
                      <a:pt x="10640" y="198722"/>
                      <a:pt x="5763" y="215124"/>
                    </a:cubicBezTo>
                    <a:cubicBezTo>
                      <a:pt x="3547" y="224434"/>
                      <a:pt x="1773" y="233300"/>
                      <a:pt x="886" y="242610"/>
                    </a:cubicBezTo>
                    <a:cubicBezTo>
                      <a:pt x="886" y="243053"/>
                      <a:pt x="886" y="243053"/>
                      <a:pt x="443" y="243053"/>
                    </a:cubicBezTo>
                    <a:cubicBezTo>
                      <a:pt x="-443" y="242610"/>
                      <a:pt x="443" y="240836"/>
                      <a:pt x="0" y="239950"/>
                    </a:cubicBezTo>
                    <a:cubicBezTo>
                      <a:pt x="443" y="231970"/>
                      <a:pt x="886" y="223991"/>
                      <a:pt x="2217" y="216011"/>
                    </a:cubicBezTo>
                    <a:cubicBezTo>
                      <a:pt x="4433" y="202269"/>
                      <a:pt x="10640" y="189413"/>
                      <a:pt x="15516" y="177000"/>
                    </a:cubicBezTo>
                    <a:cubicBezTo>
                      <a:pt x="24826" y="156164"/>
                      <a:pt x="34135" y="134885"/>
                      <a:pt x="46104" y="115380"/>
                    </a:cubicBezTo>
                    <a:cubicBezTo>
                      <a:pt x="67383" y="80802"/>
                      <a:pt x="87776" y="44450"/>
                      <a:pt x="119250" y="17852"/>
                    </a:cubicBezTo>
                    <a:cubicBezTo>
                      <a:pt x="125900" y="12089"/>
                      <a:pt x="133437" y="6769"/>
                      <a:pt x="140529" y="1449"/>
                    </a:cubicBezTo>
                    <a:cubicBezTo>
                      <a:pt x="141415" y="563"/>
                      <a:pt x="142745" y="-767"/>
                      <a:pt x="143632" y="56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1" name="Google Shape;881;p29"/>
              <p:cNvSpPr/>
              <p:nvPr/>
            </p:nvSpPr>
            <p:spPr>
              <a:xfrm>
                <a:off x="10439363" y="1122706"/>
                <a:ext cx="210824" cy="261749"/>
              </a:xfrm>
              <a:custGeom>
                <a:avLst/>
                <a:gdLst/>
                <a:ahLst/>
                <a:cxnLst/>
                <a:rect l="l" t="t" r="r" b="b"/>
                <a:pathLst>
                  <a:path w="210824" h="261749" extrusionOk="0">
                    <a:moveTo>
                      <a:pt x="210312" y="197"/>
                    </a:moveTo>
                    <a:cubicBezTo>
                      <a:pt x="211199" y="640"/>
                      <a:pt x="210756" y="1970"/>
                      <a:pt x="210312" y="2414"/>
                    </a:cubicBezTo>
                    <a:cubicBezTo>
                      <a:pt x="208539" y="5960"/>
                      <a:pt x="206765" y="9063"/>
                      <a:pt x="204993" y="12166"/>
                    </a:cubicBezTo>
                    <a:cubicBezTo>
                      <a:pt x="199229" y="22362"/>
                      <a:pt x="193024" y="32115"/>
                      <a:pt x="185044" y="40538"/>
                    </a:cubicBezTo>
                    <a:cubicBezTo>
                      <a:pt x="162878" y="62704"/>
                      <a:pt x="140713" y="84869"/>
                      <a:pt x="117661" y="105705"/>
                    </a:cubicBezTo>
                    <a:cubicBezTo>
                      <a:pt x="87072" y="134077"/>
                      <a:pt x="57370" y="163335"/>
                      <a:pt x="31659" y="195697"/>
                    </a:cubicBezTo>
                    <a:cubicBezTo>
                      <a:pt x="21462" y="210326"/>
                      <a:pt x="13926" y="226728"/>
                      <a:pt x="7277" y="243131"/>
                    </a:cubicBezTo>
                    <a:cubicBezTo>
                      <a:pt x="5503" y="248007"/>
                      <a:pt x="3730" y="252883"/>
                      <a:pt x="2400" y="258203"/>
                    </a:cubicBezTo>
                    <a:cubicBezTo>
                      <a:pt x="1957" y="259533"/>
                      <a:pt x="1957" y="261306"/>
                      <a:pt x="627" y="261750"/>
                    </a:cubicBezTo>
                    <a:cubicBezTo>
                      <a:pt x="184" y="261750"/>
                      <a:pt x="-260" y="261306"/>
                      <a:pt x="184" y="261306"/>
                    </a:cubicBezTo>
                    <a:cubicBezTo>
                      <a:pt x="1070" y="255100"/>
                      <a:pt x="2844" y="246677"/>
                      <a:pt x="5060" y="239584"/>
                    </a:cubicBezTo>
                    <a:cubicBezTo>
                      <a:pt x="9493" y="227172"/>
                      <a:pt x="15256" y="215202"/>
                      <a:pt x="21462" y="204119"/>
                    </a:cubicBezTo>
                    <a:cubicBezTo>
                      <a:pt x="31659" y="185500"/>
                      <a:pt x="47174" y="170428"/>
                      <a:pt x="61361" y="154912"/>
                    </a:cubicBezTo>
                    <a:cubicBezTo>
                      <a:pt x="82639" y="131860"/>
                      <a:pt x="105692" y="110581"/>
                      <a:pt x="128744" y="89302"/>
                    </a:cubicBezTo>
                    <a:cubicBezTo>
                      <a:pt x="147806" y="71127"/>
                      <a:pt x="166868" y="52951"/>
                      <a:pt x="185044" y="33889"/>
                    </a:cubicBezTo>
                    <a:cubicBezTo>
                      <a:pt x="191693" y="26796"/>
                      <a:pt x="198787" y="19259"/>
                      <a:pt x="203663" y="10836"/>
                    </a:cubicBezTo>
                    <a:cubicBezTo>
                      <a:pt x="205879" y="7290"/>
                      <a:pt x="207653" y="3744"/>
                      <a:pt x="209426" y="197"/>
                    </a:cubicBezTo>
                    <a:cubicBezTo>
                      <a:pt x="209426" y="197"/>
                      <a:pt x="209869" y="-246"/>
                      <a:pt x="210312" y="19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2" name="Google Shape;882;p29"/>
              <p:cNvSpPr/>
              <p:nvPr/>
            </p:nvSpPr>
            <p:spPr>
              <a:xfrm>
                <a:off x="10428020" y="1042551"/>
                <a:ext cx="170254" cy="218664"/>
              </a:xfrm>
              <a:custGeom>
                <a:avLst/>
                <a:gdLst/>
                <a:ahLst/>
                <a:cxnLst/>
                <a:rect l="l" t="t" r="r" b="b"/>
                <a:pathLst>
                  <a:path w="170254" h="218664" extrusionOk="0">
                    <a:moveTo>
                      <a:pt x="163138" y="7649"/>
                    </a:moveTo>
                    <a:cubicBezTo>
                      <a:pt x="164468" y="5433"/>
                      <a:pt x="170674" y="-3434"/>
                      <a:pt x="170232" y="1443"/>
                    </a:cubicBezTo>
                    <a:cubicBezTo>
                      <a:pt x="168015" y="4103"/>
                      <a:pt x="166241" y="7206"/>
                      <a:pt x="164468" y="9866"/>
                    </a:cubicBezTo>
                    <a:cubicBezTo>
                      <a:pt x="160478" y="15185"/>
                      <a:pt x="158705" y="21392"/>
                      <a:pt x="155602" y="27598"/>
                    </a:cubicBezTo>
                    <a:cubicBezTo>
                      <a:pt x="149395" y="38681"/>
                      <a:pt x="140973" y="48434"/>
                      <a:pt x="133437" y="58630"/>
                    </a:cubicBezTo>
                    <a:cubicBezTo>
                      <a:pt x="117921" y="78579"/>
                      <a:pt x="101519" y="98084"/>
                      <a:pt x="84229" y="116703"/>
                    </a:cubicBezTo>
                    <a:cubicBezTo>
                      <a:pt x="71373" y="130889"/>
                      <a:pt x="57188" y="143745"/>
                      <a:pt x="44331" y="157931"/>
                    </a:cubicBezTo>
                    <a:cubicBezTo>
                      <a:pt x="30145" y="173447"/>
                      <a:pt x="16403" y="189849"/>
                      <a:pt x="6650" y="208469"/>
                    </a:cubicBezTo>
                    <a:cubicBezTo>
                      <a:pt x="4877" y="211572"/>
                      <a:pt x="3990" y="214675"/>
                      <a:pt x="2217" y="217778"/>
                    </a:cubicBezTo>
                    <a:cubicBezTo>
                      <a:pt x="2217" y="218221"/>
                      <a:pt x="1773" y="218665"/>
                      <a:pt x="1330" y="218665"/>
                    </a:cubicBezTo>
                    <a:cubicBezTo>
                      <a:pt x="444" y="218665"/>
                      <a:pt x="0" y="217778"/>
                      <a:pt x="0" y="217335"/>
                    </a:cubicBezTo>
                    <a:cubicBezTo>
                      <a:pt x="0" y="212458"/>
                      <a:pt x="2660" y="207582"/>
                      <a:pt x="4877" y="203592"/>
                    </a:cubicBezTo>
                    <a:cubicBezTo>
                      <a:pt x="7980" y="197829"/>
                      <a:pt x="11526" y="191623"/>
                      <a:pt x="15516" y="186303"/>
                    </a:cubicBezTo>
                    <a:cubicBezTo>
                      <a:pt x="33248" y="160148"/>
                      <a:pt x="56744" y="138869"/>
                      <a:pt x="78466" y="116260"/>
                    </a:cubicBezTo>
                    <a:cubicBezTo>
                      <a:pt x="102848" y="90105"/>
                      <a:pt x="125901" y="62176"/>
                      <a:pt x="147179" y="33361"/>
                    </a:cubicBezTo>
                    <a:cubicBezTo>
                      <a:pt x="152499" y="24938"/>
                      <a:pt x="156932" y="15629"/>
                      <a:pt x="163138" y="764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3" name="Google Shape;883;p29"/>
              <p:cNvSpPr/>
              <p:nvPr/>
            </p:nvSpPr>
            <p:spPr>
              <a:xfrm>
                <a:off x="10231302" y="1117399"/>
                <a:ext cx="128093" cy="148866"/>
              </a:xfrm>
              <a:custGeom>
                <a:avLst/>
                <a:gdLst/>
                <a:ahLst/>
                <a:cxnLst/>
                <a:rect l="l" t="t" r="r" b="b"/>
                <a:pathLst>
                  <a:path w="128093" h="148866" extrusionOk="0">
                    <a:moveTo>
                      <a:pt x="128005" y="147806"/>
                    </a:moveTo>
                    <a:cubicBezTo>
                      <a:pt x="128449" y="148692"/>
                      <a:pt x="127119" y="149136"/>
                      <a:pt x="126232" y="148692"/>
                    </a:cubicBezTo>
                    <a:cubicBezTo>
                      <a:pt x="116923" y="135393"/>
                      <a:pt x="105840" y="123867"/>
                      <a:pt x="96530" y="110568"/>
                    </a:cubicBezTo>
                    <a:cubicBezTo>
                      <a:pt x="82788" y="91949"/>
                      <a:pt x="69489" y="72886"/>
                      <a:pt x="54859" y="54711"/>
                    </a:cubicBezTo>
                    <a:cubicBezTo>
                      <a:pt x="46437" y="44515"/>
                      <a:pt x="35797" y="36092"/>
                      <a:pt x="26488" y="27226"/>
                    </a:cubicBezTo>
                    <a:cubicBezTo>
                      <a:pt x="18508" y="20133"/>
                      <a:pt x="11415" y="12596"/>
                      <a:pt x="3879" y="5060"/>
                    </a:cubicBezTo>
                    <a:cubicBezTo>
                      <a:pt x="2549" y="3730"/>
                      <a:pt x="1219" y="2843"/>
                      <a:pt x="332" y="1070"/>
                    </a:cubicBezTo>
                    <a:cubicBezTo>
                      <a:pt x="-111" y="627"/>
                      <a:pt x="-111" y="184"/>
                      <a:pt x="332" y="184"/>
                    </a:cubicBezTo>
                    <a:cubicBezTo>
                      <a:pt x="776" y="-260"/>
                      <a:pt x="1219" y="184"/>
                      <a:pt x="1662" y="627"/>
                    </a:cubicBezTo>
                    <a:cubicBezTo>
                      <a:pt x="2992" y="1514"/>
                      <a:pt x="4322" y="2843"/>
                      <a:pt x="5209" y="4173"/>
                    </a:cubicBezTo>
                    <a:cubicBezTo>
                      <a:pt x="12302" y="10823"/>
                      <a:pt x="19394" y="17473"/>
                      <a:pt x="26931" y="23679"/>
                    </a:cubicBezTo>
                    <a:cubicBezTo>
                      <a:pt x="39343" y="33875"/>
                      <a:pt x="52643" y="43628"/>
                      <a:pt x="61953" y="56927"/>
                    </a:cubicBezTo>
                    <a:cubicBezTo>
                      <a:pt x="79241" y="79979"/>
                      <a:pt x="95644" y="103475"/>
                      <a:pt x="112489" y="126970"/>
                    </a:cubicBezTo>
                    <a:cubicBezTo>
                      <a:pt x="116923" y="133620"/>
                      <a:pt x="121356" y="140270"/>
                      <a:pt x="126232" y="146919"/>
                    </a:cubicBezTo>
                    <a:cubicBezTo>
                      <a:pt x="127119" y="146476"/>
                      <a:pt x="127562" y="147362"/>
                      <a:pt x="128005" y="147806"/>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4" name="Google Shape;884;p29"/>
              <p:cNvSpPr/>
              <p:nvPr/>
            </p:nvSpPr>
            <p:spPr>
              <a:xfrm>
                <a:off x="10303943" y="1205175"/>
                <a:ext cx="56321" cy="78224"/>
              </a:xfrm>
              <a:custGeom>
                <a:avLst/>
                <a:gdLst/>
                <a:ahLst/>
                <a:cxnLst/>
                <a:rect l="l" t="t" r="r" b="b"/>
                <a:pathLst>
                  <a:path w="56321" h="78224" extrusionOk="0">
                    <a:moveTo>
                      <a:pt x="56251" y="76876"/>
                    </a:moveTo>
                    <a:cubicBezTo>
                      <a:pt x="56694" y="78206"/>
                      <a:pt x="54921" y="78649"/>
                      <a:pt x="54478" y="77763"/>
                    </a:cubicBezTo>
                    <a:cubicBezTo>
                      <a:pt x="47828" y="68010"/>
                      <a:pt x="39848" y="58701"/>
                      <a:pt x="32755" y="48948"/>
                    </a:cubicBezTo>
                    <a:cubicBezTo>
                      <a:pt x="21673" y="33432"/>
                      <a:pt x="10590" y="17916"/>
                      <a:pt x="394" y="1957"/>
                    </a:cubicBezTo>
                    <a:cubicBezTo>
                      <a:pt x="394" y="1514"/>
                      <a:pt x="-493" y="627"/>
                      <a:pt x="394" y="184"/>
                    </a:cubicBezTo>
                    <a:cubicBezTo>
                      <a:pt x="837" y="-260"/>
                      <a:pt x="1724" y="184"/>
                      <a:pt x="1724" y="627"/>
                    </a:cubicBezTo>
                    <a:cubicBezTo>
                      <a:pt x="12807" y="12596"/>
                      <a:pt x="21230" y="26782"/>
                      <a:pt x="30982" y="40082"/>
                    </a:cubicBezTo>
                    <a:cubicBezTo>
                      <a:pt x="39848" y="52051"/>
                      <a:pt x="47385" y="64907"/>
                      <a:pt x="56251" y="76876"/>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5" name="Google Shape;885;p29"/>
              <p:cNvSpPr/>
              <p:nvPr/>
            </p:nvSpPr>
            <p:spPr>
              <a:xfrm>
                <a:off x="10245488" y="1143998"/>
                <a:ext cx="164259" cy="225384"/>
              </a:xfrm>
              <a:custGeom>
                <a:avLst/>
                <a:gdLst/>
                <a:ahLst/>
                <a:cxnLst/>
                <a:rect l="l" t="t" r="r" b="b"/>
                <a:pathLst>
                  <a:path w="164259" h="225384" extrusionOk="0">
                    <a:moveTo>
                      <a:pt x="155491" y="212086"/>
                    </a:moveTo>
                    <a:cubicBezTo>
                      <a:pt x="156821" y="214745"/>
                      <a:pt x="167904" y="224942"/>
                      <a:pt x="163027" y="225385"/>
                    </a:cubicBezTo>
                    <a:cubicBezTo>
                      <a:pt x="162140" y="225385"/>
                      <a:pt x="161254" y="224498"/>
                      <a:pt x="160367" y="224055"/>
                    </a:cubicBezTo>
                    <a:cubicBezTo>
                      <a:pt x="157264" y="220508"/>
                      <a:pt x="154161" y="216962"/>
                      <a:pt x="151058" y="213416"/>
                    </a:cubicBezTo>
                    <a:cubicBezTo>
                      <a:pt x="135099" y="194797"/>
                      <a:pt x="119583" y="176177"/>
                      <a:pt x="104510" y="157115"/>
                    </a:cubicBezTo>
                    <a:cubicBezTo>
                      <a:pt x="66829" y="110568"/>
                      <a:pt x="34911" y="59587"/>
                      <a:pt x="5209" y="7720"/>
                    </a:cubicBezTo>
                    <a:cubicBezTo>
                      <a:pt x="3436" y="5503"/>
                      <a:pt x="2106" y="3730"/>
                      <a:pt x="332" y="1514"/>
                    </a:cubicBezTo>
                    <a:cubicBezTo>
                      <a:pt x="-111" y="1070"/>
                      <a:pt x="-111" y="627"/>
                      <a:pt x="332" y="184"/>
                    </a:cubicBezTo>
                    <a:cubicBezTo>
                      <a:pt x="776" y="-260"/>
                      <a:pt x="1663" y="184"/>
                      <a:pt x="1663" y="627"/>
                    </a:cubicBezTo>
                    <a:cubicBezTo>
                      <a:pt x="4322" y="3287"/>
                      <a:pt x="6539" y="6390"/>
                      <a:pt x="8755" y="9493"/>
                    </a:cubicBezTo>
                    <a:cubicBezTo>
                      <a:pt x="15405" y="17916"/>
                      <a:pt x="20281" y="27226"/>
                      <a:pt x="26045" y="36092"/>
                    </a:cubicBezTo>
                    <a:cubicBezTo>
                      <a:pt x="30921" y="44515"/>
                      <a:pt x="36240" y="52494"/>
                      <a:pt x="41560" y="60917"/>
                    </a:cubicBezTo>
                    <a:cubicBezTo>
                      <a:pt x="59293" y="89289"/>
                      <a:pt x="78799" y="117217"/>
                      <a:pt x="99191" y="143816"/>
                    </a:cubicBezTo>
                    <a:cubicBezTo>
                      <a:pt x="117809" y="166868"/>
                      <a:pt x="136872" y="189477"/>
                      <a:pt x="155491" y="212086"/>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6" name="Google Shape;886;p29"/>
              <p:cNvSpPr/>
              <p:nvPr/>
            </p:nvSpPr>
            <p:spPr>
              <a:xfrm>
                <a:off x="10182611" y="1177097"/>
                <a:ext cx="204803" cy="229294"/>
              </a:xfrm>
              <a:custGeom>
                <a:avLst/>
                <a:gdLst/>
                <a:ahLst/>
                <a:cxnLst/>
                <a:rect l="l" t="t" r="r" b="b"/>
                <a:pathLst>
                  <a:path w="204803" h="229294" extrusionOk="0">
                    <a:moveTo>
                      <a:pt x="204625" y="227750"/>
                    </a:moveTo>
                    <a:cubicBezTo>
                      <a:pt x="205511" y="229080"/>
                      <a:pt x="202852" y="229967"/>
                      <a:pt x="201965" y="228637"/>
                    </a:cubicBezTo>
                    <a:cubicBezTo>
                      <a:pt x="170047" y="188739"/>
                      <a:pt x="125716" y="160367"/>
                      <a:pt x="92024" y="122243"/>
                    </a:cubicBezTo>
                    <a:cubicBezTo>
                      <a:pt x="79612" y="107170"/>
                      <a:pt x="68529" y="90768"/>
                      <a:pt x="54343" y="77025"/>
                    </a:cubicBezTo>
                    <a:cubicBezTo>
                      <a:pt x="32621" y="56190"/>
                      <a:pt x="12672" y="32251"/>
                      <a:pt x="702" y="4322"/>
                    </a:cubicBezTo>
                    <a:cubicBezTo>
                      <a:pt x="259" y="2992"/>
                      <a:pt x="-628" y="1662"/>
                      <a:pt x="702" y="333"/>
                    </a:cubicBezTo>
                    <a:cubicBezTo>
                      <a:pt x="1146" y="-111"/>
                      <a:pt x="1589" y="-111"/>
                      <a:pt x="2033" y="333"/>
                    </a:cubicBezTo>
                    <a:cubicBezTo>
                      <a:pt x="4249" y="2106"/>
                      <a:pt x="5136" y="5652"/>
                      <a:pt x="6909" y="8312"/>
                    </a:cubicBezTo>
                    <a:cubicBezTo>
                      <a:pt x="16662" y="26044"/>
                      <a:pt x="28631" y="42890"/>
                      <a:pt x="41930" y="57963"/>
                    </a:cubicBezTo>
                    <a:cubicBezTo>
                      <a:pt x="52126" y="69045"/>
                      <a:pt x="63652" y="79242"/>
                      <a:pt x="72962" y="90768"/>
                    </a:cubicBezTo>
                    <a:cubicBezTo>
                      <a:pt x="87148" y="108057"/>
                      <a:pt x="99561" y="125789"/>
                      <a:pt x="115963" y="140862"/>
                    </a:cubicBezTo>
                    <a:cubicBezTo>
                      <a:pt x="141231" y="164800"/>
                      <a:pt x="169603" y="186079"/>
                      <a:pt x="192656" y="212234"/>
                    </a:cubicBezTo>
                    <a:cubicBezTo>
                      <a:pt x="196645" y="217554"/>
                      <a:pt x="200635" y="222431"/>
                      <a:pt x="204625" y="2277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7" name="Google Shape;887;p29"/>
              <p:cNvSpPr/>
              <p:nvPr/>
            </p:nvSpPr>
            <p:spPr>
              <a:xfrm>
                <a:off x="10234259" y="1261097"/>
                <a:ext cx="44580" cy="54607"/>
              </a:xfrm>
              <a:custGeom>
                <a:avLst/>
                <a:gdLst/>
                <a:ahLst/>
                <a:cxnLst/>
                <a:rect l="l" t="t" r="r" b="b"/>
                <a:pathLst>
                  <a:path w="44580" h="54607" extrusionOk="0">
                    <a:moveTo>
                      <a:pt x="43923" y="51542"/>
                    </a:moveTo>
                    <a:cubicBezTo>
                      <a:pt x="46139" y="53315"/>
                      <a:pt x="42149" y="55532"/>
                      <a:pt x="40819" y="54202"/>
                    </a:cubicBezTo>
                    <a:cubicBezTo>
                      <a:pt x="30623" y="45779"/>
                      <a:pt x="23087" y="34696"/>
                      <a:pt x="17324" y="23613"/>
                    </a:cubicBezTo>
                    <a:cubicBezTo>
                      <a:pt x="12891" y="15634"/>
                      <a:pt x="8015" y="7211"/>
                      <a:pt x="478" y="1448"/>
                    </a:cubicBezTo>
                    <a:cubicBezTo>
                      <a:pt x="-852" y="561"/>
                      <a:pt x="921" y="-325"/>
                      <a:pt x="1808" y="118"/>
                    </a:cubicBezTo>
                    <a:cubicBezTo>
                      <a:pt x="13777" y="9427"/>
                      <a:pt x="19541" y="23613"/>
                      <a:pt x="28850" y="35583"/>
                    </a:cubicBezTo>
                    <a:cubicBezTo>
                      <a:pt x="33283" y="41346"/>
                      <a:pt x="38603" y="46665"/>
                      <a:pt x="43923" y="51542"/>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8" name="Google Shape;888;p29"/>
              <p:cNvSpPr/>
              <p:nvPr/>
            </p:nvSpPr>
            <p:spPr>
              <a:xfrm>
                <a:off x="10185382" y="1309903"/>
                <a:ext cx="205577" cy="207006"/>
              </a:xfrm>
              <a:custGeom>
                <a:avLst/>
                <a:gdLst/>
                <a:ahLst/>
                <a:cxnLst/>
                <a:rect l="l" t="t" r="r" b="b"/>
                <a:pathLst>
                  <a:path w="205577" h="207006" extrusionOk="0">
                    <a:moveTo>
                      <a:pt x="205401" y="204886"/>
                    </a:moveTo>
                    <a:cubicBezTo>
                      <a:pt x="206287" y="206659"/>
                      <a:pt x="203627" y="207545"/>
                      <a:pt x="202297" y="206659"/>
                    </a:cubicBezTo>
                    <a:cubicBezTo>
                      <a:pt x="193874" y="199123"/>
                      <a:pt x="185895" y="191143"/>
                      <a:pt x="176586" y="184050"/>
                    </a:cubicBezTo>
                    <a:cubicBezTo>
                      <a:pt x="169049" y="178287"/>
                      <a:pt x="161513" y="172524"/>
                      <a:pt x="154420" y="166318"/>
                    </a:cubicBezTo>
                    <a:cubicBezTo>
                      <a:pt x="140234" y="154792"/>
                      <a:pt x="126491" y="142822"/>
                      <a:pt x="112749" y="130853"/>
                    </a:cubicBezTo>
                    <a:cubicBezTo>
                      <a:pt x="92357" y="113121"/>
                      <a:pt x="71078" y="95831"/>
                      <a:pt x="52459" y="75439"/>
                    </a:cubicBezTo>
                    <a:cubicBezTo>
                      <a:pt x="36056" y="57707"/>
                      <a:pt x="22757" y="37758"/>
                      <a:pt x="9901" y="17809"/>
                    </a:cubicBezTo>
                    <a:cubicBezTo>
                      <a:pt x="8571" y="15149"/>
                      <a:pt x="-4285" y="-1253"/>
                      <a:pt x="1478" y="77"/>
                    </a:cubicBezTo>
                    <a:cubicBezTo>
                      <a:pt x="4138" y="1850"/>
                      <a:pt x="5024" y="4510"/>
                      <a:pt x="6798" y="7170"/>
                    </a:cubicBezTo>
                    <a:cubicBezTo>
                      <a:pt x="9901" y="11603"/>
                      <a:pt x="12561" y="16036"/>
                      <a:pt x="15664" y="20469"/>
                    </a:cubicBezTo>
                    <a:cubicBezTo>
                      <a:pt x="25860" y="35541"/>
                      <a:pt x="36056" y="50170"/>
                      <a:pt x="48026" y="63913"/>
                    </a:cubicBezTo>
                    <a:cubicBezTo>
                      <a:pt x="68861" y="89182"/>
                      <a:pt x="95016" y="109131"/>
                      <a:pt x="119398" y="130853"/>
                    </a:cubicBezTo>
                    <a:cubicBezTo>
                      <a:pt x="138904" y="147699"/>
                      <a:pt x="158853" y="164544"/>
                      <a:pt x="179245" y="180504"/>
                    </a:cubicBezTo>
                    <a:cubicBezTo>
                      <a:pt x="188111" y="187596"/>
                      <a:pt x="196091" y="195133"/>
                      <a:pt x="204071" y="203112"/>
                    </a:cubicBezTo>
                    <a:cubicBezTo>
                      <a:pt x="204514" y="203556"/>
                      <a:pt x="204957" y="204442"/>
                      <a:pt x="205401" y="204886"/>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9" name="Google Shape;889;p29"/>
              <p:cNvSpPr/>
              <p:nvPr/>
            </p:nvSpPr>
            <p:spPr>
              <a:xfrm>
                <a:off x="10243695" y="1399407"/>
                <a:ext cx="27282" cy="27231"/>
              </a:xfrm>
              <a:custGeom>
                <a:avLst/>
                <a:gdLst/>
                <a:ahLst/>
                <a:cxnLst/>
                <a:rect l="l" t="t" r="r" b="b"/>
                <a:pathLst>
                  <a:path w="27282" h="27231" extrusionOk="0">
                    <a:moveTo>
                      <a:pt x="26950" y="24946"/>
                    </a:moveTo>
                    <a:cubicBezTo>
                      <a:pt x="27394" y="25389"/>
                      <a:pt x="27394" y="26276"/>
                      <a:pt x="26950" y="26719"/>
                    </a:cubicBezTo>
                    <a:cubicBezTo>
                      <a:pt x="26507" y="27163"/>
                      <a:pt x="25177" y="27606"/>
                      <a:pt x="24290" y="26719"/>
                    </a:cubicBezTo>
                    <a:cubicBezTo>
                      <a:pt x="21187" y="24946"/>
                      <a:pt x="-3195" y="2337"/>
                      <a:pt x="351" y="121"/>
                    </a:cubicBezTo>
                    <a:cubicBezTo>
                      <a:pt x="1238" y="-322"/>
                      <a:pt x="2125" y="564"/>
                      <a:pt x="3012" y="1007"/>
                    </a:cubicBezTo>
                    <a:cubicBezTo>
                      <a:pt x="8331" y="6770"/>
                      <a:pt x="12764" y="12533"/>
                      <a:pt x="18528" y="17410"/>
                    </a:cubicBezTo>
                    <a:cubicBezTo>
                      <a:pt x="21187" y="20070"/>
                      <a:pt x="24290" y="22286"/>
                      <a:pt x="26950" y="24946"/>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0" name="Google Shape;890;p29"/>
              <p:cNvSpPr/>
              <p:nvPr/>
            </p:nvSpPr>
            <p:spPr>
              <a:xfrm>
                <a:off x="10259349" y="1425267"/>
                <a:ext cx="4203" cy="3406"/>
              </a:xfrm>
              <a:custGeom>
                <a:avLst/>
                <a:gdLst/>
                <a:ahLst/>
                <a:cxnLst/>
                <a:rect l="l" t="t" r="r" b="b"/>
                <a:pathLst>
                  <a:path w="4203" h="3406" extrusionOk="0">
                    <a:moveTo>
                      <a:pt x="4203" y="1747"/>
                    </a:moveTo>
                    <a:cubicBezTo>
                      <a:pt x="4203" y="3520"/>
                      <a:pt x="1100" y="3963"/>
                      <a:pt x="213" y="2633"/>
                    </a:cubicBezTo>
                    <a:cubicBezTo>
                      <a:pt x="-1116" y="-470"/>
                      <a:pt x="4203" y="-913"/>
                      <a:pt x="4203" y="174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1" name="Google Shape;891;p29"/>
              <p:cNvSpPr/>
              <p:nvPr/>
            </p:nvSpPr>
            <p:spPr>
              <a:xfrm>
                <a:off x="10211353" y="1425930"/>
                <a:ext cx="222430" cy="200572"/>
              </a:xfrm>
              <a:custGeom>
                <a:avLst/>
                <a:gdLst/>
                <a:ahLst/>
                <a:cxnLst/>
                <a:rect l="l" t="t" r="r" b="b"/>
                <a:pathLst>
                  <a:path w="222430" h="200572" extrusionOk="0">
                    <a:moveTo>
                      <a:pt x="222430" y="200130"/>
                    </a:moveTo>
                    <a:cubicBezTo>
                      <a:pt x="222430" y="200573"/>
                      <a:pt x="221987" y="200573"/>
                      <a:pt x="221544" y="200573"/>
                    </a:cubicBezTo>
                    <a:cubicBezTo>
                      <a:pt x="210018" y="186387"/>
                      <a:pt x="197162" y="172644"/>
                      <a:pt x="181646" y="162892"/>
                    </a:cubicBezTo>
                    <a:cubicBezTo>
                      <a:pt x="167460" y="155355"/>
                      <a:pt x="151944" y="149592"/>
                      <a:pt x="139088" y="139840"/>
                    </a:cubicBezTo>
                    <a:cubicBezTo>
                      <a:pt x="124016" y="129200"/>
                      <a:pt x="110273" y="117231"/>
                      <a:pt x="97861" y="103488"/>
                    </a:cubicBezTo>
                    <a:cubicBezTo>
                      <a:pt x="85448" y="90189"/>
                      <a:pt x="74808" y="75560"/>
                      <a:pt x="62839" y="61817"/>
                    </a:cubicBezTo>
                    <a:cubicBezTo>
                      <a:pt x="54416" y="52064"/>
                      <a:pt x="44663" y="42755"/>
                      <a:pt x="35354" y="33888"/>
                    </a:cubicBezTo>
                    <a:cubicBezTo>
                      <a:pt x="28704" y="26796"/>
                      <a:pt x="21611" y="20146"/>
                      <a:pt x="14518" y="13496"/>
                    </a:cubicBezTo>
                    <a:cubicBezTo>
                      <a:pt x="10085" y="9063"/>
                      <a:pt x="4765" y="5517"/>
                      <a:pt x="332" y="1084"/>
                    </a:cubicBezTo>
                    <a:cubicBezTo>
                      <a:pt x="-111" y="640"/>
                      <a:pt x="-111" y="640"/>
                      <a:pt x="332" y="197"/>
                    </a:cubicBezTo>
                    <a:cubicBezTo>
                      <a:pt x="776" y="197"/>
                      <a:pt x="1219" y="-246"/>
                      <a:pt x="1219" y="197"/>
                    </a:cubicBezTo>
                    <a:cubicBezTo>
                      <a:pt x="6539" y="5073"/>
                      <a:pt x="11858" y="9950"/>
                      <a:pt x="17622" y="14383"/>
                    </a:cubicBezTo>
                    <a:cubicBezTo>
                      <a:pt x="25601" y="21033"/>
                      <a:pt x="33137" y="28569"/>
                      <a:pt x="40673" y="35662"/>
                    </a:cubicBezTo>
                    <a:cubicBezTo>
                      <a:pt x="50426" y="44528"/>
                      <a:pt x="60179" y="53394"/>
                      <a:pt x="69045" y="62704"/>
                    </a:cubicBezTo>
                    <a:cubicBezTo>
                      <a:pt x="84118" y="79549"/>
                      <a:pt x="97861" y="97725"/>
                      <a:pt x="114263" y="113241"/>
                    </a:cubicBezTo>
                    <a:cubicBezTo>
                      <a:pt x="123129" y="121664"/>
                      <a:pt x="132882" y="129643"/>
                      <a:pt x="143078" y="137180"/>
                    </a:cubicBezTo>
                    <a:cubicBezTo>
                      <a:pt x="155491" y="146046"/>
                      <a:pt x="169233" y="152252"/>
                      <a:pt x="182533" y="159789"/>
                    </a:cubicBezTo>
                    <a:cubicBezTo>
                      <a:pt x="190512" y="165108"/>
                      <a:pt x="197162" y="171314"/>
                      <a:pt x="203812" y="177521"/>
                    </a:cubicBezTo>
                    <a:cubicBezTo>
                      <a:pt x="210461" y="184171"/>
                      <a:pt x="216667" y="191263"/>
                      <a:pt x="221987" y="199243"/>
                    </a:cubicBezTo>
                    <a:cubicBezTo>
                      <a:pt x="222430" y="199243"/>
                      <a:pt x="222430" y="199686"/>
                      <a:pt x="222430" y="20013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2" name="Google Shape;892;p29"/>
              <p:cNvSpPr/>
              <p:nvPr/>
            </p:nvSpPr>
            <p:spPr>
              <a:xfrm>
                <a:off x="10257702" y="1484913"/>
                <a:ext cx="140915" cy="140823"/>
              </a:xfrm>
              <a:custGeom>
                <a:avLst/>
                <a:gdLst/>
                <a:ahLst/>
                <a:cxnLst/>
                <a:rect l="l" t="t" r="r" b="b"/>
                <a:pathLst>
                  <a:path w="140915" h="140823" extrusionOk="0">
                    <a:moveTo>
                      <a:pt x="140617" y="139816"/>
                    </a:moveTo>
                    <a:cubicBezTo>
                      <a:pt x="141504" y="140260"/>
                      <a:pt x="140174" y="141146"/>
                      <a:pt x="139731" y="140703"/>
                    </a:cubicBezTo>
                    <a:cubicBezTo>
                      <a:pt x="123771" y="129620"/>
                      <a:pt x="106039" y="122527"/>
                      <a:pt x="90080" y="111445"/>
                    </a:cubicBezTo>
                    <a:cubicBezTo>
                      <a:pt x="69244" y="97702"/>
                      <a:pt x="54172" y="77753"/>
                      <a:pt x="39986" y="57361"/>
                    </a:cubicBezTo>
                    <a:cubicBezTo>
                      <a:pt x="27130" y="39185"/>
                      <a:pt x="15160" y="20566"/>
                      <a:pt x="1861" y="3277"/>
                    </a:cubicBezTo>
                    <a:cubicBezTo>
                      <a:pt x="1418" y="2390"/>
                      <a:pt x="88" y="1947"/>
                      <a:pt x="88" y="1061"/>
                    </a:cubicBezTo>
                    <a:cubicBezTo>
                      <a:pt x="-356" y="174"/>
                      <a:pt x="975" y="-269"/>
                      <a:pt x="1861" y="174"/>
                    </a:cubicBezTo>
                    <a:cubicBezTo>
                      <a:pt x="2748" y="617"/>
                      <a:pt x="3191" y="1947"/>
                      <a:pt x="3634" y="2834"/>
                    </a:cubicBezTo>
                    <a:cubicBezTo>
                      <a:pt x="29347" y="36082"/>
                      <a:pt x="49739" y="74650"/>
                      <a:pt x="83430" y="100805"/>
                    </a:cubicBezTo>
                    <a:cubicBezTo>
                      <a:pt x="95843" y="110558"/>
                      <a:pt x="110472" y="117651"/>
                      <a:pt x="123771" y="126517"/>
                    </a:cubicBezTo>
                    <a:cubicBezTo>
                      <a:pt x="129091" y="131837"/>
                      <a:pt x="134411" y="135827"/>
                      <a:pt x="140617" y="139816"/>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3" name="Google Shape;893;p29"/>
              <p:cNvSpPr/>
              <p:nvPr/>
            </p:nvSpPr>
            <p:spPr>
              <a:xfrm>
                <a:off x="10495726" y="1624729"/>
                <a:ext cx="24108" cy="88839"/>
              </a:xfrm>
              <a:custGeom>
                <a:avLst/>
                <a:gdLst/>
                <a:ahLst/>
                <a:cxnLst/>
                <a:rect l="l" t="t" r="r" b="b"/>
                <a:pathLst>
                  <a:path w="24108" h="88839" extrusionOk="0">
                    <a:moveTo>
                      <a:pt x="21400" y="87775"/>
                    </a:moveTo>
                    <a:cubicBezTo>
                      <a:pt x="16523" y="75363"/>
                      <a:pt x="11204" y="62950"/>
                      <a:pt x="7214" y="50094"/>
                    </a:cubicBezTo>
                    <a:cubicBezTo>
                      <a:pt x="5440" y="44331"/>
                      <a:pt x="3224" y="38568"/>
                      <a:pt x="1007" y="32362"/>
                    </a:cubicBezTo>
                    <a:cubicBezTo>
                      <a:pt x="565" y="30588"/>
                      <a:pt x="-323" y="29258"/>
                      <a:pt x="121" y="27485"/>
                    </a:cubicBezTo>
                    <a:cubicBezTo>
                      <a:pt x="2781" y="18619"/>
                      <a:pt x="4554" y="9753"/>
                      <a:pt x="5884" y="443"/>
                    </a:cubicBezTo>
                    <a:cubicBezTo>
                      <a:pt x="5884" y="0"/>
                      <a:pt x="6327" y="0"/>
                      <a:pt x="6327" y="0"/>
                    </a:cubicBezTo>
                    <a:cubicBezTo>
                      <a:pt x="7657" y="443"/>
                      <a:pt x="6771" y="1773"/>
                      <a:pt x="6771" y="2660"/>
                    </a:cubicBezTo>
                    <a:cubicBezTo>
                      <a:pt x="5440" y="10639"/>
                      <a:pt x="3668" y="18619"/>
                      <a:pt x="2781" y="27042"/>
                    </a:cubicBezTo>
                    <a:cubicBezTo>
                      <a:pt x="8101" y="40341"/>
                      <a:pt x="12534" y="54970"/>
                      <a:pt x="17410" y="68270"/>
                    </a:cubicBezTo>
                    <a:cubicBezTo>
                      <a:pt x="19626" y="74476"/>
                      <a:pt x="21400" y="80682"/>
                      <a:pt x="24059" y="86445"/>
                    </a:cubicBezTo>
                    <a:cubicBezTo>
                      <a:pt x="24503" y="89105"/>
                      <a:pt x="21843" y="89549"/>
                      <a:pt x="21400" y="8777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4" name="Google Shape;894;p29"/>
              <p:cNvSpPr/>
              <p:nvPr/>
            </p:nvSpPr>
            <p:spPr>
              <a:xfrm>
                <a:off x="10464372" y="1522990"/>
                <a:ext cx="30144" cy="120801"/>
              </a:xfrm>
              <a:custGeom>
                <a:avLst/>
                <a:gdLst/>
                <a:ahLst/>
                <a:cxnLst/>
                <a:rect l="l" t="t" r="r" b="b"/>
                <a:pathLst>
                  <a:path w="30144" h="120801" extrusionOk="0">
                    <a:moveTo>
                      <a:pt x="29702" y="120359"/>
                    </a:moveTo>
                    <a:cubicBezTo>
                      <a:pt x="23939" y="106173"/>
                      <a:pt x="19506" y="91543"/>
                      <a:pt x="14629" y="77358"/>
                    </a:cubicBezTo>
                    <a:cubicBezTo>
                      <a:pt x="8866" y="61842"/>
                      <a:pt x="4433" y="47213"/>
                      <a:pt x="443" y="31253"/>
                    </a:cubicBezTo>
                    <a:cubicBezTo>
                      <a:pt x="0" y="29923"/>
                      <a:pt x="0" y="27707"/>
                      <a:pt x="0" y="26377"/>
                    </a:cubicBezTo>
                    <a:cubicBezTo>
                      <a:pt x="443" y="14851"/>
                      <a:pt x="443" y="9531"/>
                      <a:pt x="0" y="665"/>
                    </a:cubicBezTo>
                    <a:cubicBezTo>
                      <a:pt x="0" y="-222"/>
                      <a:pt x="1330" y="-222"/>
                      <a:pt x="1330" y="665"/>
                    </a:cubicBezTo>
                    <a:cubicBezTo>
                      <a:pt x="1773" y="9974"/>
                      <a:pt x="2660" y="19284"/>
                      <a:pt x="3103" y="29037"/>
                    </a:cubicBezTo>
                    <a:cubicBezTo>
                      <a:pt x="7979" y="48986"/>
                      <a:pt x="15073" y="68048"/>
                      <a:pt x="20836" y="87997"/>
                    </a:cubicBezTo>
                    <a:cubicBezTo>
                      <a:pt x="23939" y="98636"/>
                      <a:pt x="27486" y="109276"/>
                      <a:pt x="30145" y="119915"/>
                    </a:cubicBezTo>
                    <a:cubicBezTo>
                      <a:pt x="30145" y="120359"/>
                      <a:pt x="30145" y="120802"/>
                      <a:pt x="29702" y="120802"/>
                    </a:cubicBezTo>
                    <a:cubicBezTo>
                      <a:pt x="29702" y="120802"/>
                      <a:pt x="29702" y="120359"/>
                      <a:pt x="29702" y="120359"/>
                    </a:cubicBezTo>
                    <a:cubicBezTo>
                      <a:pt x="29702" y="120359"/>
                      <a:pt x="29702" y="120359"/>
                      <a:pt x="29702" y="12035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5" name="Google Shape;895;p29"/>
              <p:cNvSpPr/>
              <p:nvPr/>
            </p:nvSpPr>
            <p:spPr>
              <a:xfrm>
                <a:off x="10471022" y="1593033"/>
                <a:ext cx="34577" cy="98040"/>
              </a:xfrm>
              <a:custGeom>
                <a:avLst/>
                <a:gdLst/>
                <a:ahLst/>
                <a:cxnLst/>
                <a:rect l="l" t="t" r="r" b="b"/>
                <a:pathLst>
                  <a:path w="34577" h="98040" extrusionOk="0">
                    <a:moveTo>
                      <a:pt x="32805" y="97306"/>
                    </a:moveTo>
                    <a:cubicBezTo>
                      <a:pt x="21279" y="65388"/>
                      <a:pt x="10640" y="33027"/>
                      <a:pt x="0" y="665"/>
                    </a:cubicBezTo>
                    <a:cubicBezTo>
                      <a:pt x="0" y="-222"/>
                      <a:pt x="1330" y="-222"/>
                      <a:pt x="1330" y="665"/>
                    </a:cubicBezTo>
                    <a:cubicBezTo>
                      <a:pt x="9753" y="26377"/>
                      <a:pt x="18619" y="52089"/>
                      <a:pt x="27486" y="78244"/>
                    </a:cubicBezTo>
                    <a:cubicBezTo>
                      <a:pt x="29702" y="84451"/>
                      <a:pt x="31919" y="90657"/>
                      <a:pt x="34135" y="96863"/>
                    </a:cubicBezTo>
                    <a:cubicBezTo>
                      <a:pt x="34135" y="97306"/>
                      <a:pt x="34135" y="97306"/>
                      <a:pt x="34578" y="97750"/>
                    </a:cubicBezTo>
                    <a:cubicBezTo>
                      <a:pt x="34135" y="98193"/>
                      <a:pt x="32805" y="98193"/>
                      <a:pt x="32805" y="97306"/>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6" name="Google Shape;896;p29"/>
              <p:cNvSpPr/>
              <p:nvPr/>
            </p:nvSpPr>
            <p:spPr>
              <a:xfrm>
                <a:off x="10490527" y="1663297"/>
                <a:ext cx="3875" cy="9095"/>
              </a:xfrm>
              <a:custGeom>
                <a:avLst/>
                <a:gdLst/>
                <a:ahLst/>
                <a:cxnLst/>
                <a:rect l="l" t="t" r="r" b="b"/>
                <a:pathLst>
                  <a:path w="3875" h="9095" extrusionOk="0">
                    <a:moveTo>
                      <a:pt x="3103" y="8866"/>
                    </a:moveTo>
                    <a:cubicBezTo>
                      <a:pt x="1773" y="6206"/>
                      <a:pt x="1330" y="3103"/>
                      <a:pt x="0" y="443"/>
                    </a:cubicBezTo>
                    <a:cubicBezTo>
                      <a:pt x="0" y="0"/>
                      <a:pt x="0" y="0"/>
                      <a:pt x="443" y="0"/>
                    </a:cubicBezTo>
                    <a:cubicBezTo>
                      <a:pt x="886" y="0"/>
                      <a:pt x="1330" y="0"/>
                      <a:pt x="1330" y="443"/>
                    </a:cubicBezTo>
                    <a:cubicBezTo>
                      <a:pt x="1773" y="2217"/>
                      <a:pt x="2217" y="3546"/>
                      <a:pt x="2659" y="5320"/>
                    </a:cubicBezTo>
                    <a:cubicBezTo>
                      <a:pt x="3103" y="5320"/>
                      <a:pt x="4876" y="10196"/>
                      <a:pt x="3103" y="8866"/>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7" name="Google Shape;897;p29"/>
              <p:cNvSpPr/>
              <p:nvPr/>
            </p:nvSpPr>
            <p:spPr>
              <a:xfrm>
                <a:off x="10434917" y="1336523"/>
                <a:ext cx="19720" cy="125068"/>
              </a:xfrm>
              <a:custGeom>
                <a:avLst/>
                <a:gdLst/>
                <a:ahLst/>
                <a:cxnLst/>
                <a:rect l="l" t="t" r="r" b="b"/>
                <a:pathLst>
                  <a:path w="19720" h="125068" extrusionOk="0">
                    <a:moveTo>
                      <a:pt x="8620" y="125069"/>
                    </a:moveTo>
                    <a:cubicBezTo>
                      <a:pt x="8176" y="125069"/>
                      <a:pt x="7733" y="124625"/>
                      <a:pt x="7733" y="124182"/>
                    </a:cubicBezTo>
                    <a:cubicBezTo>
                      <a:pt x="6847" y="119749"/>
                      <a:pt x="5960" y="115316"/>
                      <a:pt x="5074" y="110883"/>
                    </a:cubicBezTo>
                    <a:cubicBezTo>
                      <a:pt x="3300" y="104676"/>
                      <a:pt x="1970" y="98470"/>
                      <a:pt x="197" y="92264"/>
                    </a:cubicBezTo>
                    <a:cubicBezTo>
                      <a:pt x="197" y="91377"/>
                      <a:pt x="-247" y="90490"/>
                      <a:pt x="197" y="89604"/>
                    </a:cubicBezTo>
                    <a:cubicBezTo>
                      <a:pt x="640" y="73201"/>
                      <a:pt x="2857" y="56356"/>
                      <a:pt x="5517" y="39953"/>
                    </a:cubicBezTo>
                    <a:cubicBezTo>
                      <a:pt x="8176" y="26654"/>
                      <a:pt x="13053" y="13798"/>
                      <a:pt x="18373" y="942"/>
                    </a:cubicBezTo>
                    <a:cubicBezTo>
                      <a:pt x="19702" y="-1275"/>
                      <a:pt x="20146" y="942"/>
                      <a:pt x="19259" y="2272"/>
                    </a:cubicBezTo>
                    <a:cubicBezTo>
                      <a:pt x="11723" y="20004"/>
                      <a:pt x="6403" y="39066"/>
                      <a:pt x="4630" y="58129"/>
                    </a:cubicBezTo>
                    <a:cubicBezTo>
                      <a:pt x="3300" y="68325"/>
                      <a:pt x="1527" y="78964"/>
                      <a:pt x="1527" y="89161"/>
                    </a:cubicBezTo>
                    <a:cubicBezTo>
                      <a:pt x="5517" y="98470"/>
                      <a:pt x="6403" y="109553"/>
                      <a:pt x="8176" y="119306"/>
                    </a:cubicBezTo>
                    <a:cubicBezTo>
                      <a:pt x="8176" y="120636"/>
                      <a:pt x="8620" y="121965"/>
                      <a:pt x="9063" y="123739"/>
                    </a:cubicBezTo>
                    <a:cubicBezTo>
                      <a:pt x="9507" y="124182"/>
                      <a:pt x="9063" y="124625"/>
                      <a:pt x="8620" y="12506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8" name="Google Shape;898;p29"/>
              <p:cNvSpPr/>
              <p:nvPr/>
            </p:nvSpPr>
            <p:spPr>
              <a:xfrm>
                <a:off x="10518964" y="1299663"/>
                <a:ext cx="232350" cy="432352"/>
              </a:xfrm>
              <a:custGeom>
                <a:avLst/>
                <a:gdLst/>
                <a:ahLst/>
                <a:cxnLst/>
                <a:rect l="l" t="t" r="r" b="b"/>
                <a:pathLst>
                  <a:path w="232350" h="432352" extrusionOk="0">
                    <a:moveTo>
                      <a:pt x="231343" y="121"/>
                    </a:moveTo>
                    <a:cubicBezTo>
                      <a:pt x="231786" y="-322"/>
                      <a:pt x="232673" y="564"/>
                      <a:pt x="232230" y="1007"/>
                    </a:cubicBezTo>
                    <a:cubicBezTo>
                      <a:pt x="212281" y="17410"/>
                      <a:pt x="194549" y="36915"/>
                      <a:pt x="178589" y="57308"/>
                    </a:cubicBezTo>
                    <a:cubicBezTo>
                      <a:pt x="148444" y="95432"/>
                      <a:pt x="123175" y="136660"/>
                      <a:pt x="96577" y="177445"/>
                    </a:cubicBezTo>
                    <a:cubicBezTo>
                      <a:pt x="77514" y="206260"/>
                      <a:pt x="58452" y="235518"/>
                      <a:pt x="43380" y="266993"/>
                    </a:cubicBezTo>
                    <a:cubicBezTo>
                      <a:pt x="30967" y="293592"/>
                      <a:pt x="22101" y="321964"/>
                      <a:pt x="15895" y="350779"/>
                    </a:cubicBezTo>
                    <a:cubicBezTo>
                      <a:pt x="11462" y="368954"/>
                      <a:pt x="7029" y="387573"/>
                      <a:pt x="5255" y="406192"/>
                    </a:cubicBezTo>
                    <a:cubicBezTo>
                      <a:pt x="4812" y="411955"/>
                      <a:pt x="4368" y="417718"/>
                      <a:pt x="4368" y="423925"/>
                    </a:cubicBezTo>
                    <a:cubicBezTo>
                      <a:pt x="4368" y="426141"/>
                      <a:pt x="4368" y="427915"/>
                      <a:pt x="4368" y="430131"/>
                    </a:cubicBezTo>
                    <a:cubicBezTo>
                      <a:pt x="4368" y="431461"/>
                      <a:pt x="3482" y="432348"/>
                      <a:pt x="2595" y="432348"/>
                    </a:cubicBezTo>
                    <a:cubicBezTo>
                      <a:pt x="-2724" y="432791"/>
                      <a:pt x="1709" y="398656"/>
                      <a:pt x="2152" y="394666"/>
                    </a:cubicBezTo>
                    <a:cubicBezTo>
                      <a:pt x="6585" y="365408"/>
                      <a:pt x="16337" y="337479"/>
                      <a:pt x="24761" y="309551"/>
                    </a:cubicBezTo>
                    <a:cubicBezTo>
                      <a:pt x="40277" y="259014"/>
                      <a:pt x="69535" y="214239"/>
                      <a:pt x="98793" y="170795"/>
                    </a:cubicBezTo>
                    <a:cubicBezTo>
                      <a:pt x="125836" y="130454"/>
                      <a:pt x="151104" y="88783"/>
                      <a:pt x="182136" y="51101"/>
                    </a:cubicBezTo>
                    <a:cubicBezTo>
                      <a:pt x="195435" y="34699"/>
                      <a:pt x="210065" y="19626"/>
                      <a:pt x="225580" y="5440"/>
                    </a:cubicBezTo>
                    <a:cubicBezTo>
                      <a:pt x="227353" y="3667"/>
                      <a:pt x="229570" y="1894"/>
                      <a:pt x="231343" y="12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9" name="Google Shape;899;p29"/>
              <p:cNvSpPr/>
              <p:nvPr/>
            </p:nvSpPr>
            <p:spPr>
              <a:xfrm>
                <a:off x="10491742" y="1263311"/>
                <a:ext cx="218666" cy="399986"/>
              </a:xfrm>
              <a:custGeom>
                <a:avLst/>
                <a:gdLst/>
                <a:ahLst/>
                <a:cxnLst/>
                <a:rect l="l" t="t" r="r" b="b"/>
                <a:pathLst>
                  <a:path w="218666" h="399986" extrusionOk="0">
                    <a:moveTo>
                      <a:pt x="217780" y="121"/>
                    </a:moveTo>
                    <a:cubicBezTo>
                      <a:pt x="218224" y="-323"/>
                      <a:pt x="218666" y="564"/>
                      <a:pt x="218666" y="1008"/>
                    </a:cubicBezTo>
                    <a:cubicBezTo>
                      <a:pt x="205811" y="20956"/>
                      <a:pt x="189851" y="38245"/>
                      <a:pt x="173449" y="55091"/>
                    </a:cubicBezTo>
                    <a:cubicBezTo>
                      <a:pt x="153500" y="74154"/>
                      <a:pt x="129562" y="89669"/>
                      <a:pt x="111829" y="110948"/>
                    </a:cubicBezTo>
                    <a:cubicBezTo>
                      <a:pt x="76807" y="153949"/>
                      <a:pt x="53755" y="205816"/>
                      <a:pt x="35580" y="257684"/>
                    </a:cubicBezTo>
                    <a:cubicBezTo>
                      <a:pt x="22724" y="295365"/>
                      <a:pt x="16518" y="334820"/>
                      <a:pt x="8538" y="373388"/>
                    </a:cubicBezTo>
                    <a:cubicBezTo>
                      <a:pt x="7208" y="379594"/>
                      <a:pt x="5878" y="385357"/>
                      <a:pt x="4991" y="391563"/>
                    </a:cubicBezTo>
                    <a:cubicBezTo>
                      <a:pt x="4105" y="394223"/>
                      <a:pt x="4991" y="397326"/>
                      <a:pt x="3661" y="399543"/>
                    </a:cubicBezTo>
                    <a:cubicBezTo>
                      <a:pt x="3218" y="399986"/>
                      <a:pt x="2775" y="399986"/>
                      <a:pt x="1888" y="399986"/>
                    </a:cubicBezTo>
                    <a:cubicBezTo>
                      <a:pt x="558" y="399543"/>
                      <a:pt x="-328" y="398213"/>
                      <a:pt x="116" y="396883"/>
                    </a:cubicBezTo>
                    <a:cubicBezTo>
                      <a:pt x="558" y="393337"/>
                      <a:pt x="1002" y="389790"/>
                      <a:pt x="1445" y="386244"/>
                    </a:cubicBezTo>
                    <a:cubicBezTo>
                      <a:pt x="3218" y="375161"/>
                      <a:pt x="6321" y="363635"/>
                      <a:pt x="8538" y="352552"/>
                    </a:cubicBezTo>
                    <a:cubicBezTo>
                      <a:pt x="13415" y="328613"/>
                      <a:pt x="17848" y="304675"/>
                      <a:pt x="24498" y="281179"/>
                    </a:cubicBezTo>
                    <a:cubicBezTo>
                      <a:pt x="38683" y="233745"/>
                      <a:pt x="58188" y="187198"/>
                      <a:pt x="84344" y="144640"/>
                    </a:cubicBezTo>
                    <a:cubicBezTo>
                      <a:pt x="97200" y="123804"/>
                      <a:pt x="111829" y="103855"/>
                      <a:pt x="130448" y="87896"/>
                    </a:cubicBezTo>
                    <a:cubicBezTo>
                      <a:pt x="145078" y="75040"/>
                      <a:pt x="161036" y="63514"/>
                      <a:pt x="174779" y="49772"/>
                    </a:cubicBezTo>
                    <a:cubicBezTo>
                      <a:pt x="188522" y="35586"/>
                      <a:pt x="201821" y="20956"/>
                      <a:pt x="213791" y="4997"/>
                    </a:cubicBezTo>
                    <a:cubicBezTo>
                      <a:pt x="215563" y="3667"/>
                      <a:pt x="216894" y="1894"/>
                      <a:pt x="217780" y="12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0" name="Google Shape;900;p29"/>
              <p:cNvSpPr/>
              <p:nvPr/>
            </p:nvSpPr>
            <p:spPr>
              <a:xfrm>
                <a:off x="10418197" y="1021631"/>
                <a:ext cx="186261" cy="283963"/>
              </a:xfrm>
              <a:custGeom>
                <a:avLst/>
                <a:gdLst/>
                <a:ahLst/>
                <a:cxnLst/>
                <a:rect l="l" t="t" r="r" b="b"/>
                <a:pathLst>
                  <a:path w="186261" h="283963" extrusionOk="0">
                    <a:moveTo>
                      <a:pt x="1844" y="283915"/>
                    </a:moveTo>
                    <a:cubicBezTo>
                      <a:pt x="-1702" y="283029"/>
                      <a:pt x="957" y="275936"/>
                      <a:pt x="957" y="273276"/>
                    </a:cubicBezTo>
                    <a:cubicBezTo>
                      <a:pt x="1844" y="265296"/>
                      <a:pt x="3618" y="257760"/>
                      <a:pt x="4947" y="249780"/>
                    </a:cubicBezTo>
                    <a:cubicBezTo>
                      <a:pt x="13814" y="202790"/>
                      <a:pt x="48835" y="167325"/>
                      <a:pt x="78980" y="132303"/>
                    </a:cubicBezTo>
                    <a:cubicBezTo>
                      <a:pt x="88733" y="121221"/>
                      <a:pt x="98043" y="109251"/>
                      <a:pt x="106465" y="97282"/>
                    </a:cubicBezTo>
                    <a:cubicBezTo>
                      <a:pt x="119321" y="78663"/>
                      <a:pt x="131291" y="58714"/>
                      <a:pt x="146363" y="41868"/>
                    </a:cubicBezTo>
                    <a:cubicBezTo>
                      <a:pt x="155673" y="30785"/>
                      <a:pt x="165868" y="20589"/>
                      <a:pt x="176065" y="10393"/>
                    </a:cubicBezTo>
                    <a:cubicBezTo>
                      <a:pt x="179168" y="7290"/>
                      <a:pt x="182272" y="3744"/>
                      <a:pt x="185375" y="197"/>
                    </a:cubicBezTo>
                    <a:cubicBezTo>
                      <a:pt x="185817" y="-246"/>
                      <a:pt x="185817" y="197"/>
                      <a:pt x="186261" y="197"/>
                    </a:cubicBezTo>
                    <a:cubicBezTo>
                      <a:pt x="186261" y="640"/>
                      <a:pt x="186261" y="1084"/>
                      <a:pt x="186261" y="1084"/>
                    </a:cubicBezTo>
                    <a:cubicBezTo>
                      <a:pt x="184045" y="3744"/>
                      <a:pt x="181384" y="6403"/>
                      <a:pt x="179168" y="9063"/>
                    </a:cubicBezTo>
                    <a:cubicBezTo>
                      <a:pt x="170301" y="18373"/>
                      <a:pt x="161879" y="27682"/>
                      <a:pt x="153457" y="36992"/>
                    </a:cubicBezTo>
                    <a:cubicBezTo>
                      <a:pt x="136167" y="55611"/>
                      <a:pt x="122868" y="77333"/>
                      <a:pt x="108682" y="98168"/>
                    </a:cubicBezTo>
                    <a:cubicBezTo>
                      <a:pt x="94939" y="117674"/>
                      <a:pt x="79423" y="134963"/>
                      <a:pt x="64351" y="153139"/>
                    </a:cubicBezTo>
                    <a:cubicBezTo>
                      <a:pt x="40412" y="180624"/>
                      <a:pt x="18247" y="210326"/>
                      <a:pt x="10711" y="246677"/>
                    </a:cubicBezTo>
                    <a:cubicBezTo>
                      <a:pt x="8494" y="257317"/>
                      <a:pt x="6277" y="268399"/>
                      <a:pt x="4947" y="279039"/>
                    </a:cubicBezTo>
                    <a:cubicBezTo>
                      <a:pt x="4061" y="281699"/>
                      <a:pt x="4061" y="284359"/>
                      <a:pt x="1844" y="28391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901" name="Google Shape;901;p29"/>
            <p:cNvGrpSpPr/>
            <p:nvPr/>
          </p:nvGrpSpPr>
          <p:grpSpPr>
            <a:xfrm>
              <a:off x="-74226" y="3655279"/>
              <a:ext cx="1092894" cy="1295921"/>
              <a:chOff x="1394701" y="2167213"/>
              <a:chExt cx="1092785" cy="1295791"/>
            </a:xfrm>
          </p:grpSpPr>
          <p:sp>
            <p:nvSpPr>
              <p:cNvPr id="902" name="Google Shape;902;p29"/>
              <p:cNvSpPr/>
              <p:nvPr/>
            </p:nvSpPr>
            <p:spPr>
              <a:xfrm>
                <a:off x="1394701" y="2167213"/>
                <a:ext cx="1092785" cy="1185069"/>
              </a:xfrm>
              <a:custGeom>
                <a:avLst/>
                <a:gdLst/>
                <a:ahLst/>
                <a:cxnLst/>
                <a:rect l="l" t="t" r="r" b="b"/>
                <a:pathLst>
                  <a:path w="1092785" h="1185069" extrusionOk="0">
                    <a:moveTo>
                      <a:pt x="511579" y="893396"/>
                    </a:moveTo>
                    <a:cubicBezTo>
                      <a:pt x="504043" y="891180"/>
                      <a:pt x="489414" y="901376"/>
                      <a:pt x="483651" y="905809"/>
                    </a:cubicBezTo>
                    <a:cubicBezTo>
                      <a:pt x="476558" y="910685"/>
                      <a:pt x="476115" y="915118"/>
                      <a:pt x="471238" y="921768"/>
                    </a:cubicBezTo>
                    <a:cubicBezTo>
                      <a:pt x="466805" y="927531"/>
                      <a:pt x="461929" y="929304"/>
                      <a:pt x="457052" y="934180"/>
                    </a:cubicBezTo>
                    <a:cubicBezTo>
                      <a:pt x="449516" y="941717"/>
                      <a:pt x="442866" y="949253"/>
                      <a:pt x="434887" y="956789"/>
                    </a:cubicBezTo>
                    <a:cubicBezTo>
                      <a:pt x="428237" y="962996"/>
                      <a:pt x="421144" y="969202"/>
                      <a:pt x="418041" y="977625"/>
                    </a:cubicBezTo>
                    <a:cubicBezTo>
                      <a:pt x="414051" y="988264"/>
                      <a:pt x="410505" y="999790"/>
                      <a:pt x="410948" y="1011316"/>
                    </a:cubicBezTo>
                    <a:cubicBezTo>
                      <a:pt x="411835" y="1024172"/>
                      <a:pt x="418928" y="1033925"/>
                      <a:pt x="422031" y="1045894"/>
                    </a:cubicBezTo>
                    <a:cubicBezTo>
                      <a:pt x="425577" y="1057864"/>
                      <a:pt x="429124" y="1071606"/>
                      <a:pt x="431784" y="1083576"/>
                    </a:cubicBezTo>
                    <a:cubicBezTo>
                      <a:pt x="434000" y="1093329"/>
                      <a:pt x="436660" y="1118597"/>
                      <a:pt x="433557" y="1128793"/>
                    </a:cubicBezTo>
                    <a:cubicBezTo>
                      <a:pt x="426021" y="1151402"/>
                      <a:pt x="387896" y="1139876"/>
                      <a:pt x="382576" y="1122144"/>
                    </a:cubicBezTo>
                    <a:cubicBezTo>
                      <a:pt x="378586" y="1108845"/>
                      <a:pt x="381690" y="1091999"/>
                      <a:pt x="375927" y="1077813"/>
                    </a:cubicBezTo>
                    <a:cubicBezTo>
                      <a:pt x="374153" y="1073823"/>
                      <a:pt x="371493" y="1068060"/>
                      <a:pt x="367504" y="1065400"/>
                    </a:cubicBezTo>
                    <a:cubicBezTo>
                      <a:pt x="359081" y="1059637"/>
                      <a:pt x="361297" y="1062740"/>
                      <a:pt x="353318" y="1065843"/>
                    </a:cubicBezTo>
                    <a:cubicBezTo>
                      <a:pt x="342235" y="1070277"/>
                      <a:pt x="340018" y="1073380"/>
                      <a:pt x="333812" y="1084019"/>
                    </a:cubicBezTo>
                    <a:cubicBezTo>
                      <a:pt x="328049" y="1094215"/>
                      <a:pt x="320070" y="1101752"/>
                      <a:pt x="314307" y="1111948"/>
                    </a:cubicBezTo>
                    <a:cubicBezTo>
                      <a:pt x="298791" y="1138103"/>
                      <a:pt x="292584" y="1173124"/>
                      <a:pt x="259779" y="1183764"/>
                    </a:cubicBezTo>
                    <a:cubicBezTo>
                      <a:pt x="230521" y="1193073"/>
                      <a:pt x="239387" y="1150072"/>
                      <a:pt x="244264" y="1134556"/>
                    </a:cubicBezTo>
                    <a:cubicBezTo>
                      <a:pt x="255346" y="1099535"/>
                      <a:pt x="280615" y="1069390"/>
                      <a:pt x="299234" y="1038358"/>
                    </a:cubicBezTo>
                    <a:cubicBezTo>
                      <a:pt x="301894" y="1033925"/>
                      <a:pt x="302780" y="1026832"/>
                      <a:pt x="305884" y="1022842"/>
                    </a:cubicBezTo>
                    <a:cubicBezTo>
                      <a:pt x="310317" y="1016193"/>
                      <a:pt x="316080" y="1012203"/>
                      <a:pt x="320070" y="1005110"/>
                    </a:cubicBezTo>
                    <a:cubicBezTo>
                      <a:pt x="325833" y="994914"/>
                      <a:pt x="330266" y="979398"/>
                      <a:pt x="314750" y="978955"/>
                    </a:cubicBezTo>
                    <a:cubicBezTo>
                      <a:pt x="307214" y="978511"/>
                      <a:pt x="277512" y="997574"/>
                      <a:pt x="270862" y="1002007"/>
                    </a:cubicBezTo>
                    <a:cubicBezTo>
                      <a:pt x="259336" y="1009543"/>
                      <a:pt x="248697" y="1020183"/>
                      <a:pt x="237614" y="1028162"/>
                    </a:cubicBezTo>
                    <a:cubicBezTo>
                      <a:pt x="226531" y="1036585"/>
                      <a:pt x="213675" y="1050328"/>
                      <a:pt x="205252" y="1061854"/>
                    </a:cubicBezTo>
                    <a:cubicBezTo>
                      <a:pt x="196829" y="1073823"/>
                      <a:pt x="187520" y="1080029"/>
                      <a:pt x="176437" y="1089782"/>
                    </a:cubicBezTo>
                    <a:cubicBezTo>
                      <a:pt x="165798" y="1098648"/>
                      <a:pt x="156488" y="1104855"/>
                      <a:pt x="143189" y="1106628"/>
                    </a:cubicBezTo>
                    <a:cubicBezTo>
                      <a:pt x="129890" y="1108401"/>
                      <a:pt x="124127" y="1106185"/>
                      <a:pt x="130333" y="1094215"/>
                    </a:cubicBezTo>
                    <a:cubicBezTo>
                      <a:pt x="142302" y="1070720"/>
                      <a:pt x="165798" y="1049441"/>
                      <a:pt x="182200" y="1029049"/>
                    </a:cubicBezTo>
                    <a:cubicBezTo>
                      <a:pt x="192396" y="1016193"/>
                      <a:pt x="198603" y="1001564"/>
                      <a:pt x="210129" y="989594"/>
                    </a:cubicBezTo>
                    <a:cubicBezTo>
                      <a:pt x="224315" y="974522"/>
                      <a:pt x="242490" y="960779"/>
                      <a:pt x="260223" y="950583"/>
                    </a:cubicBezTo>
                    <a:cubicBezTo>
                      <a:pt x="283275" y="936840"/>
                      <a:pt x="309873" y="937727"/>
                      <a:pt x="332926" y="923098"/>
                    </a:cubicBezTo>
                    <a:cubicBezTo>
                      <a:pt x="353761" y="909798"/>
                      <a:pt x="375927" y="898716"/>
                      <a:pt x="383463" y="873004"/>
                    </a:cubicBezTo>
                    <a:cubicBezTo>
                      <a:pt x="392772" y="841529"/>
                      <a:pt x="352431" y="842859"/>
                      <a:pt x="334255" y="848622"/>
                    </a:cubicBezTo>
                    <a:cubicBezTo>
                      <a:pt x="324503" y="851725"/>
                      <a:pt x="318296" y="857488"/>
                      <a:pt x="309430" y="861478"/>
                    </a:cubicBezTo>
                    <a:cubicBezTo>
                      <a:pt x="300121" y="865911"/>
                      <a:pt x="290811" y="867684"/>
                      <a:pt x="281502" y="872117"/>
                    </a:cubicBezTo>
                    <a:cubicBezTo>
                      <a:pt x="270862" y="877437"/>
                      <a:pt x="261109" y="884086"/>
                      <a:pt x="250470" y="889406"/>
                    </a:cubicBezTo>
                    <a:cubicBezTo>
                      <a:pt x="241160" y="894283"/>
                      <a:pt x="230078" y="896056"/>
                      <a:pt x="221212" y="901376"/>
                    </a:cubicBezTo>
                    <a:cubicBezTo>
                      <a:pt x="207912" y="909355"/>
                      <a:pt x="194613" y="924871"/>
                      <a:pt x="184860" y="936840"/>
                    </a:cubicBezTo>
                    <a:cubicBezTo>
                      <a:pt x="175551" y="947923"/>
                      <a:pt x="171118" y="964326"/>
                      <a:pt x="160035" y="973635"/>
                    </a:cubicBezTo>
                    <a:cubicBezTo>
                      <a:pt x="148952" y="982501"/>
                      <a:pt x="133880" y="993584"/>
                      <a:pt x="121024" y="999790"/>
                    </a:cubicBezTo>
                    <a:cubicBezTo>
                      <a:pt x="110384" y="1004667"/>
                      <a:pt x="81569" y="1018853"/>
                      <a:pt x="70043" y="1011316"/>
                    </a:cubicBezTo>
                    <a:cubicBezTo>
                      <a:pt x="47434" y="995801"/>
                      <a:pt x="82012" y="951470"/>
                      <a:pt x="92652" y="939944"/>
                    </a:cubicBezTo>
                    <a:cubicBezTo>
                      <a:pt x="106394" y="925314"/>
                      <a:pt x="117920" y="909355"/>
                      <a:pt x="132106" y="895169"/>
                    </a:cubicBezTo>
                    <a:cubicBezTo>
                      <a:pt x="146292" y="880983"/>
                      <a:pt x="159148" y="872561"/>
                      <a:pt x="175551" y="861478"/>
                    </a:cubicBezTo>
                    <a:cubicBezTo>
                      <a:pt x="192840" y="849952"/>
                      <a:pt x="204366" y="832663"/>
                      <a:pt x="222985" y="823353"/>
                    </a:cubicBezTo>
                    <a:cubicBezTo>
                      <a:pt x="235397" y="817147"/>
                      <a:pt x="248697" y="812270"/>
                      <a:pt x="261553" y="806951"/>
                    </a:cubicBezTo>
                    <a:cubicBezTo>
                      <a:pt x="287265" y="796311"/>
                      <a:pt x="310760" y="794095"/>
                      <a:pt x="338689" y="794538"/>
                    </a:cubicBezTo>
                    <a:cubicBezTo>
                      <a:pt x="359524" y="794981"/>
                      <a:pt x="391886" y="786115"/>
                      <a:pt x="401639" y="766609"/>
                    </a:cubicBezTo>
                    <a:cubicBezTo>
                      <a:pt x="408288" y="753310"/>
                      <a:pt x="406515" y="749321"/>
                      <a:pt x="394546" y="744001"/>
                    </a:cubicBezTo>
                    <a:cubicBezTo>
                      <a:pt x="373710" y="734691"/>
                      <a:pt x="359081" y="740898"/>
                      <a:pt x="337359" y="745331"/>
                    </a:cubicBezTo>
                    <a:cubicBezTo>
                      <a:pt x="315193" y="750207"/>
                      <a:pt x="292141" y="755970"/>
                      <a:pt x="269976" y="759517"/>
                    </a:cubicBezTo>
                    <a:cubicBezTo>
                      <a:pt x="254460" y="762176"/>
                      <a:pt x="239387" y="759960"/>
                      <a:pt x="223871" y="760403"/>
                    </a:cubicBezTo>
                    <a:cubicBezTo>
                      <a:pt x="209242" y="761290"/>
                      <a:pt x="197273" y="766609"/>
                      <a:pt x="182200" y="766166"/>
                    </a:cubicBezTo>
                    <a:cubicBezTo>
                      <a:pt x="166241" y="765723"/>
                      <a:pt x="153385" y="771043"/>
                      <a:pt x="137426" y="771486"/>
                    </a:cubicBezTo>
                    <a:cubicBezTo>
                      <a:pt x="130333" y="771929"/>
                      <a:pt x="127230" y="774146"/>
                      <a:pt x="120580" y="775919"/>
                    </a:cubicBezTo>
                    <a:cubicBezTo>
                      <a:pt x="114817" y="777249"/>
                      <a:pt x="109054" y="775476"/>
                      <a:pt x="103734" y="776805"/>
                    </a:cubicBezTo>
                    <a:cubicBezTo>
                      <a:pt x="94425" y="779022"/>
                      <a:pt x="93538" y="783455"/>
                      <a:pt x="81569" y="783012"/>
                    </a:cubicBezTo>
                    <a:cubicBezTo>
                      <a:pt x="70930" y="782125"/>
                      <a:pt x="57630" y="778579"/>
                      <a:pt x="47877" y="773259"/>
                    </a:cubicBezTo>
                    <a:cubicBezTo>
                      <a:pt x="43444" y="771043"/>
                      <a:pt x="24382" y="755527"/>
                      <a:pt x="24825" y="749321"/>
                    </a:cubicBezTo>
                    <a:cubicBezTo>
                      <a:pt x="25712" y="736464"/>
                      <a:pt x="98858" y="724495"/>
                      <a:pt x="109497" y="721392"/>
                    </a:cubicBezTo>
                    <a:cubicBezTo>
                      <a:pt x="114374" y="720062"/>
                      <a:pt x="122353" y="718732"/>
                      <a:pt x="127673" y="717402"/>
                    </a:cubicBezTo>
                    <a:cubicBezTo>
                      <a:pt x="132993" y="716959"/>
                      <a:pt x="137869" y="716072"/>
                      <a:pt x="143189" y="715186"/>
                    </a:cubicBezTo>
                    <a:cubicBezTo>
                      <a:pt x="148065" y="711639"/>
                      <a:pt x="153385" y="708536"/>
                      <a:pt x="158705" y="706319"/>
                    </a:cubicBezTo>
                    <a:cubicBezTo>
                      <a:pt x="170674" y="702330"/>
                      <a:pt x="184860" y="697453"/>
                      <a:pt x="197273" y="695237"/>
                    </a:cubicBezTo>
                    <a:cubicBezTo>
                      <a:pt x="229634" y="689474"/>
                      <a:pt x="264213" y="693907"/>
                      <a:pt x="293914" y="706763"/>
                    </a:cubicBezTo>
                    <a:cubicBezTo>
                      <a:pt x="320956" y="718289"/>
                      <a:pt x="355978" y="715629"/>
                      <a:pt x="383020" y="706763"/>
                    </a:cubicBezTo>
                    <a:cubicBezTo>
                      <a:pt x="400752" y="701000"/>
                      <a:pt x="433557" y="699226"/>
                      <a:pt x="428237" y="672185"/>
                    </a:cubicBezTo>
                    <a:cubicBezTo>
                      <a:pt x="422917" y="644256"/>
                      <a:pt x="390999" y="649576"/>
                      <a:pt x="370164" y="649576"/>
                    </a:cubicBezTo>
                    <a:cubicBezTo>
                      <a:pt x="331596" y="649576"/>
                      <a:pt x="292141" y="652236"/>
                      <a:pt x="253573" y="650019"/>
                    </a:cubicBezTo>
                    <a:cubicBezTo>
                      <a:pt x="239387" y="649132"/>
                      <a:pt x="225645" y="643369"/>
                      <a:pt x="211015" y="643369"/>
                    </a:cubicBezTo>
                    <a:cubicBezTo>
                      <a:pt x="199489" y="643813"/>
                      <a:pt x="189737" y="648689"/>
                      <a:pt x="178654" y="649576"/>
                    </a:cubicBezTo>
                    <a:cubicBezTo>
                      <a:pt x="160035" y="651349"/>
                      <a:pt x="141416" y="641153"/>
                      <a:pt x="123683" y="636720"/>
                    </a:cubicBezTo>
                    <a:cubicBezTo>
                      <a:pt x="97085" y="630070"/>
                      <a:pt x="74919" y="622534"/>
                      <a:pt x="50094" y="611451"/>
                    </a:cubicBezTo>
                    <a:cubicBezTo>
                      <a:pt x="28815" y="600812"/>
                      <a:pt x="8866" y="594605"/>
                      <a:pt x="0" y="570667"/>
                    </a:cubicBezTo>
                    <a:cubicBezTo>
                      <a:pt x="12856" y="556924"/>
                      <a:pt x="38568" y="565347"/>
                      <a:pt x="54084" y="569337"/>
                    </a:cubicBezTo>
                    <a:cubicBezTo>
                      <a:pt x="77579" y="575986"/>
                      <a:pt x="104621" y="582193"/>
                      <a:pt x="129003" y="580863"/>
                    </a:cubicBezTo>
                    <a:cubicBezTo>
                      <a:pt x="140086" y="579976"/>
                      <a:pt x="150282" y="575986"/>
                      <a:pt x="161365" y="574656"/>
                    </a:cubicBezTo>
                    <a:cubicBezTo>
                      <a:pt x="172891" y="573327"/>
                      <a:pt x="185303" y="575100"/>
                      <a:pt x="196386" y="575100"/>
                    </a:cubicBezTo>
                    <a:cubicBezTo>
                      <a:pt x="226975" y="575100"/>
                      <a:pt x="253130" y="576873"/>
                      <a:pt x="282832" y="583523"/>
                    </a:cubicBezTo>
                    <a:cubicBezTo>
                      <a:pt x="302780" y="587956"/>
                      <a:pt x="323173" y="593275"/>
                      <a:pt x="344008" y="591946"/>
                    </a:cubicBezTo>
                    <a:cubicBezTo>
                      <a:pt x="360854" y="591059"/>
                      <a:pt x="379916" y="589729"/>
                      <a:pt x="388783" y="575100"/>
                    </a:cubicBezTo>
                    <a:cubicBezTo>
                      <a:pt x="398092" y="559584"/>
                      <a:pt x="396319" y="547615"/>
                      <a:pt x="376813" y="547171"/>
                    </a:cubicBezTo>
                    <a:cubicBezTo>
                      <a:pt x="338245" y="545841"/>
                      <a:pt x="297904" y="552491"/>
                      <a:pt x="260223" y="542295"/>
                    </a:cubicBezTo>
                    <a:cubicBezTo>
                      <a:pt x="225201" y="532985"/>
                      <a:pt x="191510" y="513036"/>
                      <a:pt x="157375" y="500180"/>
                    </a:cubicBezTo>
                    <a:cubicBezTo>
                      <a:pt x="131663" y="490428"/>
                      <a:pt x="103291" y="482448"/>
                      <a:pt x="84672" y="460726"/>
                    </a:cubicBezTo>
                    <a:cubicBezTo>
                      <a:pt x="78022" y="452746"/>
                      <a:pt x="53197" y="424818"/>
                      <a:pt x="59847" y="412848"/>
                    </a:cubicBezTo>
                    <a:cubicBezTo>
                      <a:pt x="72259" y="390683"/>
                      <a:pt x="135653" y="427921"/>
                      <a:pt x="148952" y="432797"/>
                    </a:cubicBezTo>
                    <a:cubicBezTo>
                      <a:pt x="178654" y="444323"/>
                      <a:pt x="209242" y="454963"/>
                      <a:pt x="238057" y="469149"/>
                    </a:cubicBezTo>
                    <a:cubicBezTo>
                      <a:pt x="250470" y="475355"/>
                      <a:pt x="262883" y="480675"/>
                      <a:pt x="275739" y="485994"/>
                    </a:cubicBezTo>
                    <a:cubicBezTo>
                      <a:pt x="293028" y="493531"/>
                      <a:pt x="304997" y="495304"/>
                      <a:pt x="323173" y="498407"/>
                    </a:cubicBezTo>
                    <a:cubicBezTo>
                      <a:pt x="343565" y="501510"/>
                      <a:pt x="364844" y="505057"/>
                      <a:pt x="385236" y="502840"/>
                    </a:cubicBezTo>
                    <a:cubicBezTo>
                      <a:pt x="408288" y="500180"/>
                      <a:pt x="402525" y="469592"/>
                      <a:pt x="387896" y="457623"/>
                    </a:cubicBezTo>
                    <a:cubicBezTo>
                      <a:pt x="358638" y="434127"/>
                      <a:pt x="309873" y="431467"/>
                      <a:pt x="274852" y="424374"/>
                    </a:cubicBezTo>
                    <a:cubicBezTo>
                      <a:pt x="242934" y="417725"/>
                      <a:pt x="212345" y="405312"/>
                      <a:pt x="186190" y="385363"/>
                    </a:cubicBezTo>
                    <a:cubicBezTo>
                      <a:pt x="174221" y="376054"/>
                      <a:pt x="159148" y="364084"/>
                      <a:pt x="149395" y="353002"/>
                    </a:cubicBezTo>
                    <a:cubicBezTo>
                      <a:pt x="140972" y="343249"/>
                      <a:pt x="135209" y="329063"/>
                      <a:pt x="127673" y="318423"/>
                    </a:cubicBezTo>
                    <a:cubicBezTo>
                      <a:pt x="117034" y="303351"/>
                      <a:pt x="86889" y="258133"/>
                      <a:pt x="100188" y="240401"/>
                    </a:cubicBezTo>
                    <a:cubicBezTo>
                      <a:pt x="135653" y="237741"/>
                      <a:pt x="160478" y="271876"/>
                      <a:pt x="186633" y="288722"/>
                    </a:cubicBezTo>
                    <a:cubicBezTo>
                      <a:pt x="203479" y="299804"/>
                      <a:pt x="216335" y="314434"/>
                      <a:pt x="232738" y="325960"/>
                    </a:cubicBezTo>
                    <a:cubicBezTo>
                      <a:pt x="250027" y="338372"/>
                      <a:pt x="269532" y="349012"/>
                      <a:pt x="287708" y="359651"/>
                    </a:cubicBezTo>
                    <a:cubicBezTo>
                      <a:pt x="303224" y="368517"/>
                      <a:pt x="393659" y="392013"/>
                      <a:pt x="375040" y="348125"/>
                    </a:cubicBezTo>
                    <a:cubicBezTo>
                      <a:pt x="363071" y="319310"/>
                      <a:pt x="329822" y="307784"/>
                      <a:pt x="304997" y="292712"/>
                    </a:cubicBezTo>
                    <a:cubicBezTo>
                      <a:pt x="280172" y="277639"/>
                      <a:pt x="248697" y="253700"/>
                      <a:pt x="232294" y="229762"/>
                    </a:cubicBezTo>
                    <a:cubicBezTo>
                      <a:pt x="221212" y="213359"/>
                      <a:pt x="203036" y="193410"/>
                      <a:pt x="204366" y="172574"/>
                    </a:cubicBezTo>
                    <a:cubicBezTo>
                      <a:pt x="205696" y="149966"/>
                      <a:pt x="230521" y="165925"/>
                      <a:pt x="243377" y="172574"/>
                    </a:cubicBezTo>
                    <a:cubicBezTo>
                      <a:pt x="272635" y="187647"/>
                      <a:pt x="301894" y="207153"/>
                      <a:pt x="333369" y="216019"/>
                    </a:cubicBezTo>
                    <a:cubicBezTo>
                      <a:pt x="344008" y="219122"/>
                      <a:pt x="359081" y="226215"/>
                      <a:pt x="369277" y="220009"/>
                    </a:cubicBezTo>
                    <a:cubicBezTo>
                      <a:pt x="382133" y="212472"/>
                      <a:pt x="377700" y="193410"/>
                      <a:pt x="377700" y="180554"/>
                    </a:cubicBezTo>
                    <a:cubicBezTo>
                      <a:pt x="377256" y="150852"/>
                      <a:pt x="375927" y="120707"/>
                      <a:pt x="380360" y="91449"/>
                    </a:cubicBezTo>
                    <a:cubicBezTo>
                      <a:pt x="383906" y="67510"/>
                      <a:pt x="389669" y="8107"/>
                      <a:pt x="419814" y="570"/>
                    </a:cubicBezTo>
                    <a:cubicBezTo>
                      <a:pt x="453506" y="-7852"/>
                      <a:pt x="452619" y="79479"/>
                      <a:pt x="454392" y="99428"/>
                    </a:cubicBezTo>
                    <a:cubicBezTo>
                      <a:pt x="455722" y="112284"/>
                      <a:pt x="454392" y="195627"/>
                      <a:pt x="483651" y="182327"/>
                    </a:cubicBezTo>
                    <a:cubicBezTo>
                      <a:pt x="495177" y="177008"/>
                      <a:pt x="503600" y="149522"/>
                      <a:pt x="509363" y="138883"/>
                    </a:cubicBezTo>
                    <a:cubicBezTo>
                      <a:pt x="518672" y="120707"/>
                      <a:pt x="530642" y="102532"/>
                      <a:pt x="545271" y="87902"/>
                    </a:cubicBezTo>
                    <a:cubicBezTo>
                      <a:pt x="553250" y="79923"/>
                      <a:pt x="570983" y="60417"/>
                      <a:pt x="581622" y="68397"/>
                    </a:cubicBezTo>
                    <a:cubicBezTo>
                      <a:pt x="592705" y="76820"/>
                      <a:pt x="586942" y="104748"/>
                      <a:pt x="585169" y="116274"/>
                    </a:cubicBezTo>
                    <a:cubicBezTo>
                      <a:pt x="574973" y="170358"/>
                      <a:pt x="536848" y="215132"/>
                      <a:pt x="514239" y="263896"/>
                    </a:cubicBezTo>
                    <a:cubicBezTo>
                      <a:pt x="506703" y="280299"/>
                      <a:pt x="489857" y="309557"/>
                      <a:pt x="498280" y="328176"/>
                    </a:cubicBezTo>
                    <a:cubicBezTo>
                      <a:pt x="506703" y="347239"/>
                      <a:pt x="532415" y="326846"/>
                      <a:pt x="542611" y="317980"/>
                    </a:cubicBezTo>
                    <a:cubicBezTo>
                      <a:pt x="564776" y="298475"/>
                      <a:pt x="586499" y="274093"/>
                      <a:pt x="603788" y="250154"/>
                    </a:cubicBezTo>
                    <a:cubicBezTo>
                      <a:pt x="621963" y="225772"/>
                      <a:pt x="634819" y="198286"/>
                      <a:pt x="654325" y="174791"/>
                    </a:cubicBezTo>
                    <a:cubicBezTo>
                      <a:pt x="674717" y="150409"/>
                      <a:pt x="686687" y="117604"/>
                      <a:pt x="723038" y="122481"/>
                    </a:cubicBezTo>
                    <a:cubicBezTo>
                      <a:pt x="730574" y="144203"/>
                      <a:pt x="718162" y="167255"/>
                      <a:pt x="710182" y="186760"/>
                    </a:cubicBezTo>
                    <a:cubicBezTo>
                      <a:pt x="696883" y="219565"/>
                      <a:pt x="682697" y="245277"/>
                      <a:pt x="660088" y="273206"/>
                    </a:cubicBezTo>
                    <a:cubicBezTo>
                      <a:pt x="636593" y="302464"/>
                      <a:pt x="623293" y="337486"/>
                      <a:pt x="594035" y="362754"/>
                    </a:cubicBezTo>
                    <a:cubicBezTo>
                      <a:pt x="569210" y="384033"/>
                      <a:pt x="541281" y="405756"/>
                      <a:pt x="525322" y="435457"/>
                    </a:cubicBezTo>
                    <a:cubicBezTo>
                      <a:pt x="511579" y="461169"/>
                      <a:pt x="527982" y="470479"/>
                      <a:pt x="551477" y="457179"/>
                    </a:cubicBezTo>
                    <a:cubicBezTo>
                      <a:pt x="579849" y="441220"/>
                      <a:pt x="607334" y="412848"/>
                      <a:pt x="627726" y="387580"/>
                    </a:cubicBezTo>
                    <a:cubicBezTo>
                      <a:pt x="648119" y="362311"/>
                      <a:pt x="667624" y="337486"/>
                      <a:pt x="689346" y="313104"/>
                    </a:cubicBezTo>
                    <a:cubicBezTo>
                      <a:pt x="710625" y="289608"/>
                      <a:pt x="723038" y="270989"/>
                      <a:pt x="755843" y="263010"/>
                    </a:cubicBezTo>
                    <a:cubicBezTo>
                      <a:pt x="770472" y="259463"/>
                      <a:pt x="840072" y="234638"/>
                      <a:pt x="841402" y="261680"/>
                    </a:cubicBezTo>
                    <a:cubicBezTo>
                      <a:pt x="842288" y="272319"/>
                      <a:pt x="822783" y="297145"/>
                      <a:pt x="818350" y="306454"/>
                    </a:cubicBezTo>
                    <a:cubicBezTo>
                      <a:pt x="803277" y="339259"/>
                      <a:pt x="786875" y="356548"/>
                      <a:pt x="758503" y="379157"/>
                    </a:cubicBezTo>
                    <a:cubicBezTo>
                      <a:pt x="733677" y="399549"/>
                      <a:pt x="705749" y="413735"/>
                      <a:pt x="680037" y="432354"/>
                    </a:cubicBezTo>
                    <a:cubicBezTo>
                      <a:pt x="654768" y="450530"/>
                      <a:pt x="630830" y="470035"/>
                      <a:pt x="607334" y="490871"/>
                    </a:cubicBezTo>
                    <a:cubicBezTo>
                      <a:pt x="586942" y="509490"/>
                      <a:pt x="564333" y="533872"/>
                      <a:pt x="550147" y="557811"/>
                    </a:cubicBezTo>
                    <a:cubicBezTo>
                      <a:pt x="545271" y="566233"/>
                      <a:pt x="529312" y="586626"/>
                      <a:pt x="533302" y="596822"/>
                    </a:cubicBezTo>
                    <a:cubicBezTo>
                      <a:pt x="538621" y="610121"/>
                      <a:pt x="555467" y="599925"/>
                      <a:pt x="562117" y="595492"/>
                    </a:cubicBezTo>
                    <a:cubicBezTo>
                      <a:pt x="617087" y="557811"/>
                      <a:pt x="663635" y="506830"/>
                      <a:pt x="715058" y="464272"/>
                    </a:cubicBezTo>
                    <a:cubicBezTo>
                      <a:pt x="740327" y="442993"/>
                      <a:pt x="763823" y="424374"/>
                      <a:pt x="795297" y="413292"/>
                    </a:cubicBezTo>
                    <a:cubicBezTo>
                      <a:pt x="817906" y="405312"/>
                      <a:pt x="840072" y="398219"/>
                      <a:pt x="863124" y="392013"/>
                    </a:cubicBezTo>
                    <a:cubicBezTo>
                      <a:pt x="878196" y="388023"/>
                      <a:pt x="884846" y="382703"/>
                      <a:pt x="899032" y="388466"/>
                    </a:cubicBezTo>
                    <a:cubicBezTo>
                      <a:pt x="903022" y="390240"/>
                      <a:pt x="909671" y="394229"/>
                      <a:pt x="913218" y="396446"/>
                    </a:cubicBezTo>
                    <a:cubicBezTo>
                      <a:pt x="916321" y="398219"/>
                      <a:pt x="919424" y="398219"/>
                      <a:pt x="921641" y="401766"/>
                    </a:cubicBezTo>
                    <a:cubicBezTo>
                      <a:pt x="928734" y="413292"/>
                      <a:pt x="911888" y="420828"/>
                      <a:pt x="903465" y="428364"/>
                    </a:cubicBezTo>
                    <a:cubicBezTo>
                      <a:pt x="897702" y="433684"/>
                      <a:pt x="892826" y="435901"/>
                      <a:pt x="885733" y="440334"/>
                    </a:cubicBezTo>
                    <a:cubicBezTo>
                      <a:pt x="866670" y="452303"/>
                      <a:pt x="852928" y="470035"/>
                      <a:pt x="833865" y="481561"/>
                    </a:cubicBezTo>
                    <a:cubicBezTo>
                      <a:pt x="784215" y="511263"/>
                      <a:pt x="725698" y="534315"/>
                      <a:pt x="684027" y="575100"/>
                    </a:cubicBezTo>
                    <a:cubicBezTo>
                      <a:pt x="676491" y="582636"/>
                      <a:pt x="670727" y="586626"/>
                      <a:pt x="661861" y="591502"/>
                    </a:cubicBezTo>
                    <a:cubicBezTo>
                      <a:pt x="648119" y="599482"/>
                      <a:pt x="639696" y="608791"/>
                      <a:pt x="628170" y="619431"/>
                    </a:cubicBezTo>
                    <a:cubicBezTo>
                      <a:pt x="615757" y="630957"/>
                      <a:pt x="577632" y="650462"/>
                      <a:pt x="578076" y="669525"/>
                    </a:cubicBezTo>
                    <a:cubicBezTo>
                      <a:pt x="579406" y="710753"/>
                      <a:pt x="709739" y="636277"/>
                      <a:pt x="727471" y="625637"/>
                    </a:cubicBezTo>
                    <a:cubicBezTo>
                      <a:pt x="750523" y="611895"/>
                      <a:pt x="774019" y="595935"/>
                      <a:pt x="797957" y="583966"/>
                    </a:cubicBezTo>
                    <a:cubicBezTo>
                      <a:pt x="815246" y="575100"/>
                      <a:pt x="833865" y="569337"/>
                      <a:pt x="850711" y="558697"/>
                    </a:cubicBezTo>
                    <a:cubicBezTo>
                      <a:pt x="861794" y="551604"/>
                      <a:pt x="870660" y="544511"/>
                      <a:pt x="883516" y="540078"/>
                    </a:cubicBezTo>
                    <a:cubicBezTo>
                      <a:pt x="914548" y="529882"/>
                      <a:pt x="959322" y="531212"/>
                      <a:pt x="989910" y="541851"/>
                    </a:cubicBezTo>
                    <a:cubicBezTo>
                      <a:pt x="1000993" y="545841"/>
                      <a:pt x="1012963" y="552491"/>
                      <a:pt x="1000993" y="563130"/>
                    </a:cubicBezTo>
                    <a:cubicBezTo>
                      <a:pt x="996117" y="567564"/>
                      <a:pt x="989910" y="566677"/>
                      <a:pt x="985034" y="569780"/>
                    </a:cubicBezTo>
                    <a:cubicBezTo>
                      <a:pt x="970848" y="577760"/>
                      <a:pt x="955776" y="586182"/>
                      <a:pt x="941590" y="595049"/>
                    </a:cubicBezTo>
                    <a:cubicBezTo>
                      <a:pt x="933167" y="600368"/>
                      <a:pt x="925631" y="607461"/>
                      <a:pt x="917208" y="612338"/>
                    </a:cubicBezTo>
                    <a:cubicBezTo>
                      <a:pt x="900362" y="622091"/>
                      <a:pt x="881300" y="626080"/>
                      <a:pt x="862681" y="631400"/>
                    </a:cubicBezTo>
                    <a:cubicBezTo>
                      <a:pt x="828989" y="641596"/>
                      <a:pt x="797071" y="655782"/>
                      <a:pt x="764266" y="669081"/>
                    </a:cubicBezTo>
                    <a:cubicBezTo>
                      <a:pt x="737667" y="679721"/>
                      <a:pt x="714172" y="696567"/>
                      <a:pt x="689346" y="710309"/>
                    </a:cubicBezTo>
                    <a:cubicBezTo>
                      <a:pt x="677820" y="716959"/>
                      <a:pt x="650335" y="728928"/>
                      <a:pt x="655655" y="746217"/>
                    </a:cubicBezTo>
                    <a:cubicBezTo>
                      <a:pt x="667624" y="750650"/>
                      <a:pt x="679594" y="745774"/>
                      <a:pt x="690233" y="740454"/>
                    </a:cubicBezTo>
                    <a:cubicBezTo>
                      <a:pt x="709739" y="731145"/>
                      <a:pt x="728801" y="720505"/>
                      <a:pt x="747863" y="710753"/>
                    </a:cubicBezTo>
                    <a:cubicBezTo>
                      <a:pt x="763823" y="702330"/>
                      <a:pt x="778452" y="690360"/>
                      <a:pt x="794854" y="683267"/>
                    </a:cubicBezTo>
                    <a:cubicBezTo>
                      <a:pt x="808597" y="677504"/>
                      <a:pt x="823669" y="675731"/>
                      <a:pt x="838742" y="672628"/>
                    </a:cubicBezTo>
                    <a:cubicBezTo>
                      <a:pt x="860021" y="667751"/>
                      <a:pt x="885289" y="665535"/>
                      <a:pt x="907012" y="669968"/>
                    </a:cubicBezTo>
                    <a:cubicBezTo>
                      <a:pt x="929177" y="674401"/>
                      <a:pt x="950456" y="674401"/>
                      <a:pt x="973065" y="674401"/>
                    </a:cubicBezTo>
                    <a:cubicBezTo>
                      <a:pt x="983704" y="674401"/>
                      <a:pt x="994787" y="671298"/>
                      <a:pt x="1000993" y="681937"/>
                    </a:cubicBezTo>
                    <a:cubicBezTo>
                      <a:pt x="1013406" y="703216"/>
                      <a:pt x="985034" y="731145"/>
                      <a:pt x="969518" y="737794"/>
                    </a:cubicBezTo>
                    <a:cubicBezTo>
                      <a:pt x="938043" y="750650"/>
                      <a:pt x="906125" y="744001"/>
                      <a:pt x="873763" y="748434"/>
                    </a:cubicBezTo>
                    <a:cubicBezTo>
                      <a:pt x="857804" y="750650"/>
                      <a:pt x="840515" y="750650"/>
                      <a:pt x="824556" y="753754"/>
                    </a:cubicBezTo>
                    <a:cubicBezTo>
                      <a:pt x="809927" y="756413"/>
                      <a:pt x="796184" y="764836"/>
                      <a:pt x="781998" y="769713"/>
                    </a:cubicBezTo>
                    <a:cubicBezTo>
                      <a:pt x="755843" y="778579"/>
                      <a:pt x="723038" y="785228"/>
                      <a:pt x="701759" y="804291"/>
                    </a:cubicBezTo>
                    <a:cubicBezTo>
                      <a:pt x="688903" y="816260"/>
                      <a:pt x="673831" y="841085"/>
                      <a:pt x="694223" y="849508"/>
                    </a:cubicBezTo>
                    <a:cubicBezTo>
                      <a:pt x="720821" y="860591"/>
                      <a:pt x="769142" y="843745"/>
                      <a:pt x="795297" y="836209"/>
                    </a:cubicBezTo>
                    <a:cubicBezTo>
                      <a:pt x="824999" y="827343"/>
                      <a:pt x="856474" y="811384"/>
                      <a:pt x="883959" y="797198"/>
                    </a:cubicBezTo>
                    <a:cubicBezTo>
                      <a:pt x="900362" y="788775"/>
                      <a:pt x="961539" y="783012"/>
                      <a:pt x="940260" y="818477"/>
                    </a:cubicBezTo>
                    <a:cubicBezTo>
                      <a:pt x="933610" y="829559"/>
                      <a:pt x="919424" y="836652"/>
                      <a:pt x="908785" y="842416"/>
                    </a:cubicBezTo>
                    <a:cubicBezTo>
                      <a:pt x="895929" y="849065"/>
                      <a:pt x="885733" y="857931"/>
                      <a:pt x="874207" y="866354"/>
                    </a:cubicBezTo>
                    <a:cubicBezTo>
                      <a:pt x="863567" y="874334"/>
                      <a:pt x="804164" y="891623"/>
                      <a:pt x="813473" y="914675"/>
                    </a:cubicBezTo>
                    <a:cubicBezTo>
                      <a:pt x="826329" y="918665"/>
                      <a:pt x="843175" y="912015"/>
                      <a:pt x="855588" y="910685"/>
                    </a:cubicBezTo>
                    <a:cubicBezTo>
                      <a:pt x="869330" y="909355"/>
                      <a:pt x="882630" y="909355"/>
                      <a:pt x="896372" y="906252"/>
                    </a:cubicBezTo>
                    <a:cubicBezTo>
                      <a:pt x="924301" y="899602"/>
                      <a:pt x="954446" y="891180"/>
                      <a:pt x="981487" y="881427"/>
                    </a:cubicBezTo>
                    <a:cubicBezTo>
                      <a:pt x="1002766" y="873890"/>
                      <a:pt x="1024932" y="865467"/>
                      <a:pt x="1047097" y="860148"/>
                    </a:cubicBezTo>
                    <a:cubicBezTo>
                      <a:pt x="1055520" y="857931"/>
                      <a:pt x="1081232" y="855271"/>
                      <a:pt x="1088325" y="861921"/>
                    </a:cubicBezTo>
                    <a:cubicBezTo>
                      <a:pt x="1095418" y="868571"/>
                      <a:pt x="1092758" y="891180"/>
                      <a:pt x="1089212" y="899602"/>
                    </a:cubicBezTo>
                    <a:cubicBezTo>
                      <a:pt x="1081676" y="916005"/>
                      <a:pt x="1055077" y="931521"/>
                      <a:pt x="1041334" y="941274"/>
                    </a:cubicBezTo>
                    <a:cubicBezTo>
                      <a:pt x="1018726" y="957233"/>
                      <a:pt x="993014" y="976738"/>
                      <a:pt x="965972" y="984275"/>
                    </a:cubicBezTo>
                    <a:cubicBezTo>
                      <a:pt x="941146" y="991367"/>
                      <a:pt x="915434" y="983388"/>
                      <a:pt x="890166" y="988264"/>
                    </a:cubicBezTo>
                    <a:cubicBezTo>
                      <a:pt x="880413" y="990038"/>
                      <a:pt x="848495" y="994027"/>
                      <a:pt x="844948" y="1003780"/>
                    </a:cubicBezTo>
                    <a:cubicBezTo>
                      <a:pt x="837855" y="1021069"/>
                      <a:pt x="875980" y="1034369"/>
                      <a:pt x="884846" y="1040132"/>
                    </a:cubicBezTo>
                    <a:cubicBezTo>
                      <a:pt x="900362" y="1050771"/>
                      <a:pt x="922971" y="1068947"/>
                      <a:pt x="908341" y="1089782"/>
                    </a:cubicBezTo>
                    <a:cubicBezTo>
                      <a:pt x="899032" y="1103082"/>
                      <a:pt x="865340" y="1103968"/>
                      <a:pt x="850268" y="1104855"/>
                    </a:cubicBezTo>
                    <a:cubicBezTo>
                      <a:pt x="826772" y="1106185"/>
                      <a:pt x="794411" y="1107515"/>
                      <a:pt x="776235" y="1090669"/>
                    </a:cubicBezTo>
                    <a:cubicBezTo>
                      <a:pt x="758946" y="1074266"/>
                      <a:pt x="750523" y="1048998"/>
                      <a:pt x="732791" y="1033039"/>
                    </a:cubicBezTo>
                    <a:cubicBezTo>
                      <a:pt x="727028" y="1028162"/>
                      <a:pt x="703976" y="1009987"/>
                      <a:pt x="695996" y="1016193"/>
                    </a:cubicBezTo>
                    <a:cubicBezTo>
                      <a:pt x="688017" y="1022399"/>
                      <a:pt x="700429" y="1048111"/>
                      <a:pt x="700429" y="1053874"/>
                    </a:cubicBezTo>
                    <a:cubicBezTo>
                      <a:pt x="634819" y="1071163"/>
                      <a:pt x="606891" y="982944"/>
                      <a:pt x="583396" y="936840"/>
                    </a:cubicBezTo>
                    <a:cubicBezTo>
                      <a:pt x="576746" y="923984"/>
                      <a:pt x="573199" y="924871"/>
                      <a:pt x="562560" y="919108"/>
                    </a:cubicBezTo>
                    <a:cubicBezTo>
                      <a:pt x="552364" y="913788"/>
                      <a:pt x="543498" y="906695"/>
                      <a:pt x="532858" y="902262"/>
                    </a:cubicBezTo>
                    <a:cubicBezTo>
                      <a:pt x="520446" y="896499"/>
                      <a:pt x="512466" y="898716"/>
                      <a:pt x="511579" y="89339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903" name="Google Shape;903;p29"/>
              <p:cNvGrpSpPr/>
              <p:nvPr/>
            </p:nvGrpSpPr>
            <p:grpSpPr>
              <a:xfrm>
                <a:off x="1432160" y="2222976"/>
                <a:ext cx="1037047" cy="1240028"/>
                <a:chOff x="1432160" y="2222976"/>
                <a:chExt cx="1037047" cy="1240028"/>
              </a:xfrm>
            </p:grpSpPr>
            <p:sp>
              <p:nvSpPr>
                <p:cNvPr id="904" name="Google Shape;904;p29"/>
                <p:cNvSpPr/>
                <p:nvPr/>
              </p:nvSpPr>
              <p:spPr>
                <a:xfrm>
                  <a:off x="1833134" y="2489294"/>
                  <a:ext cx="142576" cy="973710"/>
                </a:xfrm>
                <a:custGeom>
                  <a:avLst/>
                  <a:gdLst/>
                  <a:ahLst/>
                  <a:cxnLst/>
                  <a:rect l="l" t="t" r="r" b="b"/>
                  <a:pathLst>
                    <a:path w="142576" h="973710" extrusionOk="0">
                      <a:moveTo>
                        <a:pt x="0" y="332"/>
                      </a:moveTo>
                      <a:cubicBezTo>
                        <a:pt x="2217" y="44220"/>
                        <a:pt x="7536" y="87664"/>
                        <a:pt x="9309" y="131109"/>
                      </a:cubicBezTo>
                      <a:cubicBezTo>
                        <a:pt x="11083" y="171007"/>
                        <a:pt x="12856" y="207802"/>
                        <a:pt x="23939" y="246813"/>
                      </a:cubicBezTo>
                      <a:cubicBezTo>
                        <a:pt x="45661" y="325279"/>
                        <a:pt x="43444" y="405961"/>
                        <a:pt x="52311" y="485756"/>
                      </a:cubicBezTo>
                      <a:cubicBezTo>
                        <a:pt x="61177" y="562449"/>
                        <a:pt x="66940" y="638255"/>
                        <a:pt x="81126" y="714504"/>
                      </a:cubicBezTo>
                      <a:cubicBezTo>
                        <a:pt x="96641" y="798290"/>
                        <a:pt x="137869" y="870549"/>
                        <a:pt x="116590" y="958325"/>
                      </a:cubicBezTo>
                      <a:cubicBezTo>
                        <a:pt x="112157" y="976057"/>
                        <a:pt x="140086" y="980047"/>
                        <a:pt x="141416" y="961871"/>
                      </a:cubicBezTo>
                      <a:cubicBezTo>
                        <a:pt x="146735" y="887838"/>
                        <a:pt x="132993" y="819125"/>
                        <a:pt x="116147" y="747309"/>
                      </a:cubicBezTo>
                      <a:cubicBezTo>
                        <a:pt x="97085" y="665297"/>
                        <a:pt x="83342" y="580182"/>
                        <a:pt x="70043" y="497283"/>
                      </a:cubicBezTo>
                      <a:cubicBezTo>
                        <a:pt x="58517" y="426353"/>
                        <a:pt x="53197" y="355867"/>
                        <a:pt x="39011" y="284937"/>
                      </a:cubicBezTo>
                      <a:cubicBezTo>
                        <a:pt x="29258" y="234843"/>
                        <a:pt x="17289" y="188739"/>
                        <a:pt x="15073" y="137315"/>
                      </a:cubicBezTo>
                      <a:cubicBezTo>
                        <a:pt x="13299" y="91211"/>
                        <a:pt x="4433" y="45994"/>
                        <a:pt x="443" y="332"/>
                      </a:cubicBezTo>
                      <a:cubicBezTo>
                        <a:pt x="887" y="-111"/>
                        <a:pt x="0" y="-111"/>
                        <a:pt x="0" y="332"/>
                      </a:cubicBezTo>
                      <a:lnTo>
                        <a:pt x="0" y="332"/>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5" name="Google Shape;905;p29"/>
                <p:cNvSpPr/>
                <p:nvPr/>
              </p:nvSpPr>
              <p:spPr>
                <a:xfrm>
                  <a:off x="1660243" y="2995720"/>
                  <a:ext cx="242424" cy="315976"/>
                </a:xfrm>
                <a:custGeom>
                  <a:avLst/>
                  <a:gdLst/>
                  <a:ahLst/>
                  <a:cxnLst/>
                  <a:rect l="l" t="t" r="r" b="b"/>
                  <a:pathLst>
                    <a:path w="242424" h="315976" extrusionOk="0">
                      <a:moveTo>
                        <a:pt x="887" y="315802"/>
                      </a:moveTo>
                      <a:cubicBezTo>
                        <a:pt x="21279" y="306493"/>
                        <a:pt x="29702" y="276791"/>
                        <a:pt x="40341" y="258172"/>
                      </a:cubicBezTo>
                      <a:cubicBezTo>
                        <a:pt x="57630" y="229357"/>
                        <a:pt x="81569" y="205862"/>
                        <a:pt x="97085" y="176160"/>
                      </a:cubicBezTo>
                      <a:cubicBezTo>
                        <a:pt x="117477" y="137149"/>
                        <a:pt x="127673" y="98581"/>
                        <a:pt x="167571" y="74199"/>
                      </a:cubicBezTo>
                      <a:cubicBezTo>
                        <a:pt x="195056" y="57353"/>
                        <a:pt x="215892" y="46270"/>
                        <a:pt x="238501" y="23661"/>
                      </a:cubicBezTo>
                      <a:cubicBezTo>
                        <a:pt x="250913" y="11249"/>
                        <a:pt x="230964" y="-8700"/>
                        <a:pt x="218995" y="4156"/>
                      </a:cubicBezTo>
                      <a:cubicBezTo>
                        <a:pt x="178654" y="48487"/>
                        <a:pt x="125457" y="63559"/>
                        <a:pt x="104621" y="125179"/>
                      </a:cubicBezTo>
                      <a:cubicBezTo>
                        <a:pt x="91765" y="163304"/>
                        <a:pt x="75806" y="190346"/>
                        <a:pt x="53640" y="222707"/>
                      </a:cubicBezTo>
                      <a:cubicBezTo>
                        <a:pt x="33692" y="251522"/>
                        <a:pt x="21722" y="287430"/>
                        <a:pt x="0" y="314916"/>
                      </a:cubicBezTo>
                      <a:cubicBezTo>
                        <a:pt x="0" y="315802"/>
                        <a:pt x="443" y="316246"/>
                        <a:pt x="887" y="315802"/>
                      </a:cubicBezTo>
                      <a:lnTo>
                        <a:pt x="887" y="315802"/>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6" name="Google Shape;906;p29"/>
                <p:cNvSpPr/>
                <p:nvPr/>
              </p:nvSpPr>
              <p:spPr>
                <a:xfrm>
                  <a:off x="1755555" y="3139490"/>
                  <a:ext cx="45399" cy="131136"/>
                </a:xfrm>
                <a:custGeom>
                  <a:avLst/>
                  <a:gdLst/>
                  <a:ahLst/>
                  <a:cxnLst/>
                  <a:rect l="l" t="t" r="r" b="b"/>
                  <a:pathLst>
                    <a:path w="45399" h="131136" extrusionOk="0">
                      <a:moveTo>
                        <a:pt x="43001" y="130805"/>
                      </a:moveTo>
                      <a:cubicBezTo>
                        <a:pt x="47877" y="114402"/>
                        <a:pt x="44774" y="101103"/>
                        <a:pt x="38568" y="85587"/>
                      </a:cubicBezTo>
                      <a:cubicBezTo>
                        <a:pt x="34135" y="74504"/>
                        <a:pt x="29258" y="63421"/>
                        <a:pt x="24825" y="51895"/>
                      </a:cubicBezTo>
                      <a:cubicBezTo>
                        <a:pt x="24825" y="51452"/>
                        <a:pt x="15516" y="14657"/>
                        <a:pt x="15073" y="15101"/>
                      </a:cubicBezTo>
                      <a:cubicBezTo>
                        <a:pt x="22609" y="11111"/>
                        <a:pt x="18619" y="471"/>
                        <a:pt x="11083" y="28"/>
                      </a:cubicBezTo>
                      <a:cubicBezTo>
                        <a:pt x="10196" y="28"/>
                        <a:pt x="9309" y="28"/>
                        <a:pt x="8866" y="28"/>
                      </a:cubicBezTo>
                      <a:cubicBezTo>
                        <a:pt x="3990" y="-415"/>
                        <a:pt x="0" y="4461"/>
                        <a:pt x="0" y="8894"/>
                      </a:cubicBezTo>
                      <a:cubicBezTo>
                        <a:pt x="0" y="30616"/>
                        <a:pt x="8866" y="45246"/>
                        <a:pt x="18176" y="63865"/>
                      </a:cubicBezTo>
                      <a:cubicBezTo>
                        <a:pt x="29258" y="85587"/>
                        <a:pt x="34578" y="108196"/>
                        <a:pt x="43001" y="130805"/>
                      </a:cubicBezTo>
                      <a:cubicBezTo>
                        <a:pt x="42558" y="131248"/>
                        <a:pt x="43001" y="131248"/>
                        <a:pt x="43001" y="130805"/>
                      </a:cubicBezTo>
                      <a:lnTo>
                        <a:pt x="43001" y="130805"/>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7" name="Google Shape;907;p29"/>
                <p:cNvSpPr/>
                <p:nvPr/>
              </p:nvSpPr>
              <p:spPr>
                <a:xfrm>
                  <a:off x="1558108" y="3107492"/>
                  <a:ext cx="221522" cy="134519"/>
                </a:xfrm>
                <a:custGeom>
                  <a:avLst/>
                  <a:gdLst/>
                  <a:ahLst/>
                  <a:cxnLst/>
                  <a:rect l="l" t="t" r="r" b="b"/>
                  <a:pathLst>
                    <a:path w="221522" h="134519" extrusionOk="0">
                      <a:moveTo>
                        <a:pt x="1061" y="134430"/>
                      </a:moveTo>
                      <a:cubicBezTo>
                        <a:pt x="34309" y="109605"/>
                        <a:pt x="59577" y="75470"/>
                        <a:pt x="94156" y="51531"/>
                      </a:cubicBezTo>
                      <a:cubicBezTo>
                        <a:pt x="114104" y="37346"/>
                        <a:pt x="133167" y="28480"/>
                        <a:pt x="157992" y="28036"/>
                      </a:cubicBezTo>
                      <a:cubicBezTo>
                        <a:pt x="169961" y="27593"/>
                        <a:pt x="183704" y="33356"/>
                        <a:pt x="194787" y="32026"/>
                      </a:cubicBezTo>
                      <a:cubicBezTo>
                        <a:pt x="205870" y="30696"/>
                        <a:pt x="210746" y="27593"/>
                        <a:pt x="218726" y="18283"/>
                      </a:cubicBezTo>
                      <a:cubicBezTo>
                        <a:pt x="227592" y="8087"/>
                        <a:pt x="213406" y="-6542"/>
                        <a:pt x="203653" y="3211"/>
                      </a:cubicBezTo>
                      <a:cubicBezTo>
                        <a:pt x="195673" y="11190"/>
                        <a:pt x="154002" y="9860"/>
                        <a:pt x="142920" y="11634"/>
                      </a:cubicBezTo>
                      <a:cubicBezTo>
                        <a:pt x="123414" y="14294"/>
                        <a:pt x="112331" y="17840"/>
                        <a:pt x="99032" y="31139"/>
                      </a:cubicBezTo>
                      <a:cubicBezTo>
                        <a:pt x="65340" y="64387"/>
                        <a:pt x="32536" y="98079"/>
                        <a:pt x="174" y="133100"/>
                      </a:cubicBezTo>
                      <a:cubicBezTo>
                        <a:pt x="-269" y="133544"/>
                        <a:pt x="174" y="134874"/>
                        <a:pt x="1061" y="134430"/>
                      </a:cubicBezTo>
                      <a:lnTo>
                        <a:pt x="1061" y="13443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8" name="Google Shape;908;p29"/>
                <p:cNvSpPr/>
                <p:nvPr/>
              </p:nvSpPr>
              <p:spPr>
                <a:xfrm>
                  <a:off x="1481534" y="2886133"/>
                  <a:ext cx="409244" cy="265593"/>
                </a:xfrm>
                <a:custGeom>
                  <a:avLst/>
                  <a:gdLst/>
                  <a:ahLst/>
                  <a:cxnLst/>
                  <a:rect l="l" t="t" r="r" b="b"/>
                  <a:pathLst>
                    <a:path w="409244" h="265593" extrusionOk="0">
                      <a:moveTo>
                        <a:pt x="2272" y="265355"/>
                      </a:moveTo>
                      <a:cubicBezTo>
                        <a:pt x="18231" y="252942"/>
                        <a:pt x="34633" y="243633"/>
                        <a:pt x="49706" y="229890"/>
                      </a:cubicBezTo>
                      <a:cubicBezTo>
                        <a:pt x="69212" y="211271"/>
                        <a:pt x="86501" y="192652"/>
                        <a:pt x="109109" y="177136"/>
                      </a:cubicBezTo>
                      <a:cubicBezTo>
                        <a:pt x="149451" y="149651"/>
                        <a:pt x="186689" y="126599"/>
                        <a:pt x="234123" y="111083"/>
                      </a:cubicBezTo>
                      <a:cubicBezTo>
                        <a:pt x="270917" y="99114"/>
                        <a:pt x="310372" y="106207"/>
                        <a:pt x="343620" y="86258"/>
                      </a:cubicBezTo>
                      <a:cubicBezTo>
                        <a:pt x="372879" y="68968"/>
                        <a:pt x="407457" y="43700"/>
                        <a:pt x="409230" y="6905"/>
                      </a:cubicBezTo>
                      <a:cubicBezTo>
                        <a:pt x="409673" y="255"/>
                        <a:pt x="399477" y="-2848"/>
                        <a:pt x="396374" y="3359"/>
                      </a:cubicBezTo>
                      <a:cubicBezTo>
                        <a:pt x="357806" y="85371"/>
                        <a:pt x="245206" y="84928"/>
                        <a:pt x="173833" y="123052"/>
                      </a:cubicBezTo>
                      <a:cubicBezTo>
                        <a:pt x="106893" y="158961"/>
                        <a:pt x="58572" y="216591"/>
                        <a:pt x="942" y="263138"/>
                      </a:cubicBezTo>
                      <a:cubicBezTo>
                        <a:pt x="-1275" y="264468"/>
                        <a:pt x="942" y="266241"/>
                        <a:pt x="2272" y="265355"/>
                      </a:cubicBezTo>
                      <a:lnTo>
                        <a:pt x="2272" y="265355"/>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9" name="Google Shape;909;p29"/>
                <p:cNvSpPr/>
                <p:nvPr/>
              </p:nvSpPr>
              <p:spPr>
                <a:xfrm>
                  <a:off x="1450046" y="2849728"/>
                  <a:ext cx="432954" cy="73132"/>
                </a:xfrm>
                <a:custGeom>
                  <a:avLst/>
                  <a:gdLst/>
                  <a:ahLst/>
                  <a:cxnLst/>
                  <a:rect l="l" t="t" r="r" b="b"/>
                  <a:pathLst>
                    <a:path w="432954" h="73132" extrusionOk="0">
                      <a:moveTo>
                        <a:pt x="512" y="73012"/>
                      </a:moveTo>
                      <a:cubicBezTo>
                        <a:pt x="26224" y="67692"/>
                        <a:pt x="53709" y="68579"/>
                        <a:pt x="79864" y="63259"/>
                      </a:cubicBezTo>
                      <a:cubicBezTo>
                        <a:pt x="102030" y="58826"/>
                        <a:pt x="122865" y="55723"/>
                        <a:pt x="144588" y="49516"/>
                      </a:cubicBezTo>
                      <a:cubicBezTo>
                        <a:pt x="176949" y="40650"/>
                        <a:pt x="198671" y="39320"/>
                        <a:pt x="231920" y="48630"/>
                      </a:cubicBezTo>
                      <a:cubicBezTo>
                        <a:pt x="254972" y="54836"/>
                        <a:pt x="266498" y="52619"/>
                        <a:pt x="291766" y="49959"/>
                      </a:cubicBezTo>
                      <a:cubicBezTo>
                        <a:pt x="322355" y="46413"/>
                        <a:pt x="352943" y="45970"/>
                        <a:pt x="383531" y="41980"/>
                      </a:cubicBezTo>
                      <a:cubicBezTo>
                        <a:pt x="401707" y="39763"/>
                        <a:pt x="428749" y="31341"/>
                        <a:pt x="432739" y="10948"/>
                      </a:cubicBezTo>
                      <a:cubicBezTo>
                        <a:pt x="434955" y="-134"/>
                        <a:pt x="419439" y="-4568"/>
                        <a:pt x="415893" y="6072"/>
                      </a:cubicBezTo>
                      <a:cubicBezTo>
                        <a:pt x="406140" y="33557"/>
                        <a:pt x="352500" y="27351"/>
                        <a:pt x="330778" y="30897"/>
                      </a:cubicBezTo>
                      <a:cubicBezTo>
                        <a:pt x="316148" y="33114"/>
                        <a:pt x="300633" y="36660"/>
                        <a:pt x="285560" y="38434"/>
                      </a:cubicBezTo>
                      <a:cubicBezTo>
                        <a:pt x="257188" y="41980"/>
                        <a:pt x="236353" y="36217"/>
                        <a:pt x="209754" y="31341"/>
                      </a:cubicBezTo>
                      <a:cubicBezTo>
                        <a:pt x="181382" y="26464"/>
                        <a:pt x="157887" y="39320"/>
                        <a:pt x="131732" y="47300"/>
                      </a:cubicBezTo>
                      <a:cubicBezTo>
                        <a:pt x="89174" y="59712"/>
                        <a:pt x="43070" y="60156"/>
                        <a:pt x="512" y="72125"/>
                      </a:cubicBezTo>
                      <a:cubicBezTo>
                        <a:pt x="-375" y="72568"/>
                        <a:pt x="69" y="73455"/>
                        <a:pt x="512" y="73012"/>
                      </a:cubicBezTo>
                      <a:lnTo>
                        <a:pt x="512" y="73012"/>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0" name="Google Shape;910;p29"/>
                <p:cNvSpPr/>
                <p:nvPr/>
              </p:nvSpPr>
              <p:spPr>
                <a:xfrm>
                  <a:off x="1441359" y="2752509"/>
                  <a:ext cx="6427" cy="886"/>
                </a:xfrm>
                <a:custGeom>
                  <a:avLst/>
                  <a:gdLst/>
                  <a:ahLst/>
                  <a:cxnLst/>
                  <a:rect l="l" t="t" r="r" b="b"/>
                  <a:pathLst>
                    <a:path w="6427" h="886" extrusionOk="0">
                      <a:moveTo>
                        <a:pt x="6096" y="0"/>
                      </a:moveTo>
                      <a:cubicBezTo>
                        <a:pt x="4322" y="0"/>
                        <a:pt x="2106" y="0"/>
                        <a:pt x="332" y="0"/>
                      </a:cubicBezTo>
                      <a:cubicBezTo>
                        <a:pt x="-111" y="0"/>
                        <a:pt x="-111" y="886"/>
                        <a:pt x="332" y="886"/>
                      </a:cubicBezTo>
                      <a:cubicBezTo>
                        <a:pt x="2106" y="886"/>
                        <a:pt x="4322" y="886"/>
                        <a:pt x="6096" y="886"/>
                      </a:cubicBezTo>
                      <a:cubicBezTo>
                        <a:pt x="6539" y="886"/>
                        <a:pt x="6539" y="0"/>
                        <a:pt x="6096" y="0"/>
                      </a:cubicBezTo>
                      <a:lnTo>
                        <a:pt x="6096" y="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1" name="Google Shape;911;p29"/>
                <p:cNvSpPr/>
                <p:nvPr/>
              </p:nvSpPr>
              <p:spPr>
                <a:xfrm>
                  <a:off x="1432160" y="2752419"/>
                  <a:ext cx="441169" cy="46281"/>
                </a:xfrm>
                <a:custGeom>
                  <a:avLst/>
                  <a:gdLst/>
                  <a:ahLst/>
                  <a:cxnLst/>
                  <a:rect l="l" t="t" r="r" b="b"/>
                  <a:pathLst>
                    <a:path w="441169" h="46281" extrusionOk="0">
                      <a:moveTo>
                        <a:pt x="665" y="977"/>
                      </a:moveTo>
                      <a:cubicBezTo>
                        <a:pt x="47656" y="4967"/>
                        <a:pt x="85337" y="33339"/>
                        <a:pt x="133658" y="35112"/>
                      </a:cubicBezTo>
                      <a:cubicBezTo>
                        <a:pt x="150060" y="35555"/>
                        <a:pt x="164246" y="32452"/>
                        <a:pt x="180205" y="28906"/>
                      </a:cubicBezTo>
                      <a:cubicBezTo>
                        <a:pt x="210794" y="22256"/>
                        <a:pt x="225423" y="26246"/>
                        <a:pt x="253795" y="32895"/>
                      </a:cubicBezTo>
                      <a:cubicBezTo>
                        <a:pt x="276404" y="38215"/>
                        <a:pt x="298569" y="45308"/>
                        <a:pt x="321621" y="46195"/>
                      </a:cubicBezTo>
                      <a:cubicBezTo>
                        <a:pt x="342457" y="47081"/>
                        <a:pt x="363736" y="40875"/>
                        <a:pt x="384571" y="41761"/>
                      </a:cubicBezTo>
                      <a:cubicBezTo>
                        <a:pt x="403633" y="42648"/>
                        <a:pt x="416933" y="46638"/>
                        <a:pt x="435552" y="39988"/>
                      </a:cubicBezTo>
                      <a:cubicBezTo>
                        <a:pt x="445305" y="36442"/>
                        <a:pt x="441315" y="23142"/>
                        <a:pt x="431562" y="24916"/>
                      </a:cubicBezTo>
                      <a:cubicBezTo>
                        <a:pt x="413386" y="28019"/>
                        <a:pt x="388561" y="21813"/>
                        <a:pt x="368612" y="24029"/>
                      </a:cubicBezTo>
                      <a:cubicBezTo>
                        <a:pt x="354426" y="25359"/>
                        <a:pt x="338910" y="29349"/>
                        <a:pt x="324724" y="29349"/>
                      </a:cubicBezTo>
                      <a:cubicBezTo>
                        <a:pt x="296353" y="29349"/>
                        <a:pt x="269311" y="20483"/>
                        <a:pt x="241382" y="16050"/>
                      </a:cubicBezTo>
                      <a:cubicBezTo>
                        <a:pt x="201484" y="9400"/>
                        <a:pt x="166906" y="28906"/>
                        <a:pt x="127008" y="28906"/>
                      </a:cubicBezTo>
                      <a:cubicBezTo>
                        <a:pt x="81791" y="28906"/>
                        <a:pt x="44996" y="2307"/>
                        <a:pt x="665" y="91"/>
                      </a:cubicBezTo>
                      <a:cubicBezTo>
                        <a:pt x="-222" y="-353"/>
                        <a:pt x="-222" y="977"/>
                        <a:pt x="665" y="977"/>
                      </a:cubicBezTo>
                      <a:lnTo>
                        <a:pt x="665" y="97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2" name="Google Shape;912;p29"/>
                <p:cNvSpPr/>
                <p:nvPr/>
              </p:nvSpPr>
              <p:spPr>
                <a:xfrm>
                  <a:off x="1494002" y="2606592"/>
                  <a:ext cx="361479" cy="105671"/>
                </a:xfrm>
                <a:custGeom>
                  <a:avLst/>
                  <a:gdLst/>
                  <a:ahLst/>
                  <a:cxnLst/>
                  <a:rect l="l" t="t" r="r" b="b"/>
                  <a:pathLst>
                    <a:path w="361479" h="105671" extrusionOk="0">
                      <a:moveTo>
                        <a:pt x="443" y="512"/>
                      </a:moveTo>
                      <a:cubicBezTo>
                        <a:pt x="20392" y="8492"/>
                        <a:pt x="39898" y="23121"/>
                        <a:pt x="59847" y="32430"/>
                      </a:cubicBezTo>
                      <a:cubicBezTo>
                        <a:pt x="79352" y="41740"/>
                        <a:pt x="99301" y="47946"/>
                        <a:pt x="118807" y="55925"/>
                      </a:cubicBezTo>
                      <a:cubicBezTo>
                        <a:pt x="131220" y="60802"/>
                        <a:pt x="143632" y="65678"/>
                        <a:pt x="156045" y="70555"/>
                      </a:cubicBezTo>
                      <a:cubicBezTo>
                        <a:pt x="168901" y="75874"/>
                        <a:pt x="179540" y="84741"/>
                        <a:pt x="192840" y="89174"/>
                      </a:cubicBezTo>
                      <a:cubicBezTo>
                        <a:pt x="221212" y="98483"/>
                        <a:pt x="256233" y="94937"/>
                        <a:pt x="285491" y="96267"/>
                      </a:cubicBezTo>
                      <a:cubicBezTo>
                        <a:pt x="308544" y="97153"/>
                        <a:pt x="333369" y="109123"/>
                        <a:pt x="355978" y="104690"/>
                      </a:cubicBezTo>
                      <a:cubicBezTo>
                        <a:pt x="364844" y="102916"/>
                        <a:pt x="362184" y="90060"/>
                        <a:pt x="353761" y="89617"/>
                      </a:cubicBezTo>
                      <a:cubicBezTo>
                        <a:pt x="336029" y="88287"/>
                        <a:pt x="318740" y="79864"/>
                        <a:pt x="299234" y="79864"/>
                      </a:cubicBezTo>
                      <a:cubicBezTo>
                        <a:pt x="279285" y="79864"/>
                        <a:pt x="259779" y="81194"/>
                        <a:pt x="239387" y="79864"/>
                      </a:cubicBezTo>
                      <a:cubicBezTo>
                        <a:pt x="214119" y="78091"/>
                        <a:pt x="204366" y="76318"/>
                        <a:pt x="178210" y="67452"/>
                      </a:cubicBezTo>
                      <a:cubicBezTo>
                        <a:pt x="153385" y="59472"/>
                        <a:pt x="127673" y="52379"/>
                        <a:pt x="102848" y="44843"/>
                      </a:cubicBezTo>
                      <a:cubicBezTo>
                        <a:pt x="66496" y="33317"/>
                        <a:pt x="35021" y="13368"/>
                        <a:pt x="0" y="512"/>
                      </a:cubicBezTo>
                      <a:cubicBezTo>
                        <a:pt x="0" y="-375"/>
                        <a:pt x="0" y="69"/>
                        <a:pt x="443" y="512"/>
                      </a:cubicBezTo>
                      <a:lnTo>
                        <a:pt x="443" y="512"/>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3" name="Google Shape;913;p29"/>
                <p:cNvSpPr/>
                <p:nvPr/>
              </p:nvSpPr>
              <p:spPr>
                <a:xfrm>
                  <a:off x="1526190" y="2451433"/>
                  <a:ext cx="320880" cy="171770"/>
                </a:xfrm>
                <a:custGeom>
                  <a:avLst/>
                  <a:gdLst/>
                  <a:ahLst/>
                  <a:cxnLst/>
                  <a:rect l="l" t="t" r="r" b="b"/>
                  <a:pathLst>
                    <a:path w="320880" h="171770" extrusionOk="0">
                      <a:moveTo>
                        <a:pt x="174" y="512"/>
                      </a:moveTo>
                      <a:cubicBezTo>
                        <a:pt x="20123" y="24451"/>
                        <a:pt x="36525" y="50162"/>
                        <a:pt x="62681" y="67008"/>
                      </a:cubicBezTo>
                      <a:cubicBezTo>
                        <a:pt x="87506" y="82524"/>
                        <a:pt x="114104" y="94493"/>
                        <a:pt x="140703" y="106906"/>
                      </a:cubicBezTo>
                      <a:cubicBezTo>
                        <a:pt x="162869" y="117102"/>
                        <a:pt x="185477" y="124195"/>
                        <a:pt x="208529" y="132175"/>
                      </a:cubicBezTo>
                      <a:cubicBezTo>
                        <a:pt x="243108" y="144144"/>
                        <a:pt x="275469" y="165423"/>
                        <a:pt x="311377" y="171629"/>
                      </a:cubicBezTo>
                      <a:cubicBezTo>
                        <a:pt x="322460" y="173403"/>
                        <a:pt x="324677" y="157887"/>
                        <a:pt x="313594" y="156557"/>
                      </a:cubicBezTo>
                      <a:cubicBezTo>
                        <a:pt x="278129" y="152124"/>
                        <a:pt x="245767" y="131288"/>
                        <a:pt x="211633" y="120649"/>
                      </a:cubicBezTo>
                      <a:cubicBezTo>
                        <a:pt x="187251" y="113113"/>
                        <a:pt x="163755" y="103803"/>
                        <a:pt x="139816" y="95823"/>
                      </a:cubicBezTo>
                      <a:cubicBezTo>
                        <a:pt x="117208" y="88287"/>
                        <a:pt x="95929" y="80308"/>
                        <a:pt x="74650" y="69225"/>
                      </a:cubicBezTo>
                      <a:cubicBezTo>
                        <a:pt x="41402" y="51492"/>
                        <a:pt x="25443" y="28440"/>
                        <a:pt x="1061" y="512"/>
                      </a:cubicBezTo>
                      <a:cubicBezTo>
                        <a:pt x="174" y="-375"/>
                        <a:pt x="-269" y="69"/>
                        <a:pt x="174" y="512"/>
                      </a:cubicBezTo>
                      <a:lnTo>
                        <a:pt x="174" y="512"/>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4" name="Google Shape;914;p29"/>
                <p:cNvSpPr/>
                <p:nvPr/>
              </p:nvSpPr>
              <p:spPr>
                <a:xfrm>
                  <a:off x="1637191" y="2375252"/>
                  <a:ext cx="206227" cy="214918"/>
                </a:xfrm>
                <a:custGeom>
                  <a:avLst/>
                  <a:gdLst/>
                  <a:ahLst/>
                  <a:cxnLst/>
                  <a:rect l="l" t="t" r="r" b="b"/>
                  <a:pathLst>
                    <a:path w="206227" h="214918" extrusionOk="0">
                      <a:moveTo>
                        <a:pt x="0" y="887"/>
                      </a:moveTo>
                      <a:cubicBezTo>
                        <a:pt x="21279" y="18619"/>
                        <a:pt x="36351" y="35908"/>
                        <a:pt x="60733" y="49651"/>
                      </a:cubicBezTo>
                      <a:cubicBezTo>
                        <a:pt x="93538" y="68270"/>
                        <a:pt x="116147" y="93095"/>
                        <a:pt x="140086" y="121910"/>
                      </a:cubicBezTo>
                      <a:cubicBezTo>
                        <a:pt x="164025" y="151612"/>
                        <a:pt x="179984" y="185747"/>
                        <a:pt x="204366" y="214562"/>
                      </a:cubicBezTo>
                      <a:cubicBezTo>
                        <a:pt x="205252" y="215449"/>
                        <a:pt x="206582" y="214562"/>
                        <a:pt x="206139" y="213232"/>
                      </a:cubicBezTo>
                      <a:cubicBezTo>
                        <a:pt x="197716" y="167128"/>
                        <a:pt x="172004" y="137869"/>
                        <a:pt x="138756" y="105064"/>
                      </a:cubicBezTo>
                      <a:cubicBezTo>
                        <a:pt x="118807" y="85559"/>
                        <a:pt x="99745" y="66496"/>
                        <a:pt x="75363" y="51867"/>
                      </a:cubicBezTo>
                      <a:cubicBezTo>
                        <a:pt x="58074" y="41228"/>
                        <a:pt x="39011" y="34578"/>
                        <a:pt x="23495" y="20836"/>
                      </a:cubicBezTo>
                      <a:cubicBezTo>
                        <a:pt x="15516" y="13743"/>
                        <a:pt x="8866" y="6206"/>
                        <a:pt x="443" y="0"/>
                      </a:cubicBezTo>
                      <a:cubicBezTo>
                        <a:pt x="443" y="0"/>
                        <a:pt x="0" y="443"/>
                        <a:pt x="0" y="887"/>
                      </a:cubicBezTo>
                      <a:lnTo>
                        <a:pt x="0" y="88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5" name="Google Shape;915;p29"/>
                <p:cNvSpPr/>
                <p:nvPr/>
              </p:nvSpPr>
              <p:spPr>
                <a:xfrm>
                  <a:off x="1823824" y="2425125"/>
                  <a:ext cx="9752" cy="47212"/>
                </a:xfrm>
                <a:custGeom>
                  <a:avLst/>
                  <a:gdLst/>
                  <a:ahLst/>
                  <a:cxnLst/>
                  <a:rect l="l" t="t" r="r" b="b"/>
                  <a:pathLst>
                    <a:path w="9752" h="47212" extrusionOk="0">
                      <a:moveTo>
                        <a:pt x="9753" y="47213"/>
                      </a:moveTo>
                      <a:cubicBezTo>
                        <a:pt x="9753" y="43666"/>
                        <a:pt x="9309" y="41450"/>
                        <a:pt x="8423" y="38346"/>
                      </a:cubicBezTo>
                      <a:cubicBezTo>
                        <a:pt x="7093" y="33470"/>
                        <a:pt x="7536" y="29037"/>
                        <a:pt x="7536" y="24160"/>
                      </a:cubicBezTo>
                      <a:cubicBezTo>
                        <a:pt x="7093" y="16181"/>
                        <a:pt x="3546" y="8201"/>
                        <a:pt x="1773" y="665"/>
                      </a:cubicBezTo>
                      <a:cubicBezTo>
                        <a:pt x="1773" y="-222"/>
                        <a:pt x="0" y="-222"/>
                        <a:pt x="0" y="665"/>
                      </a:cubicBezTo>
                      <a:cubicBezTo>
                        <a:pt x="887" y="7758"/>
                        <a:pt x="4433" y="14407"/>
                        <a:pt x="5763" y="21501"/>
                      </a:cubicBezTo>
                      <a:cubicBezTo>
                        <a:pt x="6650" y="25490"/>
                        <a:pt x="5763" y="29037"/>
                        <a:pt x="6206" y="33027"/>
                      </a:cubicBezTo>
                      <a:cubicBezTo>
                        <a:pt x="6650" y="37903"/>
                        <a:pt x="9753" y="41450"/>
                        <a:pt x="9753" y="47213"/>
                      </a:cubicBezTo>
                      <a:cubicBezTo>
                        <a:pt x="9309" y="47213"/>
                        <a:pt x="9753" y="47213"/>
                        <a:pt x="9753" y="47213"/>
                      </a:cubicBezTo>
                      <a:lnTo>
                        <a:pt x="9753" y="47213"/>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6" name="Google Shape;916;p29"/>
                <p:cNvSpPr/>
                <p:nvPr/>
              </p:nvSpPr>
              <p:spPr>
                <a:xfrm>
                  <a:off x="1806430" y="2222976"/>
                  <a:ext cx="12960" cy="176548"/>
                </a:xfrm>
                <a:custGeom>
                  <a:avLst/>
                  <a:gdLst/>
                  <a:ahLst/>
                  <a:cxnLst/>
                  <a:rect l="l" t="t" r="r" b="b"/>
                  <a:pathLst>
                    <a:path w="12960" h="176548" extrusionOk="0">
                      <a:moveTo>
                        <a:pt x="12961" y="176216"/>
                      </a:moveTo>
                      <a:cubicBezTo>
                        <a:pt x="6311" y="140307"/>
                        <a:pt x="4095" y="106173"/>
                        <a:pt x="5868" y="69821"/>
                      </a:cubicBezTo>
                      <a:cubicBezTo>
                        <a:pt x="6754" y="45439"/>
                        <a:pt x="9414" y="24604"/>
                        <a:pt x="4538" y="665"/>
                      </a:cubicBezTo>
                      <a:cubicBezTo>
                        <a:pt x="4538" y="-222"/>
                        <a:pt x="2765" y="-222"/>
                        <a:pt x="2765" y="665"/>
                      </a:cubicBezTo>
                      <a:cubicBezTo>
                        <a:pt x="5868" y="30367"/>
                        <a:pt x="2765" y="59625"/>
                        <a:pt x="548" y="89327"/>
                      </a:cubicBezTo>
                      <a:cubicBezTo>
                        <a:pt x="-2112" y="120358"/>
                        <a:pt x="5424" y="145627"/>
                        <a:pt x="12074" y="176216"/>
                      </a:cubicBezTo>
                      <a:cubicBezTo>
                        <a:pt x="12074" y="176659"/>
                        <a:pt x="12961" y="176659"/>
                        <a:pt x="12961" y="176216"/>
                      </a:cubicBezTo>
                      <a:lnTo>
                        <a:pt x="12961" y="176216"/>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7" name="Google Shape;917;p29"/>
                <p:cNvSpPr/>
                <p:nvPr/>
              </p:nvSpPr>
              <p:spPr>
                <a:xfrm>
                  <a:off x="1841559" y="2262535"/>
                  <a:ext cx="125723" cy="285941"/>
                </a:xfrm>
                <a:custGeom>
                  <a:avLst/>
                  <a:gdLst/>
                  <a:ahLst/>
                  <a:cxnLst/>
                  <a:rect l="l" t="t" r="r" b="b"/>
                  <a:pathLst>
                    <a:path w="125723" h="285941" extrusionOk="0">
                      <a:moveTo>
                        <a:pt x="884" y="285609"/>
                      </a:moveTo>
                      <a:cubicBezTo>
                        <a:pt x="1771" y="230638"/>
                        <a:pt x="46545" y="193400"/>
                        <a:pt x="59844" y="143306"/>
                      </a:cubicBezTo>
                      <a:cubicBezTo>
                        <a:pt x="66051" y="118481"/>
                        <a:pt x="63834" y="107398"/>
                        <a:pt x="76690" y="83903"/>
                      </a:cubicBezTo>
                      <a:cubicBezTo>
                        <a:pt x="85556" y="67500"/>
                        <a:pt x="101959" y="55531"/>
                        <a:pt x="110825" y="39572"/>
                      </a:cubicBezTo>
                      <a:cubicBezTo>
                        <a:pt x="117475" y="28046"/>
                        <a:pt x="119691" y="15190"/>
                        <a:pt x="125454" y="3221"/>
                      </a:cubicBezTo>
                      <a:cubicBezTo>
                        <a:pt x="126784" y="561"/>
                        <a:pt x="122794" y="-1213"/>
                        <a:pt x="121908" y="1004"/>
                      </a:cubicBezTo>
                      <a:cubicBezTo>
                        <a:pt x="99742" y="48882"/>
                        <a:pt x="70041" y="92326"/>
                        <a:pt x="47432" y="140646"/>
                      </a:cubicBezTo>
                      <a:cubicBezTo>
                        <a:pt x="26596" y="185421"/>
                        <a:pt x="-5765" y="234185"/>
                        <a:pt x="884" y="285609"/>
                      </a:cubicBezTo>
                      <a:cubicBezTo>
                        <a:pt x="441" y="286052"/>
                        <a:pt x="884" y="286052"/>
                        <a:pt x="884" y="285609"/>
                      </a:cubicBezTo>
                      <a:lnTo>
                        <a:pt x="884" y="285609"/>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8" name="Google Shape;918;p29"/>
                <p:cNvSpPr/>
                <p:nvPr/>
              </p:nvSpPr>
              <p:spPr>
                <a:xfrm>
                  <a:off x="1846599" y="2556083"/>
                  <a:ext cx="72093" cy="118292"/>
                </a:xfrm>
                <a:custGeom>
                  <a:avLst/>
                  <a:gdLst/>
                  <a:ahLst/>
                  <a:cxnLst/>
                  <a:rect l="l" t="t" r="r" b="b"/>
                  <a:pathLst>
                    <a:path w="72093" h="118292" extrusionOk="0">
                      <a:moveTo>
                        <a:pt x="4710" y="117960"/>
                      </a:moveTo>
                      <a:cubicBezTo>
                        <a:pt x="12690" y="108651"/>
                        <a:pt x="16236" y="97125"/>
                        <a:pt x="23773" y="86929"/>
                      </a:cubicBezTo>
                      <a:cubicBezTo>
                        <a:pt x="30866" y="78063"/>
                        <a:pt x="35742" y="70526"/>
                        <a:pt x="41505" y="60330"/>
                      </a:cubicBezTo>
                      <a:cubicBezTo>
                        <a:pt x="51701" y="41711"/>
                        <a:pt x="67660" y="21762"/>
                        <a:pt x="72093" y="927"/>
                      </a:cubicBezTo>
                      <a:cubicBezTo>
                        <a:pt x="72093" y="40"/>
                        <a:pt x="71207" y="-403"/>
                        <a:pt x="70763" y="483"/>
                      </a:cubicBezTo>
                      <a:cubicBezTo>
                        <a:pt x="62341" y="26638"/>
                        <a:pt x="34412" y="45701"/>
                        <a:pt x="19340" y="68310"/>
                      </a:cubicBezTo>
                      <a:cubicBezTo>
                        <a:pt x="9587" y="82496"/>
                        <a:pt x="-7702" y="100228"/>
                        <a:pt x="3824" y="117960"/>
                      </a:cubicBezTo>
                      <a:cubicBezTo>
                        <a:pt x="4267" y="118404"/>
                        <a:pt x="4710" y="118404"/>
                        <a:pt x="4710" y="117960"/>
                      </a:cubicBezTo>
                      <a:lnTo>
                        <a:pt x="4710" y="11796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9" name="Google Shape;919;p29"/>
                <p:cNvSpPr/>
                <p:nvPr/>
              </p:nvSpPr>
              <p:spPr>
                <a:xfrm>
                  <a:off x="1923569" y="2544856"/>
                  <a:ext cx="4110" cy="6573"/>
                </a:xfrm>
                <a:custGeom>
                  <a:avLst/>
                  <a:gdLst/>
                  <a:ahLst/>
                  <a:cxnLst/>
                  <a:rect l="l" t="t" r="r" b="b"/>
                  <a:pathLst>
                    <a:path w="4110" h="6573" extrusionOk="0">
                      <a:moveTo>
                        <a:pt x="887" y="6390"/>
                      </a:moveTo>
                      <a:cubicBezTo>
                        <a:pt x="1773" y="4617"/>
                        <a:pt x="2660" y="2400"/>
                        <a:pt x="3990" y="627"/>
                      </a:cubicBezTo>
                      <a:cubicBezTo>
                        <a:pt x="4433" y="184"/>
                        <a:pt x="3546" y="-260"/>
                        <a:pt x="3103" y="184"/>
                      </a:cubicBezTo>
                      <a:cubicBezTo>
                        <a:pt x="2217" y="1957"/>
                        <a:pt x="1330" y="4173"/>
                        <a:pt x="0" y="5947"/>
                      </a:cubicBezTo>
                      <a:cubicBezTo>
                        <a:pt x="0" y="6390"/>
                        <a:pt x="887" y="6833"/>
                        <a:pt x="887" y="6390"/>
                      </a:cubicBezTo>
                      <a:lnTo>
                        <a:pt x="887" y="639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0" name="Google Shape;920;p29"/>
                <p:cNvSpPr/>
                <p:nvPr/>
              </p:nvSpPr>
              <p:spPr>
                <a:xfrm>
                  <a:off x="1949724" y="2312234"/>
                  <a:ext cx="152303" cy="210045"/>
                </a:xfrm>
                <a:custGeom>
                  <a:avLst/>
                  <a:gdLst/>
                  <a:ahLst/>
                  <a:cxnLst/>
                  <a:rect l="l" t="t" r="r" b="b"/>
                  <a:pathLst>
                    <a:path w="152303" h="210045" extrusionOk="0">
                      <a:moveTo>
                        <a:pt x="1330" y="209754"/>
                      </a:moveTo>
                      <a:cubicBezTo>
                        <a:pt x="4876" y="199115"/>
                        <a:pt x="25712" y="183599"/>
                        <a:pt x="33248" y="174289"/>
                      </a:cubicBezTo>
                      <a:cubicBezTo>
                        <a:pt x="46548" y="158330"/>
                        <a:pt x="60290" y="143258"/>
                        <a:pt x="74033" y="127298"/>
                      </a:cubicBezTo>
                      <a:cubicBezTo>
                        <a:pt x="88662" y="110453"/>
                        <a:pt x="103291" y="91834"/>
                        <a:pt x="113931" y="72328"/>
                      </a:cubicBezTo>
                      <a:cubicBezTo>
                        <a:pt x="125900" y="50163"/>
                        <a:pt x="132993" y="27111"/>
                        <a:pt x="150725" y="8935"/>
                      </a:cubicBezTo>
                      <a:cubicBezTo>
                        <a:pt x="155602" y="4058"/>
                        <a:pt x="148065" y="-3034"/>
                        <a:pt x="143189" y="1399"/>
                      </a:cubicBezTo>
                      <a:cubicBezTo>
                        <a:pt x="127230" y="17358"/>
                        <a:pt x="119250" y="34647"/>
                        <a:pt x="109941" y="54596"/>
                      </a:cubicBezTo>
                      <a:cubicBezTo>
                        <a:pt x="95755" y="85628"/>
                        <a:pt x="82456" y="111783"/>
                        <a:pt x="58960" y="137495"/>
                      </a:cubicBezTo>
                      <a:cubicBezTo>
                        <a:pt x="46991" y="150351"/>
                        <a:pt x="39455" y="157887"/>
                        <a:pt x="29702" y="172073"/>
                      </a:cubicBezTo>
                      <a:cubicBezTo>
                        <a:pt x="20392" y="185815"/>
                        <a:pt x="6206" y="194238"/>
                        <a:pt x="0" y="209311"/>
                      </a:cubicBezTo>
                      <a:cubicBezTo>
                        <a:pt x="0" y="210197"/>
                        <a:pt x="887" y="210197"/>
                        <a:pt x="1330" y="209754"/>
                      </a:cubicBezTo>
                      <a:lnTo>
                        <a:pt x="1330" y="209754"/>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1" name="Google Shape;921;p29"/>
                <p:cNvSpPr/>
                <p:nvPr/>
              </p:nvSpPr>
              <p:spPr>
                <a:xfrm>
                  <a:off x="1866669" y="2435492"/>
                  <a:ext cx="345453" cy="326617"/>
                </a:xfrm>
                <a:custGeom>
                  <a:avLst/>
                  <a:gdLst/>
                  <a:ahLst/>
                  <a:cxnLst/>
                  <a:rect l="l" t="t" r="r" b="b"/>
                  <a:pathLst>
                    <a:path w="345453" h="326617" extrusionOk="0">
                      <a:moveTo>
                        <a:pt x="2373" y="326326"/>
                      </a:moveTo>
                      <a:cubicBezTo>
                        <a:pt x="1043" y="313027"/>
                        <a:pt x="15229" y="306820"/>
                        <a:pt x="23652" y="297954"/>
                      </a:cubicBezTo>
                      <a:cubicBezTo>
                        <a:pt x="38281" y="283325"/>
                        <a:pt x="51580" y="268696"/>
                        <a:pt x="67096" y="254953"/>
                      </a:cubicBezTo>
                      <a:cubicBezTo>
                        <a:pt x="101674" y="224365"/>
                        <a:pt x="126943" y="181807"/>
                        <a:pt x="165068" y="156982"/>
                      </a:cubicBezTo>
                      <a:cubicBezTo>
                        <a:pt x="198316" y="135260"/>
                        <a:pt x="232894" y="113538"/>
                        <a:pt x="260822" y="84722"/>
                      </a:cubicBezTo>
                      <a:cubicBezTo>
                        <a:pt x="278555" y="66547"/>
                        <a:pt x="295401" y="54134"/>
                        <a:pt x="315350" y="39062"/>
                      </a:cubicBezTo>
                      <a:cubicBezTo>
                        <a:pt x="327319" y="30195"/>
                        <a:pt x="333525" y="17783"/>
                        <a:pt x="344165" y="7586"/>
                      </a:cubicBezTo>
                      <a:cubicBezTo>
                        <a:pt x="347711" y="4040"/>
                        <a:pt x="343278" y="-1723"/>
                        <a:pt x="338845" y="494"/>
                      </a:cubicBezTo>
                      <a:cubicBezTo>
                        <a:pt x="333082" y="4040"/>
                        <a:pt x="330865" y="8030"/>
                        <a:pt x="325989" y="12463"/>
                      </a:cubicBezTo>
                      <a:cubicBezTo>
                        <a:pt x="314463" y="22659"/>
                        <a:pt x="302494" y="31082"/>
                        <a:pt x="290081" y="40391"/>
                      </a:cubicBezTo>
                      <a:cubicBezTo>
                        <a:pt x="275452" y="51474"/>
                        <a:pt x="266142" y="64330"/>
                        <a:pt x="254173" y="77630"/>
                      </a:cubicBezTo>
                      <a:cubicBezTo>
                        <a:pt x="220038" y="116197"/>
                        <a:pt x="168171" y="134373"/>
                        <a:pt x="132706" y="171168"/>
                      </a:cubicBezTo>
                      <a:cubicBezTo>
                        <a:pt x="98571" y="206633"/>
                        <a:pt x="61776" y="237664"/>
                        <a:pt x="26312" y="271799"/>
                      </a:cubicBezTo>
                      <a:cubicBezTo>
                        <a:pt x="9466" y="287758"/>
                        <a:pt x="-4720" y="303717"/>
                        <a:pt x="1486" y="325883"/>
                      </a:cubicBezTo>
                      <a:cubicBezTo>
                        <a:pt x="1486" y="326769"/>
                        <a:pt x="2373" y="326769"/>
                        <a:pt x="2373" y="326326"/>
                      </a:cubicBezTo>
                      <a:lnTo>
                        <a:pt x="2373" y="326326"/>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2" name="Google Shape;922;p29"/>
                <p:cNvSpPr/>
                <p:nvPr/>
              </p:nvSpPr>
              <p:spPr>
                <a:xfrm>
                  <a:off x="1868582" y="2576512"/>
                  <a:ext cx="398711" cy="293332"/>
                </a:xfrm>
                <a:custGeom>
                  <a:avLst/>
                  <a:gdLst/>
                  <a:ahLst/>
                  <a:cxnLst/>
                  <a:rect l="l" t="t" r="r" b="b"/>
                  <a:pathLst>
                    <a:path w="398711" h="293332" extrusionOk="0">
                      <a:moveTo>
                        <a:pt x="5780" y="291257"/>
                      </a:moveTo>
                      <a:cubicBezTo>
                        <a:pt x="18636" y="256236"/>
                        <a:pt x="82473" y="242493"/>
                        <a:pt x="108628" y="216781"/>
                      </a:cubicBezTo>
                      <a:cubicBezTo>
                        <a:pt x="122814" y="203039"/>
                        <a:pt x="139659" y="191956"/>
                        <a:pt x="154732" y="179100"/>
                      </a:cubicBezTo>
                      <a:cubicBezTo>
                        <a:pt x="174238" y="163141"/>
                        <a:pt x="191527" y="144965"/>
                        <a:pt x="212362" y="131666"/>
                      </a:cubicBezTo>
                      <a:cubicBezTo>
                        <a:pt x="244724" y="110387"/>
                        <a:pt x="271766" y="83345"/>
                        <a:pt x="304127" y="62066"/>
                      </a:cubicBezTo>
                      <a:cubicBezTo>
                        <a:pt x="320530" y="51427"/>
                        <a:pt x="339149" y="44777"/>
                        <a:pt x="355995" y="35024"/>
                      </a:cubicBezTo>
                      <a:cubicBezTo>
                        <a:pt x="369737" y="27045"/>
                        <a:pt x="382593" y="14189"/>
                        <a:pt x="396779" y="7096"/>
                      </a:cubicBezTo>
                      <a:cubicBezTo>
                        <a:pt x="401212" y="4879"/>
                        <a:pt x="397222" y="-1770"/>
                        <a:pt x="392789" y="446"/>
                      </a:cubicBezTo>
                      <a:cubicBezTo>
                        <a:pt x="375057" y="9756"/>
                        <a:pt x="361314" y="25272"/>
                        <a:pt x="343582" y="35468"/>
                      </a:cubicBezTo>
                      <a:cubicBezTo>
                        <a:pt x="326736" y="45664"/>
                        <a:pt x="309004" y="52757"/>
                        <a:pt x="292601" y="64283"/>
                      </a:cubicBezTo>
                      <a:cubicBezTo>
                        <a:pt x="271766" y="78912"/>
                        <a:pt x="254033" y="97088"/>
                        <a:pt x="233198" y="111717"/>
                      </a:cubicBezTo>
                      <a:cubicBezTo>
                        <a:pt x="216352" y="123686"/>
                        <a:pt x="197290" y="133439"/>
                        <a:pt x="182217" y="147182"/>
                      </a:cubicBezTo>
                      <a:cubicBezTo>
                        <a:pt x="143649" y="182203"/>
                        <a:pt x="103308" y="204369"/>
                        <a:pt x="57647" y="229194"/>
                      </a:cubicBezTo>
                      <a:cubicBezTo>
                        <a:pt x="33265" y="242493"/>
                        <a:pt x="-870" y="257566"/>
                        <a:pt x="17" y="290371"/>
                      </a:cubicBezTo>
                      <a:cubicBezTo>
                        <a:pt x="17" y="293917"/>
                        <a:pt x="4450" y="294360"/>
                        <a:pt x="5780" y="291257"/>
                      </a:cubicBezTo>
                      <a:lnTo>
                        <a:pt x="5780" y="29125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3" name="Google Shape;923;p29"/>
                <p:cNvSpPr/>
                <p:nvPr/>
              </p:nvSpPr>
              <p:spPr>
                <a:xfrm>
                  <a:off x="1890858" y="2711228"/>
                  <a:ext cx="470280" cy="246768"/>
                </a:xfrm>
                <a:custGeom>
                  <a:avLst/>
                  <a:gdLst/>
                  <a:ahLst/>
                  <a:cxnLst/>
                  <a:rect l="l" t="t" r="r" b="b"/>
                  <a:pathLst>
                    <a:path w="470280" h="246768" extrusionOk="0">
                      <a:moveTo>
                        <a:pt x="6999" y="245203"/>
                      </a:moveTo>
                      <a:cubicBezTo>
                        <a:pt x="15422" y="230130"/>
                        <a:pt x="51773" y="227027"/>
                        <a:pt x="67732" y="217274"/>
                      </a:cubicBezTo>
                      <a:cubicBezTo>
                        <a:pt x="87238" y="205748"/>
                        <a:pt x="104527" y="192892"/>
                        <a:pt x="123146" y="180037"/>
                      </a:cubicBezTo>
                      <a:cubicBezTo>
                        <a:pt x="164817" y="151665"/>
                        <a:pt x="207818" y="127726"/>
                        <a:pt x="253922" y="106447"/>
                      </a:cubicBezTo>
                      <a:cubicBezTo>
                        <a:pt x="297810" y="86055"/>
                        <a:pt x="339925" y="68766"/>
                        <a:pt x="381596" y="43497"/>
                      </a:cubicBezTo>
                      <a:cubicBezTo>
                        <a:pt x="408638" y="27095"/>
                        <a:pt x="443659" y="26208"/>
                        <a:pt x="468928" y="6259"/>
                      </a:cubicBezTo>
                      <a:cubicBezTo>
                        <a:pt x="472917" y="3156"/>
                        <a:pt x="467154" y="-2164"/>
                        <a:pt x="463608" y="939"/>
                      </a:cubicBezTo>
                      <a:cubicBezTo>
                        <a:pt x="448535" y="12466"/>
                        <a:pt x="424597" y="16899"/>
                        <a:pt x="406864" y="23105"/>
                      </a:cubicBezTo>
                      <a:cubicBezTo>
                        <a:pt x="389132" y="29311"/>
                        <a:pt x="377163" y="36848"/>
                        <a:pt x="361647" y="47044"/>
                      </a:cubicBezTo>
                      <a:cubicBezTo>
                        <a:pt x="315986" y="77632"/>
                        <a:pt x="256582" y="94921"/>
                        <a:pt x="206932" y="118416"/>
                      </a:cubicBezTo>
                      <a:cubicBezTo>
                        <a:pt x="159498" y="140582"/>
                        <a:pt x="117383" y="172057"/>
                        <a:pt x="70392" y="195109"/>
                      </a:cubicBezTo>
                      <a:cubicBezTo>
                        <a:pt x="55763" y="202645"/>
                        <a:pt x="40247" y="207522"/>
                        <a:pt x="25175" y="214171"/>
                      </a:cubicBezTo>
                      <a:cubicBezTo>
                        <a:pt x="19412" y="216831"/>
                        <a:pt x="9659" y="217718"/>
                        <a:pt x="5226" y="223481"/>
                      </a:cubicBezTo>
                      <a:cubicBezTo>
                        <a:pt x="-537" y="230574"/>
                        <a:pt x="-981" y="235450"/>
                        <a:pt x="1236" y="244316"/>
                      </a:cubicBezTo>
                      <a:cubicBezTo>
                        <a:pt x="1236" y="247420"/>
                        <a:pt x="5669" y="247420"/>
                        <a:pt x="6999" y="245203"/>
                      </a:cubicBezTo>
                      <a:lnTo>
                        <a:pt x="6999" y="245203"/>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4" name="Google Shape;924;p29"/>
                <p:cNvSpPr/>
                <p:nvPr/>
              </p:nvSpPr>
              <p:spPr>
                <a:xfrm>
                  <a:off x="1888519" y="2991990"/>
                  <a:ext cx="363282" cy="246829"/>
                </a:xfrm>
                <a:custGeom>
                  <a:avLst/>
                  <a:gdLst/>
                  <a:ahLst/>
                  <a:cxnLst/>
                  <a:rect l="l" t="t" r="r" b="b"/>
                  <a:pathLst>
                    <a:path w="363282" h="246829" extrusionOk="0">
                      <a:moveTo>
                        <a:pt x="3132" y="11875"/>
                      </a:moveTo>
                      <a:cubicBezTo>
                        <a:pt x="36380" y="26061"/>
                        <a:pt x="71401" y="38474"/>
                        <a:pt x="104650" y="53546"/>
                      </a:cubicBezTo>
                      <a:cubicBezTo>
                        <a:pt x="123712" y="61969"/>
                        <a:pt x="145434" y="65959"/>
                        <a:pt x="163167" y="76155"/>
                      </a:cubicBezTo>
                      <a:cubicBezTo>
                        <a:pt x="182672" y="87238"/>
                        <a:pt x="199075" y="103197"/>
                        <a:pt x="216807" y="116940"/>
                      </a:cubicBezTo>
                      <a:cubicBezTo>
                        <a:pt x="246952" y="139992"/>
                        <a:pt x="265128" y="173240"/>
                        <a:pt x="289510" y="201612"/>
                      </a:cubicBezTo>
                      <a:cubicBezTo>
                        <a:pt x="312119" y="227767"/>
                        <a:pt x="333397" y="233974"/>
                        <a:pt x="362656" y="246829"/>
                      </a:cubicBezTo>
                      <a:cubicBezTo>
                        <a:pt x="363099" y="246829"/>
                        <a:pt x="363542" y="246386"/>
                        <a:pt x="363099" y="246386"/>
                      </a:cubicBezTo>
                      <a:cubicBezTo>
                        <a:pt x="336501" y="230870"/>
                        <a:pt x="312119" y="220674"/>
                        <a:pt x="291726" y="196292"/>
                      </a:cubicBezTo>
                      <a:cubicBezTo>
                        <a:pt x="264684" y="164374"/>
                        <a:pt x="246509" y="128022"/>
                        <a:pt x="215920" y="98764"/>
                      </a:cubicBezTo>
                      <a:cubicBezTo>
                        <a:pt x="183559" y="67732"/>
                        <a:pt x="149867" y="52217"/>
                        <a:pt x="111299" y="30938"/>
                      </a:cubicBezTo>
                      <a:cubicBezTo>
                        <a:pt x="82484" y="15422"/>
                        <a:pt x="39926" y="-2754"/>
                        <a:pt x="6678" y="349"/>
                      </a:cubicBezTo>
                      <a:cubicBezTo>
                        <a:pt x="915" y="793"/>
                        <a:pt x="-3075" y="9216"/>
                        <a:pt x="3132" y="11875"/>
                      </a:cubicBezTo>
                      <a:lnTo>
                        <a:pt x="3132" y="11875"/>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5" name="Google Shape;925;p29"/>
                <p:cNvSpPr/>
                <p:nvPr/>
              </p:nvSpPr>
              <p:spPr>
                <a:xfrm>
                  <a:off x="2147494" y="3135085"/>
                  <a:ext cx="81293" cy="13340"/>
                </a:xfrm>
                <a:custGeom>
                  <a:avLst/>
                  <a:gdLst/>
                  <a:ahLst/>
                  <a:cxnLst/>
                  <a:rect l="l" t="t" r="r" b="b"/>
                  <a:pathLst>
                    <a:path w="81293" h="13340" extrusionOk="0">
                      <a:moveTo>
                        <a:pt x="3493" y="11083"/>
                      </a:moveTo>
                      <a:cubicBezTo>
                        <a:pt x="15019" y="14629"/>
                        <a:pt x="24772" y="13742"/>
                        <a:pt x="35855" y="10196"/>
                      </a:cubicBezTo>
                      <a:cubicBezTo>
                        <a:pt x="49597" y="5763"/>
                        <a:pt x="66443" y="3546"/>
                        <a:pt x="80629" y="1330"/>
                      </a:cubicBezTo>
                      <a:cubicBezTo>
                        <a:pt x="81516" y="1330"/>
                        <a:pt x="81516" y="0"/>
                        <a:pt x="80629" y="0"/>
                      </a:cubicBezTo>
                      <a:cubicBezTo>
                        <a:pt x="68660" y="443"/>
                        <a:pt x="55360" y="887"/>
                        <a:pt x="43391" y="2660"/>
                      </a:cubicBezTo>
                      <a:cubicBezTo>
                        <a:pt x="34525" y="3990"/>
                        <a:pt x="27875" y="5763"/>
                        <a:pt x="19009" y="3546"/>
                      </a:cubicBezTo>
                      <a:cubicBezTo>
                        <a:pt x="12359" y="1773"/>
                        <a:pt x="10143" y="443"/>
                        <a:pt x="3493" y="1773"/>
                      </a:cubicBezTo>
                      <a:cubicBezTo>
                        <a:pt x="-1383" y="3103"/>
                        <a:pt x="-940" y="9753"/>
                        <a:pt x="3493" y="11083"/>
                      </a:cubicBezTo>
                      <a:lnTo>
                        <a:pt x="3493" y="11083"/>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6" name="Google Shape;926;p29"/>
                <p:cNvSpPr/>
                <p:nvPr/>
              </p:nvSpPr>
              <p:spPr>
                <a:xfrm>
                  <a:off x="2236724" y="3052984"/>
                  <a:ext cx="232483" cy="80328"/>
                </a:xfrm>
                <a:custGeom>
                  <a:avLst/>
                  <a:gdLst/>
                  <a:ahLst/>
                  <a:cxnLst/>
                  <a:rect l="l" t="t" r="r" b="b"/>
                  <a:pathLst>
                    <a:path w="232483" h="80328" extrusionOk="0">
                      <a:moveTo>
                        <a:pt x="265" y="80328"/>
                      </a:moveTo>
                      <a:cubicBezTo>
                        <a:pt x="17998" y="79442"/>
                        <a:pt x="32183" y="72349"/>
                        <a:pt x="48143" y="66586"/>
                      </a:cubicBezTo>
                      <a:cubicBezTo>
                        <a:pt x="70308" y="58606"/>
                        <a:pt x="91587" y="61709"/>
                        <a:pt x="113752" y="55503"/>
                      </a:cubicBezTo>
                      <a:cubicBezTo>
                        <a:pt x="139908" y="47967"/>
                        <a:pt x="164290" y="29348"/>
                        <a:pt x="189558" y="19152"/>
                      </a:cubicBezTo>
                      <a:cubicBezTo>
                        <a:pt x="202858" y="13389"/>
                        <a:pt x="220590" y="10729"/>
                        <a:pt x="232116" y="1419"/>
                      </a:cubicBezTo>
                      <a:cubicBezTo>
                        <a:pt x="233003" y="976"/>
                        <a:pt x="232116" y="-354"/>
                        <a:pt x="231229" y="89"/>
                      </a:cubicBezTo>
                      <a:cubicBezTo>
                        <a:pt x="210837" y="5852"/>
                        <a:pt x="193105" y="6739"/>
                        <a:pt x="173156" y="15605"/>
                      </a:cubicBezTo>
                      <a:cubicBezTo>
                        <a:pt x="152320" y="24915"/>
                        <a:pt x="134588" y="37771"/>
                        <a:pt x="112866" y="44420"/>
                      </a:cubicBezTo>
                      <a:cubicBezTo>
                        <a:pt x="96907" y="49297"/>
                        <a:pt x="79174" y="49297"/>
                        <a:pt x="63658" y="54616"/>
                      </a:cubicBezTo>
                      <a:cubicBezTo>
                        <a:pt x="41493" y="62153"/>
                        <a:pt x="25534" y="77668"/>
                        <a:pt x="1152" y="79442"/>
                      </a:cubicBezTo>
                      <a:cubicBezTo>
                        <a:pt x="-178" y="79885"/>
                        <a:pt x="-178" y="80328"/>
                        <a:pt x="265" y="80328"/>
                      </a:cubicBezTo>
                      <a:lnTo>
                        <a:pt x="265" y="80328"/>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7" name="Google Shape;927;p29"/>
                <p:cNvSpPr/>
                <p:nvPr/>
              </p:nvSpPr>
              <p:spPr>
                <a:xfrm>
                  <a:off x="2076067" y="2972918"/>
                  <a:ext cx="241624" cy="104711"/>
                </a:xfrm>
                <a:custGeom>
                  <a:avLst/>
                  <a:gdLst/>
                  <a:ahLst/>
                  <a:cxnLst/>
                  <a:rect l="l" t="t" r="r" b="b"/>
                  <a:pathLst>
                    <a:path w="241624" h="104711" extrusionOk="0">
                      <a:moveTo>
                        <a:pt x="0" y="101877"/>
                      </a:moveTo>
                      <a:cubicBezTo>
                        <a:pt x="34135" y="114733"/>
                        <a:pt x="78909" y="80598"/>
                        <a:pt x="109054" y="64639"/>
                      </a:cubicBezTo>
                      <a:cubicBezTo>
                        <a:pt x="152055" y="42030"/>
                        <a:pt x="207469" y="42917"/>
                        <a:pt x="241160" y="3463"/>
                      </a:cubicBezTo>
                      <a:cubicBezTo>
                        <a:pt x="242490" y="1689"/>
                        <a:pt x="240717" y="-970"/>
                        <a:pt x="238944" y="359"/>
                      </a:cubicBezTo>
                      <a:cubicBezTo>
                        <a:pt x="168014" y="52227"/>
                        <a:pt x="77579" y="64196"/>
                        <a:pt x="0" y="101877"/>
                      </a:cubicBezTo>
                      <a:cubicBezTo>
                        <a:pt x="0" y="101434"/>
                        <a:pt x="0" y="101877"/>
                        <a:pt x="0" y="101877"/>
                      </a:cubicBezTo>
                      <a:lnTo>
                        <a:pt x="0" y="10187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8" name="Google Shape;928;p29"/>
                <p:cNvSpPr/>
                <p:nvPr/>
              </p:nvSpPr>
              <p:spPr>
                <a:xfrm>
                  <a:off x="1994089" y="3030211"/>
                  <a:ext cx="59147" cy="129699"/>
                </a:xfrm>
                <a:custGeom>
                  <a:avLst/>
                  <a:gdLst/>
                  <a:ahLst/>
                  <a:cxnLst/>
                  <a:rect l="l" t="t" r="r" b="b"/>
                  <a:pathLst>
                    <a:path w="59147" h="129699" extrusionOk="0">
                      <a:moveTo>
                        <a:pt x="409" y="4687"/>
                      </a:moveTo>
                      <a:cubicBezTo>
                        <a:pt x="14595" y="24192"/>
                        <a:pt x="21245" y="53007"/>
                        <a:pt x="27894" y="76503"/>
                      </a:cubicBezTo>
                      <a:cubicBezTo>
                        <a:pt x="30111" y="84926"/>
                        <a:pt x="32327" y="95565"/>
                        <a:pt x="37204" y="102658"/>
                      </a:cubicBezTo>
                      <a:cubicBezTo>
                        <a:pt x="43410" y="111968"/>
                        <a:pt x="50503" y="117731"/>
                        <a:pt x="54936" y="128813"/>
                      </a:cubicBezTo>
                      <a:cubicBezTo>
                        <a:pt x="54936" y="129257"/>
                        <a:pt x="55379" y="129700"/>
                        <a:pt x="56266" y="129700"/>
                      </a:cubicBezTo>
                      <a:cubicBezTo>
                        <a:pt x="57153" y="129700"/>
                        <a:pt x="58039" y="129700"/>
                        <a:pt x="58483" y="129700"/>
                      </a:cubicBezTo>
                      <a:cubicBezTo>
                        <a:pt x="59369" y="129700"/>
                        <a:pt x="59369" y="128370"/>
                        <a:pt x="58483" y="127927"/>
                      </a:cubicBezTo>
                      <a:cubicBezTo>
                        <a:pt x="57596" y="127483"/>
                        <a:pt x="54493" y="112854"/>
                        <a:pt x="53163" y="110194"/>
                      </a:cubicBezTo>
                      <a:cubicBezTo>
                        <a:pt x="50060" y="105318"/>
                        <a:pt x="44740" y="102215"/>
                        <a:pt x="41637" y="97782"/>
                      </a:cubicBezTo>
                      <a:cubicBezTo>
                        <a:pt x="34987" y="88915"/>
                        <a:pt x="34101" y="77833"/>
                        <a:pt x="31441" y="67193"/>
                      </a:cubicBezTo>
                      <a:cubicBezTo>
                        <a:pt x="25678" y="44584"/>
                        <a:pt x="20358" y="19316"/>
                        <a:pt x="5285" y="697"/>
                      </a:cubicBezTo>
                      <a:cubicBezTo>
                        <a:pt x="3069" y="-1520"/>
                        <a:pt x="-1364" y="2027"/>
                        <a:pt x="409" y="4687"/>
                      </a:cubicBezTo>
                      <a:lnTo>
                        <a:pt x="409" y="468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9" name="Google Shape;929;p29"/>
                <p:cNvSpPr/>
                <p:nvPr/>
              </p:nvSpPr>
              <p:spPr>
                <a:xfrm>
                  <a:off x="1955447" y="2860866"/>
                  <a:ext cx="422061" cy="156845"/>
                </a:xfrm>
                <a:custGeom>
                  <a:avLst/>
                  <a:gdLst/>
                  <a:ahLst/>
                  <a:cxnLst/>
                  <a:rect l="l" t="t" r="r" b="b"/>
                  <a:pathLst>
                    <a:path w="422061" h="156845" extrusionOk="0">
                      <a:moveTo>
                        <a:pt x="483" y="152752"/>
                      </a:moveTo>
                      <a:cubicBezTo>
                        <a:pt x="26195" y="165165"/>
                        <a:pt x="50577" y="146989"/>
                        <a:pt x="70083" y="129700"/>
                      </a:cubicBezTo>
                      <a:cubicBezTo>
                        <a:pt x="109094" y="96009"/>
                        <a:pt x="148549" y="63647"/>
                        <a:pt x="197756" y="44141"/>
                      </a:cubicBezTo>
                      <a:cubicBezTo>
                        <a:pt x="237211" y="28625"/>
                        <a:pt x="291738" y="14883"/>
                        <a:pt x="333852" y="19759"/>
                      </a:cubicBezTo>
                      <a:cubicBezTo>
                        <a:pt x="365770" y="23306"/>
                        <a:pt x="395915" y="29512"/>
                        <a:pt x="421184" y="4687"/>
                      </a:cubicBezTo>
                      <a:cubicBezTo>
                        <a:pt x="423844" y="2027"/>
                        <a:pt x="419854" y="-1520"/>
                        <a:pt x="417194" y="697"/>
                      </a:cubicBezTo>
                      <a:cubicBezTo>
                        <a:pt x="382616" y="32172"/>
                        <a:pt x="327202" y="3357"/>
                        <a:pt x="285531" y="13996"/>
                      </a:cubicBezTo>
                      <a:cubicBezTo>
                        <a:pt x="255386" y="21533"/>
                        <a:pt x="226128" y="28625"/>
                        <a:pt x="196426" y="38378"/>
                      </a:cubicBezTo>
                      <a:cubicBezTo>
                        <a:pt x="163621" y="49461"/>
                        <a:pt x="128156" y="67193"/>
                        <a:pt x="99341" y="85812"/>
                      </a:cubicBezTo>
                      <a:cubicBezTo>
                        <a:pt x="66093" y="106648"/>
                        <a:pt x="39051" y="138123"/>
                        <a:pt x="927" y="150979"/>
                      </a:cubicBezTo>
                      <a:cubicBezTo>
                        <a:pt x="40" y="151865"/>
                        <a:pt x="-403" y="152752"/>
                        <a:pt x="483" y="152752"/>
                      </a:cubicBezTo>
                      <a:lnTo>
                        <a:pt x="483" y="152752"/>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sp>
        <p:nvSpPr>
          <p:cNvPr id="93" name="TextBox 92"/>
          <p:cNvSpPr txBox="1"/>
          <p:nvPr/>
        </p:nvSpPr>
        <p:spPr>
          <a:xfrm>
            <a:off x="0" y="1525407"/>
            <a:ext cx="9144000" cy="1608325"/>
          </a:xfrm>
          <a:prstGeom prst="rect">
            <a:avLst/>
          </a:prstGeom>
          <a:noFill/>
        </p:spPr>
        <p:txBody>
          <a:bodyPr wrap="square" rtlCol="0">
            <a:spAutoFit/>
          </a:bodyPr>
          <a:lstStyle/>
          <a:p>
            <a:pPr algn="ctr">
              <a:lnSpc>
                <a:spcPct val="150000"/>
              </a:lnSpc>
            </a:pPr>
            <a:r>
              <a:rPr lang="en-US" sz="3500" b="1" dirty="0" smtClean="0"/>
              <a:t>CHÀO CẢ LỚP! CHÀO MỪNG </a:t>
            </a:r>
          </a:p>
          <a:p>
            <a:pPr algn="ctr">
              <a:lnSpc>
                <a:spcPct val="150000"/>
              </a:lnSpc>
            </a:pPr>
            <a:r>
              <a:rPr lang="en-US" sz="3500" b="1" dirty="0" smtClean="0"/>
              <a:t>CÁC EM ĐẾN BÀI HỌC MỚI!</a:t>
            </a:r>
            <a:endParaRPr lang="en-US" sz="3500" b="1" dirty="0"/>
          </a:p>
        </p:txBody>
      </p:sp>
      <p:pic>
        <p:nvPicPr>
          <p:cNvPr id="94" name="Picture 6" descr="https://cdn-icons-png.flaticon.com/128/391/391123.png">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8096250" y="4124092"/>
            <a:ext cx="595899" cy="595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2612853"/>
      </p:ext>
    </p:extLst>
  </p:cSld>
  <p:clrMapOvr>
    <a:masterClrMapping/>
  </p:clrMapOvr>
  <mc:AlternateContent xmlns:mc="http://schemas.openxmlformats.org/markup-compatibility/2006" xmlns:p15="http://schemas.microsoft.com/office/powerpoint/2012/main">
    <mc:Choice Requires="p15">
      <p:transition spd="med">
        <p15:prstTrans prst="drap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thanhnien.mediacdn.vn/Uploaded/baovinh/2022_02_16/o-nhiem-378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422606" y="3125738"/>
            <a:ext cx="6298787" cy="1739900"/>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498805" y="3293347"/>
            <a:ext cx="6146387" cy="600164"/>
          </a:xfrm>
          <a:prstGeom prst="rect">
            <a:avLst/>
          </a:prstGeom>
          <a:noFill/>
        </p:spPr>
        <p:txBody>
          <a:bodyPr wrap="square" rtlCol="0">
            <a:spAutoFit/>
          </a:bodyPr>
          <a:lstStyle/>
          <a:p>
            <a:pPr algn="ctr"/>
            <a:r>
              <a:rPr lang="en-US" sz="3300" b="1" smtClean="0"/>
              <a:t>PHẦN II</a:t>
            </a:r>
            <a:endParaRPr lang="en-US" sz="3300" b="1"/>
          </a:p>
        </p:txBody>
      </p:sp>
      <p:sp>
        <p:nvSpPr>
          <p:cNvPr id="5" name="TextBox 4"/>
          <p:cNvSpPr txBox="1"/>
          <p:nvPr/>
        </p:nvSpPr>
        <p:spPr>
          <a:xfrm>
            <a:off x="1498805" y="3871291"/>
            <a:ext cx="6146387" cy="854080"/>
          </a:xfrm>
          <a:prstGeom prst="rect">
            <a:avLst/>
          </a:prstGeom>
          <a:noFill/>
        </p:spPr>
        <p:txBody>
          <a:bodyPr wrap="square" rtlCol="0">
            <a:spAutoFit/>
          </a:bodyPr>
          <a:lstStyle/>
          <a:p>
            <a:pPr algn="ctr">
              <a:lnSpc>
                <a:spcPct val="150000"/>
              </a:lnSpc>
            </a:pPr>
            <a:r>
              <a:rPr lang="en-US" sz="3300" b="1" smtClean="0">
                <a:solidFill>
                  <a:srgbClr val="C00000"/>
                </a:solidFill>
              </a:rPr>
              <a:t>PHÂN TÍCH KIỂU ĐOẠN VĂN</a:t>
            </a:r>
            <a:endParaRPr lang="en-US" sz="3300" b="1">
              <a:solidFill>
                <a:srgbClr val="C00000"/>
              </a:solidFill>
            </a:endParaRPr>
          </a:p>
        </p:txBody>
      </p:sp>
    </p:spTree>
    <p:extLst>
      <p:ext uri="{BB962C8B-B14F-4D97-AF65-F5344CB8AC3E}">
        <p14:creationId xmlns:p14="http://schemas.microsoft.com/office/powerpoint/2010/main" val="2391967213"/>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065283" y="-167641"/>
            <a:ext cx="5013434" cy="866141"/>
          </a:xfrm>
          <a:prstGeom prst="roundRect">
            <a:avLst/>
          </a:prstGeom>
          <a:solidFill>
            <a:srgbClr val="BAE5D8"/>
          </a:solidFill>
          <a:ln w="19050">
            <a:solidFill>
              <a:srgbClr val="1D68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0" y="88985"/>
            <a:ext cx="9144000" cy="477054"/>
          </a:xfrm>
          <a:prstGeom prst="rect">
            <a:avLst/>
          </a:prstGeom>
          <a:noFill/>
        </p:spPr>
        <p:txBody>
          <a:bodyPr wrap="square" rtlCol="0">
            <a:spAutoFit/>
          </a:bodyPr>
          <a:lstStyle/>
          <a:p>
            <a:pPr algn="ctr"/>
            <a:r>
              <a:rPr lang="en-US" sz="2500" b="1" smtClean="0"/>
              <a:t>II. PHÂN TÍCH KIỂU ĐOẠN VĂN</a:t>
            </a:r>
            <a:endParaRPr lang="en-US" sz="2500" b="1"/>
          </a:p>
        </p:txBody>
      </p:sp>
      <p:grpSp>
        <p:nvGrpSpPr>
          <p:cNvPr id="12" name="Group 11"/>
          <p:cNvGrpSpPr/>
          <p:nvPr/>
        </p:nvGrpSpPr>
        <p:grpSpPr>
          <a:xfrm>
            <a:off x="3129530" y="809494"/>
            <a:ext cx="2884940" cy="400110"/>
            <a:chOff x="1001261" y="1461267"/>
            <a:chExt cx="2884940" cy="400110"/>
          </a:xfrm>
        </p:grpSpPr>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1261" y="1515729"/>
              <a:ext cx="280989" cy="283816"/>
            </a:xfrm>
            <a:prstGeom prst="rect">
              <a:avLst/>
            </a:prstGeom>
          </p:spPr>
        </p:pic>
        <p:sp>
          <p:nvSpPr>
            <p:cNvPr id="14" name="Rectangle 13"/>
            <p:cNvSpPr/>
            <p:nvPr/>
          </p:nvSpPr>
          <p:spPr>
            <a:xfrm>
              <a:off x="1282251" y="1461267"/>
              <a:ext cx="2603950" cy="400110"/>
            </a:xfrm>
            <a:prstGeom prst="rect">
              <a:avLst/>
            </a:prstGeom>
          </p:spPr>
          <p:txBody>
            <a:bodyPr wrap="square">
              <a:spAutoFit/>
            </a:bodyPr>
            <a:lstStyle/>
            <a:p>
              <a:r>
                <a:rPr lang="en-US" sz="2000" b="1" smtClean="0">
                  <a:solidFill>
                    <a:srgbClr val="002060"/>
                  </a:solidFill>
                  <a:latin typeface="Arial" panose="020B0604020202020204" pitchFamily="34" charset="0"/>
                  <a:cs typeface="Arial" panose="020B0604020202020204" pitchFamily="34" charset="0"/>
                </a:rPr>
                <a:t>Thảo luận nhóm đôi</a:t>
              </a:r>
              <a:endParaRPr lang="en-US" sz="2000" b="1" dirty="0">
                <a:solidFill>
                  <a:srgbClr val="002060"/>
                </a:solidFill>
                <a:latin typeface="Arial" panose="020B0604020202020204" pitchFamily="34" charset="0"/>
                <a:cs typeface="Arial" panose="020B0604020202020204" pitchFamily="34" charset="0"/>
              </a:endParaRPr>
            </a:p>
          </p:txBody>
        </p:sp>
      </p:grpSp>
      <p:sp>
        <p:nvSpPr>
          <p:cNvPr id="15" name="TextBox 14"/>
          <p:cNvSpPr txBox="1"/>
          <p:nvPr/>
        </p:nvSpPr>
        <p:spPr>
          <a:xfrm>
            <a:off x="0" y="1216474"/>
            <a:ext cx="9144000" cy="1015663"/>
          </a:xfrm>
          <a:prstGeom prst="rect">
            <a:avLst/>
          </a:prstGeom>
          <a:noFill/>
        </p:spPr>
        <p:txBody>
          <a:bodyPr wrap="square" rtlCol="0">
            <a:spAutoFit/>
          </a:bodyPr>
          <a:lstStyle/>
          <a:p>
            <a:pPr algn="ctr">
              <a:lnSpc>
                <a:spcPct val="150000"/>
              </a:lnSpc>
            </a:pPr>
            <a:r>
              <a:rPr lang="vi-VN" sz="2000"/>
              <a:t>Đọc thầm </a:t>
            </a:r>
            <a:r>
              <a:rPr lang="en-US" sz="2000" smtClean="0"/>
              <a:t>văn bản</a:t>
            </a:r>
            <a:r>
              <a:rPr lang="vi-VN" sz="2000" smtClean="0"/>
              <a:t> “</a:t>
            </a:r>
            <a:r>
              <a:rPr lang="vi-VN" sz="2000"/>
              <a:t>Con người đã làm gì với tự nhiên?” trong </a:t>
            </a:r>
            <a:endParaRPr lang="en-US" sz="2000" smtClean="0"/>
          </a:p>
          <a:p>
            <a:pPr algn="ctr">
              <a:lnSpc>
                <a:spcPct val="150000"/>
              </a:lnSpc>
            </a:pPr>
            <a:r>
              <a:rPr lang="vi-VN" sz="2000" smtClean="0"/>
              <a:t>SGK</a:t>
            </a:r>
            <a:r>
              <a:rPr lang="en-US" sz="2000" smtClean="0"/>
              <a:t> tr.28 – 30</a:t>
            </a:r>
            <a:r>
              <a:rPr lang="vi-VN" sz="2000" smtClean="0"/>
              <a:t>, ch</a:t>
            </a:r>
            <a:r>
              <a:rPr lang="en-US" sz="2000"/>
              <a:t>ú</a:t>
            </a:r>
            <a:r>
              <a:rPr lang="vi-VN" sz="2000" smtClean="0"/>
              <a:t> </a:t>
            </a:r>
            <a:r>
              <a:rPr lang="vi-VN" sz="2000"/>
              <a:t>ý </a:t>
            </a:r>
            <a:r>
              <a:rPr lang="vi-VN" sz="2000" smtClean="0"/>
              <a:t>khung </a:t>
            </a:r>
            <a:r>
              <a:rPr lang="vi-VN" sz="2000"/>
              <a:t>thông tin tương </a:t>
            </a:r>
            <a:r>
              <a:rPr lang="vi-VN" sz="2000" smtClean="0"/>
              <a:t>ứng</a:t>
            </a:r>
            <a:r>
              <a:rPr lang="en-US" sz="2000" smtClean="0"/>
              <a:t> và t</a:t>
            </a:r>
            <a:r>
              <a:rPr lang="vi-VN" sz="2000" smtClean="0"/>
              <a:t>rả </a:t>
            </a:r>
            <a:r>
              <a:rPr lang="vi-VN" sz="2000"/>
              <a:t>lời </a:t>
            </a:r>
            <a:r>
              <a:rPr lang="en-US" sz="2000" smtClean="0"/>
              <a:t>các </a:t>
            </a:r>
            <a:r>
              <a:rPr lang="vi-VN" sz="2000" smtClean="0"/>
              <a:t>câu hỏi</a:t>
            </a:r>
            <a:r>
              <a:rPr lang="en-US" sz="2000" smtClean="0"/>
              <a:t>:</a:t>
            </a:r>
            <a:endParaRPr lang="vi-VN" sz="2000"/>
          </a:p>
        </p:txBody>
      </p:sp>
      <p:grpSp>
        <p:nvGrpSpPr>
          <p:cNvPr id="2" name="Group 1"/>
          <p:cNvGrpSpPr/>
          <p:nvPr/>
        </p:nvGrpSpPr>
        <p:grpSpPr>
          <a:xfrm>
            <a:off x="406400" y="2277578"/>
            <a:ext cx="8722242" cy="2400657"/>
            <a:chOff x="406400" y="2277578"/>
            <a:chExt cx="8722242" cy="2400657"/>
          </a:xfrm>
        </p:grpSpPr>
        <p:sp>
          <p:nvSpPr>
            <p:cNvPr id="16" name="TextBox 15"/>
            <p:cNvSpPr txBox="1"/>
            <p:nvPr/>
          </p:nvSpPr>
          <p:spPr>
            <a:xfrm>
              <a:off x="406400" y="2277578"/>
              <a:ext cx="7594600" cy="2400657"/>
            </a:xfrm>
            <a:prstGeom prst="rect">
              <a:avLst/>
            </a:prstGeom>
            <a:solidFill>
              <a:srgbClr val="FFF3F3"/>
            </a:solidFill>
          </p:spPr>
          <p:txBody>
            <a:bodyPr wrap="square" rtlCol="0">
              <a:spAutoFit/>
            </a:bodyPr>
            <a:lstStyle/>
            <a:p>
              <a:pPr algn="just">
                <a:lnSpc>
                  <a:spcPct val="150000"/>
                </a:lnSpc>
              </a:pPr>
              <a:r>
                <a:rPr lang="vi-VN" sz="2000" smtClean="0"/>
                <a:t>1. Người </a:t>
              </a:r>
              <a:r>
                <a:rPr lang="vi-VN" sz="2000"/>
                <a:t>viết đã giới thiệu vấn đề nghị luận như thế nào</a:t>
              </a:r>
              <a:r>
                <a:rPr lang="vi-VN" sz="2000" smtClean="0"/>
                <a:t>?</a:t>
              </a:r>
              <a:endParaRPr lang="en-US" sz="2000" smtClean="0"/>
            </a:p>
            <a:p>
              <a:pPr algn="just">
                <a:lnSpc>
                  <a:spcPct val="150000"/>
                </a:lnSpc>
              </a:pPr>
              <a:r>
                <a:rPr lang="vi-VN" sz="2000"/>
                <a:t>2. Xác định bố cục của </a:t>
              </a:r>
              <a:r>
                <a:rPr lang="en-US" sz="2000" smtClean="0"/>
                <a:t>văn bản</a:t>
              </a:r>
              <a:r>
                <a:rPr lang="vi-VN" sz="2000" smtClean="0"/>
                <a:t> </a:t>
              </a:r>
              <a:r>
                <a:rPr lang="vi-VN" sz="2000"/>
                <a:t>và nội dung chính của từng phần</a:t>
              </a:r>
              <a:r>
                <a:rPr lang="vi-VN" sz="2000" smtClean="0"/>
                <a:t>.</a:t>
              </a:r>
              <a:endParaRPr lang="en-US" sz="2000" smtClean="0"/>
            </a:p>
            <a:p>
              <a:pPr algn="just">
                <a:lnSpc>
                  <a:spcPct val="150000"/>
                </a:lnSpc>
              </a:pPr>
              <a:r>
                <a:rPr lang="vi-VN" sz="2000"/>
                <a:t>3. Xác định các luận điểm chính trong </a:t>
              </a:r>
              <a:r>
                <a:rPr lang="en-US" sz="2000" smtClean="0"/>
                <a:t>văn bản</a:t>
              </a:r>
              <a:r>
                <a:rPr lang="vi-VN" sz="2000" smtClean="0"/>
                <a:t>. </a:t>
              </a:r>
              <a:r>
                <a:rPr lang="vi-VN" sz="2000"/>
                <a:t>Tìm lí lẽ, bằng chứng mà tác giả đưa ra trong </a:t>
              </a:r>
              <a:r>
                <a:rPr lang="en-US" sz="2000" smtClean="0"/>
                <a:t>văn bản</a:t>
              </a:r>
              <a:r>
                <a:rPr lang="vi-VN" sz="2000" smtClean="0"/>
                <a:t> </a:t>
              </a:r>
              <a:r>
                <a:rPr lang="vi-VN" sz="2000"/>
                <a:t>của một luận điểm bất kì</a:t>
              </a:r>
              <a:r>
                <a:rPr lang="vi-VN" sz="2000" smtClean="0"/>
                <a:t>.</a:t>
              </a:r>
              <a:endParaRPr lang="en-US" sz="2000" smtClean="0"/>
            </a:p>
            <a:p>
              <a:pPr algn="just">
                <a:lnSpc>
                  <a:spcPct val="150000"/>
                </a:lnSpc>
              </a:pPr>
              <a:r>
                <a:rPr lang="vi-VN" sz="2000"/>
                <a:t>4. Người viết đã phản bác ý kiến trái chiều nào?</a:t>
              </a: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41537">
              <a:off x="7614656" y="3212554"/>
              <a:ext cx="1513986" cy="1416532"/>
            </a:xfrm>
            <a:prstGeom prst="rect">
              <a:avLst/>
            </a:prstGeom>
          </p:spPr>
        </p:pic>
      </p:grpSp>
    </p:spTree>
    <p:extLst>
      <p:ext uri="{BB962C8B-B14F-4D97-AF65-F5344CB8AC3E}">
        <p14:creationId xmlns:p14="http://schemas.microsoft.com/office/powerpoint/2010/main" val="2012463138"/>
      </p:ext>
    </p:extLst>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884758" y="327512"/>
            <a:ext cx="7374483" cy="553998"/>
            <a:chOff x="1471824" y="1492498"/>
            <a:chExt cx="7374483" cy="553998"/>
          </a:xfrm>
        </p:grpSpPr>
        <p:pic>
          <p:nvPicPr>
            <p:cNvPr id="5" name="Picture 44" descr="https://cdn-icons-png.flaticon.com/128/5726/5726775.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1824" y="1608664"/>
              <a:ext cx="321666" cy="32166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734548" y="1492498"/>
              <a:ext cx="7111759" cy="553998"/>
            </a:xfrm>
            <a:prstGeom prst="rect">
              <a:avLst/>
            </a:prstGeom>
            <a:noFill/>
          </p:spPr>
          <p:txBody>
            <a:bodyPr wrap="square" rtlCol="0">
              <a:spAutoFit/>
            </a:bodyPr>
            <a:lstStyle/>
            <a:p>
              <a:pPr algn="just">
                <a:lnSpc>
                  <a:spcPct val="150000"/>
                </a:lnSpc>
              </a:pPr>
              <a:r>
                <a:rPr lang="vi-VN" sz="2000" b="1"/>
                <a:t>1. Người viết đã giới thiệu vấn đề nghị luận như thế nào?</a:t>
              </a:r>
              <a:endParaRPr lang="en-US" sz="2000" b="1" i="1"/>
            </a:p>
          </p:txBody>
        </p:sp>
      </p:grpSp>
      <p:grpSp>
        <p:nvGrpSpPr>
          <p:cNvPr id="8" name="Group 7"/>
          <p:cNvGrpSpPr/>
          <p:nvPr/>
        </p:nvGrpSpPr>
        <p:grpSpPr>
          <a:xfrm>
            <a:off x="639329" y="881510"/>
            <a:ext cx="7899464" cy="1015663"/>
            <a:chOff x="9220198" y="2324100"/>
            <a:chExt cx="7899464" cy="1015663"/>
          </a:xfrm>
        </p:grpSpPr>
        <p:sp>
          <p:nvSpPr>
            <p:cNvPr id="9" name="TextBox 8"/>
            <p:cNvSpPr txBox="1"/>
            <p:nvPr/>
          </p:nvSpPr>
          <p:spPr>
            <a:xfrm>
              <a:off x="9220198" y="2324100"/>
              <a:ext cx="7899464" cy="1015663"/>
            </a:xfrm>
            <a:prstGeom prst="rect">
              <a:avLst/>
            </a:prstGeom>
            <a:noFill/>
          </p:spPr>
          <p:txBody>
            <a:bodyPr wrap="square" rtlCol="0">
              <a:spAutoFit/>
            </a:bodyPr>
            <a:lstStyle/>
            <a:p>
              <a:pPr algn="just">
                <a:lnSpc>
                  <a:spcPct val="150000"/>
                </a:lnSpc>
              </a:pPr>
              <a:r>
                <a:rPr lang="en-US" sz="2000" smtClean="0">
                  <a:latin typeface="Arial" panose="020B0604020202020204" pitchFamily="34" charset="0"/>
                  <a:cs typeface="Arial" panose="020B0604020202020204" pitchFamily="34" charset="0"/>
                </a:rPr>
                <a:t>        Dùng </a:t>
              </a:r>
              <a:r>
                <a:rPr lang="vi-VN" sz="2000" smtClean="0">
                  <a:latin typeface="Arial" panose="020B0604020202020204" pitchFamily="34" charset="0"/>
                  <a:cs typeface="Arial" panose="020B0604020202020204" pitchFamily="34" charset="0"/>
                </a:rPr>
                <a:t>câu </a:t>
              </a:r>
              <a:r>
                <a:rPr lang="vi-VN" sz="2000">
                  <a:latin typeface="Arial" panose="020B0604020202020204" pitchFamily="34" charset="0"/>
                  <a:cs typeface="Arial" panose="020B0604020202020204" pitchFamily="34" charset="0"/>
                </a:rPr>
                <a:t>nói của thủ lĩnh da đỏ Xi-át-tơn (Seattle) để nhắc đến mối quan hệ mật thiết giữa con người với tự nhiên.</a:t>
              </a:r>
              <a:endParaRPr lang="en-US" sz="2000">
                <a:latin typeface="Arial" panose="020B0604020202020204" pitchFamily="34" charset="0"/>
                <a:cs typeface="Arial" panose="020B0604020202020204" pitchFamily="34" charset="0"/>
              </a:endParaRPr>
            </a:p>
          </p:txBody>
        </p:sp>
        <p:pic>
          <p:nvPicPr>
            <p:cNvPr id="10" name="Picture 2" descr="https://cdn-icons-png.flaticon.com/128/4151/415147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9300890" y="2385452"/>
              <a:ext cx="488012" cy="482694"/>
            </a:xfrm>
            <a:prstGeom prst="rect">
              <a:avLst/>
            </a:prstGeom>
            <a:noFill/>
            <a:extLst>
              <a:ext uri="{909E8E84-426E-40DD-AFC4-6F175D3DCCD1}">
                <a14:hiddenFill xmlns:a14="http://schemas.microsoft.com/office/drawing/2010/main">
                  <a:solidFill>
                    <a:srgbClr val="FFFFFF"/>
                  </a:solidFill>
                </a14:hiddenFill>
              </a:ext>
            </a:extLst>
          </p:spPr>
        </p:pic>
      </p:grpSp>
      <p:pic>
        <p:nvPicPr>
          <p:cNvPr id="5122" name="Picture 2" descr="https://static.ybox.vn/2016/10/17/c4f48108-9463-11e6-9fd2-4ee1b0efa061.jpg"/>
          <p:cNvPicPr>
            <a:picLocks noChangeAspect="1" noChangeArrowheads="1"/>
          </p:cNvPicPr>
          <p:nvPr/>
        </p:nvPicPr>
        <p:blipFill rotWithShape="1">
          <a:blip r:embed="rId4">
            <a:extLst>
              <a:ext uri="{28A0092B-C50C-407E-A947-70E740481C1C}">
                <a14:useLocalDpi xmlns:a14="http://schemas.microsoft.com/office/drawing/2010/main" val="0"/>
              </a:ext>
            </a:extLst>
          </a:blip>
          <a:srcRect l="53667" t="2600" r="1876" b="3200"/>
          <a:stretch/>
        </p:blipFill>
        <p:spPr bwMode="auto">
          <a:xfrm>
            <a:off x="6462253" y="2083764"/>
            <a:ext cx="2009865" cy="2433538"/>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94999" y="2215620"/>
            <a:ext cx="5664200" cy="2169825"/>
          </a:xfrm>
          <a:prstGeom prst="rect">
            <a:avLst/>
          </a:prstGeom>
          <a:noFill/>
        </p:spPr>
        <p:txBody>
          <a:bodyPr wrap="square" rtlCol="0">
            <a:spAutoFit/>
          </a:bodyPr>
          <a:lstStyle/>
          <a:p>
            <a:pPr algn="just">
              <a:lnSpc>
                <a:spcPct val="150000"/>
              </a:lnSpc>
            </a:pPr>
            <a:r>
              <a:rPr lang="en-US" sz="1800" i="1" smtClean="0">
                <a:solidFill>
                  <a:srgbClr val="1D4858"/>
                </a:solidFill>
              </a:rPr>
              <a:t>   </a:t>
            </a:r>
            <a:r>
              <a:rPr lang="vi-VN" sz="1800" i="1" smtClean="0">
                <a:solidFill>
                  <a:srgbClr val="1D4858"/>
                </a:solidFill>
              </a:rPr>
              <a:t>Đối </a:t>
            </a:r>
            <a:r>
              <a:rPr lang="vi-VN" sz="1800" i="1">
                <a:solidFill>
                  <a:srgbClr val="1D4858"/>
                </a:solidFill>
              </a:rPr>
              <a:t>với đồng bào tôi, mỗi tấc đất là thiêng liêng, mỗi lá thông óng ánh, mỗi bờ cát, mỗi hạt sương long lanh trong những cánh rừng rậm rạp, mỗi bãi đất hoang và tiếng thì thầm của côn trùng là những điều thiêng liêng trong ký ức và kinh nghiệm của đồng bào tôi.</a:t>
            </a:r>
          </a:p>
        </p:txBody>
      </p:sp>
      <p:sp>
        <p:nvSpPr>
          <p:cNvPr id="13" name="TextBox 12"/>
          <p:cNvSpPr txBox="1"/>
          <p:nvPr/>
        </p:nvSpPr>
        <p:spPr>
          <a:xfrm>
            <a:off x="428285" y="2046788"/>
            <a:ext cx="360276" cy="699230"/>
          </a:xfrm>
          <a:prstGeom prst="rect">
            <a:avLst/>
          </a:prstGeom>
          <a:noFill/>
        </p:spPr>
        <p:txBody>
          <a:bodyPr wrap="square" rtlCol="0">
            <a:spAutoFit/>
          </a:bodyPr>
          <a:lstStyle/>
          <a:p>
            <a:pPr algn="ctr">
              <a:lnSpc>
                <a:spcPct val="150000"/>
              </a:lnSpc>
            </a:pPr>
            <a:r>
              <a:rPr lang="en-US" sz="3000" b="1" i="1" smtClean="0">
                <a:solidFill>
                  <a:srgbClr val="C00000"/>
                </a:solidFill>
              </a:rPr>
              <a:t>“</a:t>
            </a:r>
            <a:endParaRPr lang="vi-VN" sz="3000" b="1" i="1">
              <a:solidFill>
                <a:srgbClr val="C00000"/>
              </a:solidFill>
            </a:endParaRPr>
          </a:p>
        </p:txBody>
      </p:sp>
      <p:sp>
        <p:nvSpPr>
          <p:cNvPr id="14" name="TextBox 13"/>
          <p:cNvSpPr txBox="1"/>
          <p:nvPr/>
        </p:nvSpPr>
        <p:spPr>
          <a:xfrm>
            <a:off x="5625053" y="3710027"/>
            <a:ext cx="360276" cy="699230"/>
          </a:xfrm>
          <a:prstGeom prst="rect">
            <a:avLst/>
          </a:prstGeom>
          <a:noFill/>
        </p:spPr>
        <p:txBody>
          <a:bodyPr wrap="square" rtlCol="0">
            <a:spAutoFit/>
          </a:bodyPr>
          <a:lstStyle/>
          <a:p>
            <a:pPr algn="ctr">
              <a:lnSpc>
                <a:spcPct val="150000"/>
              </a:lnSpc>
            </a:pPr>
            <a:r>
              <a:rPr lang="en-US" sz="3000" b="1" i="1" smtClean="0">
                <a:solidFill>
                  <a:srgbClr val="C00000"/>
                </a:solidFill>
              </a:rPr>
              <a:t>”</a:t>
            </a:r>
            <a:endParaRPr lang="vi-VN" sz="3000" b="1" i="1">
              <a:solidFill>
                <a:srgbClr val="C00000"/>
              </a:solidFill>
            </a:endParaRPr>
          </a:p>
        </p:txBody>
      </p:sp>
    </p:spTree>
    <p:extLst>
      <p:ext uri="{BB962C8B-B14F-4D97-AF65-F5344CB8AC3E}">
        <p14:creationId xmlns:p14="http://schemas.microsoft.com/office/powerpoint/2010/main" val="237926651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randombar(horizontal)">
                                      <p:cBhvr>
                                        <p:cTn id="18" dur="500"/>
                                        <p:tgtEl>
                                          <p:spTgt spid="12"/>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randombar(horizontal)">
                                      <p:cBhvr>
                                        <p:cTn id="21" dur="500"/>
                                        <p:tgtEl>
                                          <p:spTgt spid="14"/>
                                        </p:tgtEl>
                                      </p:cBhvr>
                                    </p:animEffect>
                                  </p:childTnLst>
                                </p:cTn>
                              </p:par>
                              <p:par>
                                <p:cTn id="22" presetID="14" presetClass="entr" presetSubtype="10" fill="hold" nodeType="withEffect">
                                  <p:stCondLst>
                                    <p:cond delay="0"/>
                                  </p:stCondLst>
                                  <p:childTnLst>
                                    <p:set>
                                      <p:cBhvr>
                                        <p:cTn id="23" dur="1" fill="hold">
                                          <p:stCondLst>
                                            <p:cond delay="0"/>
                                          </p:stCondLst>
                                        </p:cTn>
                                        <p:tgtEl>
                                          <p:spTgt spid="5122"/>
                                        </p:tgtEl>
                                        <p:attrNameLst>
                                          <p:attrName>style.visibility</p:attrName>
                                        </p:attrNameLst>
                                      </p:cBhvr>
                                      <p:to>
                                        <p:strVal val="visible"/>
                                      </p:to>
                                    </p:set>
                                    <p:animEffect transition="in" filter="randombar(horizontal)">
                                      <p:cBhvr>
                                        <p:cTn id="24" dur="500"/>
                                        <p:tgtEl>
                                          <p:spTgt spid="5122"/>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randombar(horizontal)">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40258" y="316292"/>
            <a:ext cx="8386242" cy="553998"/>
            <a:chOff x="1471824" y="1492498"/>
            <a:chExt cx="8386242" cy="553998"/>
          </a:xfrm>
        </p:grpSpPr>
        <p:pic>
          <p:nvPicPr>
            <p:cNvPr id="5" name="Picture 44" descr="https://cdn-icons-png.flaticon.com/128/5726/5726775.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1824" y="1608664"/>
              <a:ext cx="321666" cy="32166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734548" y="1492498"/>
              <a:ext cx="8123518" cy="553998"/>
            </a:xfrm>
            <a:prstGeom prst="rect">
              <a:avLst/>
            </a:prstGeom>
            <a:noFill/>
          </p:spPr>
          <p:txBody>
            <a:bodyPr wrap="square" rtlCol="0">
              <a:spAutoFit/>
            </a:bodyPr>
            <a:lstStyle/>
            <a:p>
              <a:pPr algn="just">
                <a:lnSpc>
                  <a:spcPct val="150000"/>
                </a:lnSpc>
              </a:pPr>
              <a:r>
                <a:rPr lang="vi-VN" sz="2000" b="1"/>
                <a:t>2. Xác định bố cục của </a:t>
              </a:r>
              <a:r>
                <a:rPr lang="en-US" sz="2000" b="1" smtClean="0"/>
                <a:t>văn bản</a:t>
              </a:r>
              <a:r>
                <a:rPr lang="vi-VN" sz="2000" b="1" smtClean="0"/>
                <a:t> </a:t>
              </a:r>
              <a:r>
                <a:rPr lang="vi-VN" sz="2000" b="1"/>
                <a:t>và nội dung chính của từng phần.</a:t>
              </a:r>
              <a:endParaRPr lang="en-US" sz="2000" b="1" i="1"/>
            </a:p>
          </p:txBody>
        </p:sp>
      </p:grpSp>
      <p:sp>
        <p:nvSpPr>
          <p:cNvPr id="15" name="Rounded Rectangle 14"/>
          <p:cNvSpPr/>
          <p:nvPr/>
        </p:nvSpPr>
        <p:spPr>
          <a:xfrm>
            <a:off x="440259" y="1230623"/>
            <a:ext cx="1347403" cy="527330"/>
          </a:xfrm>
          <a:prstGeom prst="roundRect">
            <a:avLst/>
          </a:prstGeom>
          <a:solidFill>
            <a:schemeClr val="accent4">
              <a:lumMod val="90000"/>
            </a:schemeClr>
          </a:solidFill>
          <a:ln w="9525" cap="flat" cmpd="sng" algn="ctr">
            <a:solidFill>
              <a:srgbClr val="002060"/>
            </a:solidFill>
            <a:prstDash val="solid"/>
          </a:ln>
          <a:effectLst>
            <a:outerShdw blurRad="40000" dist="20000" dir="5400000" rotWithShape="0">
              <a:srgbClr val="000000">
                <a:alpha val="38000"/>
              </a:srgbClr>
            </a:outerShdw>
          </a:effectLst>
        </p:spPr>
        <p:txBody>
          <a:bodyPr rtlCol="0" anchor="ctr"/>
          <a:lstStyle/>
          <a:p>
            <a:pPr lvl="0" algn="ctr">
              <a:buClrTx/>
              <a:defRPr/>
            </a:pPr>
            <a:r>
              <a:rPr lang="en-US" sz="2000" b="1" smtClean="0">
                <a:solidFill>
                  <a:srgbClr val="C00000"/>
                </a:solidFill>
                <a:latin typeface="Arial" panose="020B0604020202020204" pitchFamily="34" charset="0"/>
                <a:cs typeface="Arial" panose="020B0604020202020204" pitchFamily="34" charset="0"/>
              </a:rPr>
              <a:t>Mở bài</a:t>
            </a:r>
            <a:endParaRPr kumimoji="0" lang="en-US" sz="2000" b="1" i="0" u="none" strike="noStrike" kern="0" cap="none" spc="0" normalizeH="0" baseline="0" noProof="0" smtClean="0">
              <a:ln>
                <a:noFill/>
              </a:ln>
              <a:solidFill>
                <a:srgbClr val="C00000"/>
              </a:solidFill>
              <a:effectLst/>
              <a:uLnTx/>
              <a:uFillTx/>
              <a:cs typeface="Arial" panose="020B0604020202020204" pitchFamily="34" charset="0"/>
            </a:endParaRPr>
          </a:p>
        </p:txBody>
      </p:sp>
      <p:cxnSp>
        <p:nvCxnSpPr>
          <p:cNvPr id="17" name="Straight Connector 16"/>
          <p:cNvCxnSpPr>
            <a:stCxn id="15" idx="3"/>
            <a:endCxn id="18" idx="1"/>
          </p:cNvCxnSpPr>
          <p:nvPr/>
        </p:nvCxnSpPr>
        <p:spPr>
          <a:xfrm>
            <a:off x="1787662" y="1494288"/>
            <a:ext cx="513567"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301229" y="986456"/>
            <a:ext cx="6375400" cy="1015663"/>
          </a:xfrm>
          <a:prstGeom prst="rect">
            <a:avLst/>
          </a:prstGeom>
          <a:noFill/>
        </p:spPr>
        <p:txBody>
          <a:bodyPr wrap="square" rtlCol="0">
            <a:spAutoFit/>
          </a:bodyPr>
          <a:lstStyle/>
          <a:p>
            <a:pPr algn="just">
              <a:lnSpc>
                <a:spcPct val="150000"/>
              </a:lnSpc>
            </a:pPr>
            <a:r>
              <a:rPr lang="vi-VN" sz="2000" i="1" smtClean="0">
                <a:solidFill>
                  <a:srgbClr val="7030A0"/>
                </a:solidFill>
              </a:rPr>
              <a:t>“Đối </a:t>
            </a:r>
            <a:r>
              <a:rPr lang="vi-VN" sz="2000" i="1">
                <a:solidFill>
                  <a:srgbClr val="7030A0"/>
                </a:solidFill>
              </a:rPr>
              <a:t>với đồng </a:t>
            </a:r>
            <a:r>
              <a:rPr lang="vi-VN" sz="2000" i="1" smtClean="0">
                <a:solidFill>
                  <a:srgbClr val="7030A0"/>
                </a:solidFill>
              </a:rPr>
              <a:t>bào</a:t>
            </a:r>
            <a:r>
              <a:rPr lang="en-US" sz="2000" i="1" smtClean="0">
                <a:solidFill>
                  <a:srgbClr val="7030A0"/>
                </a:solidFill>
              </a:rPr>
              <a:t> tôi</a:t>
            </a:r>
            <a:r>
              <a:rPr lang="vi-VN" sz="2000" i="1" smtClean="0">
                <a:solidFill>
                  <a:srgbClr val="7030A0"/>
                </a:solidFill>
              </a:rPr>
              <a:t>…tự </a:t>
            </a:r>
            <a:r>
              <a:rPr lang="vi-VN" sz="2000" i="1">
                <a:solidFill>
                  <a:srgbClr val="7030A0"/>
                </a:solidFill>
              </a:rPr>
              <a:t>nhiên</a:t>
            </a:r>
            <a:r>
              <a:rPr lang="vi-VN" sz="2000" i="1" smtClean="0">
                <a:solidFill>
                  <a:srgbClr val="7030A0"/>
                </a:solidFill>
              </a:rPr>
              <a:t>”: </a:t>
            </a:r>
            <a:r>
              <a:rPr lang="vi-VN" sz="2000"/>
              <a:t>Giới thiệu vấn đề nghị </a:t>
            </a:r>
            <a:r>
              <a:rPr lang="vi-VN" sz="2000" smtClean="0"/>
              <a:t>luận.</a:t>
            </a:r>
            <a:endParaRPr lang="vi-VN" sz="2000"/>
          </a:p>
        </p:txBody>
      </p:sp>
      <p:sp>
        <p:nvSpPr>
          <p:cNvPr id="19" name="Rounded Rectangle 18"/>
          <p:cNvSpPr/>
          <p:nvPr/>
        </p:nvSpPr>
        <p:spPr>
          <a:xfrm>
            <a:off x="440258" y="2593283"/>
            <a:ext cx="1347403" cy="527330"/>
          </a:xfrm>
          <a:prstGeom prst="roundRect">
            <a:avLst/>
          </a:prstGeom>
          <a:solidFill>
            <a:schemeClr val="accent4">
              <a:lumMod val="90000"/>
            </a:schemeClr>
          </a:solidFill>
          <a:ln w="9525" cap="flat" cmpd="sng" algn="ctr">
            <a:solidFill>
              <a:srgbClr val="002060"/>
            </a:solidFill>
            <a:prstDash val="solid"/>
          </a:ln>
          <a:effectLst>
            <a:outerShdw blurRad="40000" dist="20000" dir="5400000" rotWithShape="0">
              <a:srgbClr val="000000">
                <a:alpha val="38000"/>
              </a:srgbClr>
            </a:outerShdw>
          </a:effectLst>
        </p:spPr>
        <p:txBody>
          <a:bodyPr rtlCol="0" anchor="ctr"/>
          <a:lstStyle/>
          <a:p>
            <a:pPr lvl="0" algn="ctr">
              <a:buClrTx/>
              <a:defRPr/>
            </a:pPr>
            <a:r>
              <a:rPr lang="en-US" sz="2000" b="1" smtClean="0">
                <a:solidFill>
                  <a:srgbClr val="C00000"/>
                </a:solidFill>
                <a:latin typeface="Arial" panose="020B0604020202020204" pitchFamily="34" charset="0"/>
                <a:cs typeface="Arial" panose="020B0604020202020204" pitchFamily="34" charset="0"/>
              </a:rPr>
              <a:t>Thân bài</a:t>
            </a:r>
            <a:endParaRPr kumimoji="0" lang="en-US" sz="2000" b="1" i="0" u="none" strike="noStrike" kern="0" cap="none" spc="0" normalizeH="0" baseline="0" noProof="0" smtClean="0">
              <a:ln>
                <a:noFill/>
              </a:ln>
              <a:solidFill>
                <a:srgbClr val="C00000"/>
              </a:solidFill>
              <a:effectLst/>
              <a:uLnTx/>
              <a:uFillTx/>
              <a:cs typeface="Arial" panose="020B0604020202020204" pitchFamily="34" charset="0"/>
            </a:endParaRPr>
          </a:p>
        </p:txBody>
      </p:sp>
      <p:cxnSp>
        <p:nvCxnSpPr>
          <p:cNvPr id="20" name="Straight Connector 19"/>
          <p:cNvCxnSpPr>
            <a:stCxn id="19" idx="3"/>
            <a:endCxn id="21" idx="1"/>
          </p:cNvCxnSpPr>
          <p:nvPr/>
        </p:nvCxnSpPr>
        <p:spPr>
          <a:xfrm>
            <a:off x="1787661" y="2856948"/>
            <a:ext cx="51356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2301229" y="2118284"/>
            <a:ext cx="6375400" cy="1477328"/>
          </a:xfrm>
          <a:prstGeom prst="rect">
            <a:avLst/>
          </a:prstGeom>
          <a:noFill/>
        </p:spPr>
        <p:txBody>
          <a:bodyPr wrap="square" rtlCol="0">
            <a:spAutoFit/>
          </a:bodyPr>
          <a:lstStyle/>
          <a:p>
            <a:pPr algn="just">
              <a:lnSpc>
                <a:spcPct val="150000"/>
              </a:lnSpc>
            </a:pPr>
            <a:r>
              <a:rPr lang="vi-VN" sz="2000" i="1" smtClean="0">
                <a:solidFill>
                  <a:srgbClr val="7030A0"/>
                </a:solidFill>
              </a:rPr>
              <a:t>“</a:t>
            </a:r>
            <a:r>
              <a:rPr lang="vi-VN" sz="2000" i="1">
                <a:solidFill>
                  <a:srgbClr val="7030A0"/>
                </a:solidFill>
              </a:rPr>
              <a:t>Quả </a:t>
            </a:r>
            <a:r>
              <a:rPr lang="vi-VN" sz="2000" i="1" smtClean="0">
                <a:solidFill>
                  <a:srgbClr val="7030A0"/>
                </a:solidFill>
              </a:rPr>
              <a:t>vậy…không </a:t>
            </a:r>
            <a:r>
              <a:rPr lang="vi-VN" sz="2000" i="1">
                <a:solidFill>
                  <a:srgbClr val="7030A0"/>
                </a:solidFill>
              </a:rPr>
              <a:t>hề nhỏ</a:t>
            </a:r>
            <a:r>
              <a:rPr lang="vi-VN" sz="2000" i="1" smtClean="0">
                <a:solidFill>
                  <a:srgbClr val="7030A0"/>
                </a:solidFill>
              </a:rPr>
              <a:t>”: </a:t>
            </a:r>
            <a:r>
              <a:rPr lang="vi-VN" sz="2000"/>
              <a:t>Trình bày </a:t>
            </a:r>
            <a:r>
              <a:rPr lang="vi-VN" sz="2000" smtClean="0"/>
              <a:t>luận </a:t>
            </a:r>
            <a:r>
              <a:rPr lang="vi-VN" sz="2000"/>
              <a:t>điểm, lí lẽ, bằng chứng để làm sáng tỏ quan điểm rằng giữa con người với tự nhiên là mối quan hệ đa chiều.</a:t>
            </a:r>
          </a:p>
        </p:txBody>
      </p:sp>
      <p:sp>
        <p:nvSpPr>
          <p:cNvPr id="27" name="Rounded Rectangle 26"/>
          <p:cNvSpPr/>
          <p:nvPr/>
        </p:nvSpPr>
        <p:spPr>
          <a:xfrm>
            <a:off x="440259" y="3955943"/>
            <a:ext cx="1347403" cy="527330"/>
          </a:xfrm>
          <a:prstGeom prst="roundRect">
            <a:avLst/>
          </a:prstGeom>
          <a:solidFill>
            <a:schemeClr val="accent4">
              <a:lumMod val="90000"/>
            </a:schemeClr>
          </a:solidFill>
          <a:ln w="9525" cap="flat" cmpd="sng" algn="ctr">
            <a:solidFill>
              <a:srgbClr val="002060"/>
            </a:solidFill>
            <a:prstDash val="solid"/>
          </a:ln>
          <a:effectLst>
            <a:outerShdw blurRad="40000" dist="20000" dir="5400000" rotWithShape="0">
              <a:srgbClr val="000000">
                <a:alpha val="38000"/>
              </a:srgbClr>
            </a:outerShdw>
          </a:effectLst>
        </p:spPr>
        <p:txBody>
          <a:bodyPr rtlCol="0" anchor="ctr"/>
          <a:lstStyle/>
          <a:p>
            <a:pPr lvl="0" algn="ctr">
              <a:buClrTx/>
              <a:defRPr/>
            </a:pPr>
            <a:r>
              <a:rPr lang="en-US" sz="2000" b="1" smtClean="0">
                <a:solidFill>
                  <a:srgbClr val="C00000"/>
                </a:solidFill>
                <a:latin typeface="Arial" panose="020B0604020202020204" pitchFamily="34" charset="0"/>
                <a:cs typeface="Arial" panose="020B0604020202020204" pitchFamily="34" charset="0"/>
              </a:rPr>
              <a:t>Kết bài</a:t>
            </a:r>
            <a:endParaRPr kumimoji="0" lang="en-US" sz="2000" b="1" i="0" u="none" strike="noStrike" kern="0" cap="none" spc="0" normalizeH="0" baseline="0" noProof="0" smtClean="0">
              <a:ln>
                <a:noFill/>
              </a:ln>
              <a:solidFill>
                <a:srgbClr val="C00000"/>
              </a:solidFill>
              <a:effectLst/>
              <a:uLnTx/>
              <a:uFillTx/>
              <a:cs typeface="Arial" panose="020B0604020202020204" pitchFamily="34" charset="0"/>
            </a:endParaRPr>
          </a:p>
        </p:txBody>
      </p:sp>
      <p:cxnSp>
        <p:nvCxnSpPr>
          <p:cNvPr id="28" name="Straight Connector 27"/>
          <p:cNvCxnSpPr>
            <a:stCxn id="27" idx="3"/>
            <a:endCxn id="29" idx="1"/>
          </p:cNvCxnSpPr>
          <p:nvPr/>
        </p:nvCxnSpPr>
        <p:spPr>
          <a:xfrm>
            <a:off x="1787662" y="4219608"/>
            <a:ext cx="513567"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2301229" y="3711776"/>
            <a:ext cx="6375400" cy="1015663"/>
          </a:xfrm>
          <a:prstGeom prst="rect">
            <a:avLst/>
          </a:prstGeom>
          <a:noFill/>
        </p:spPr>
        <p:txBody>
          <a:bodyPr wrap="square" rtlCol="0">
            <a:spAutoFit/>
          </a:bodyPr>
          <a:lstStyle/>
          <a:p>
            <a:pPr algn="just">
              <a:lnSpc>
                <a:spcPct val="150000"/>
              </a:lnSpc>
            </a:pPr>
            <a:r>
              <a:rPr lang="vi-VN" sz="2000" i="1" smtClean="0">
                <a:solidFill>
                  <a:srgbClr val="7030A0"/>
                </a:solidFill>
              </a:rPr>
              <a:t>Còn lại: </a:t>
            </a:r>
            <a:r>
              <a:rPr lang="vi-VN" sz="2000"/>
              <a:t>Khái quát vấn </a:t>
            </a:r>
            <a:r>
              <a:rPr lang="vi-VN" sz="2000" smtClean="0"/>
              <a:t>đề, </a:t>
            </a:r>
            <a:r>
              <a:rPr lang="vi-VN" sz="2000"/>
              <a:t>nêu trách nhiệm của mọi người và đề xuất phương hướng hành động.</a:t>
            </a:r>
          </a:p>
        </p:txBody>
      </p:sp>
    </p:spTree>
    <p:extLst>
      <p:ext uri="{BB962C8B-B14F-4D97-AF65-F5344CB8AC3E}">
        <p14:creationId xmlns:p14="http://schemas.microsoft.com/office/powerpoint/2010/main" val="180308155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Effect transition="in" filter="fad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left)">
                                      <p:cBhvr>
                                        <p:cTn id="20" dur="500"/>
                                        <p:tgtEl>
                                          <p:spTgt spid="17"/>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p:cTn id="29" dur="500" fill="hold"/>
                                        <p:tgtEl>
                                          <p:spTgt spid="19"/>
                                        </p:tgtEl>
                                        <p:attrNameLst>
                                          <p:attrName>ppt_w</p:attrName>
                                        </p:attrNameLst>
                                      </p:cBhvr>
                                      <p:tavLst>
                                        <p:tav tm="0">
                                          <p:val>
                                            <p:fltVal val="0"/>
                                          </p:val>
                                        </p:tav>
                                        <p:tav tm="100000">
                                          <p:val>
                                            <p:strVal val="#ppt_w"/>
                                          </p:val>
                                        </p:tav>
                                      </p:tavLst>
                                    </p:anim>
                                    <p:anim calcmode="lin" valueType="num">
                                      <p:cBhvr>
                                        <p:cTn id="30" dur="500" fill="hold"/>
                                        <p:tgtEl>
                                          <p:spTgt spid="19"/>
                                        </p:tgtEl>
                                        <p:attrNameLst>
                                          <p:attrName>ppt_h</p:attrName>
                                        </p:attrNameLst>
                                      </p:cBhvr>
                                      <p:tavLst>
                                        <p:tav tm="0">
                                          <p:val>
                                            <p:fltVal val="0"/>
                                          </p:val>
                                        </p:tav>
                                        <p:tav tm="100000">
                                          <p:val>
                                            <p:strVal val="#ppt_h"/>
                                          </p:val>
                                        </p:tav>
                                      </p:tavLst>
                                    </p:anim>
                                    <p:animEffect transition="in" filter="fade">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left)">
                                      <p:cBhvr>
                                        <p:cTn id="36" dur="500"/>
                                        <p:tgtEl>
                                          <p:spTgt spid="20"/>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left)">
                                      <p:cBhvr>
                                        <p:cTn id="40" dur="5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27"/>
                                        </p:tgtEl>
                                        <p:attrNameLst>
                                          <p:attrName>style.visibility</p:attrName>
                                        </p:attrNameLst>
                                      </p:cBhvr>
                                      <p:to>
                                        <p:strVal val="visible"/>
                                      </p:to>
                                    </p:set>
                                    <p:anim calcmode="lin" valueType="num">
                                      <p:cBhvr>
                                        <p:cTn id="45" dur="500" fill="hold"/>
                                        <p:tgtEl>
                                          <p:spTgt spid="27"/>
                                        </p:tgtEl>
                                        <p:attrNameLst>
                                          <p:attrName>ppt_w</p:attrName>
                                        </p:attrNameLst>
                                      </p:cBhvr>
                                      <p:tavLst>
                                        <p:tav tm="0">
                                          <p:val>
                                            <p:fltVal val="0"/>
                                          </p:val>
                                        </p:tav>
                                        <p:tav tm="100000">
                                          <p:val>
                                            <p:strVal val="#ppt_w"/>
                                          </p:val>
                                        </p:tav>
                                      </p:tavLst>
                                    </p:anim>
                                    <p:anim calcmode="lin" valueType="num">
                                      <p:cBhvr>
                                        <p:cTn id="46" dur="500" fill="hold"/>
                                        <p:tgtEl>
                                          <p:spTgt spid="27"/>
                                        </p:tgtEl>
                                        <p:attrNameLst>
                                          <p:attrName>ppt_h</p:attrName>
                                        </p:attrNameLst>
                                      </p:cBhvr>
                                      <p:tavLst>
                                        <p:tav tm="0">
                                          <p:val>
                                            <p:fltVal val="0"/>
                                          </p:val>
                                        </p:tav>
                                        <p:tav tm="100000">
                                          <p:val>
                                            <p:strVal val="#ppt_h"/>
                                          </p:val>
                                        </p:tav>
                                      </p:tavLst>
                                    </p:anim>
                                    <p:animEffect transition="in" filter="fade">
                                      <p:cBhvr>
                                        <p:cTn id="47" dur="500"/>
                                        <p:tgtEl>
                                          <p:spTgt spid="2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wipe(left)">
                                      <p:cBhvr>
                                        <p:cTn id="52" dur="500"/>
                                        <p:tgtEl>
                                          <p:spTgt spid="28"/>
                                        </p:tgtEl>
                                      </p:cBhvr>
                                    </p:animEffect>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wipe(left)">
                                      <p:cBhvr>
                                        <p:cTn id="5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p:bldP spid="19" grpId="0" animBg="1"/>
      <p:bldP spid="21" grpId="0"/>
      <p:bldP spid="27" grpId="0" animBg="1"/>
      <p:bldP spid="2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41858" y="290892"/>
            <a:ext cx="8005242" cy="1015663"/>
            <a:chOff x="1471824" y="1492498"/>
            <a:chExt cx="8005242" cy="1015663"/>
          </a:xfrm>
        </p:grpSpPr>
        <p:pic>
          <p:nvPicPr>
            <p:cNvPr id="5" name="Picture 44" descr="https://cdn-icons-png.flaticon.com/128/5726/5726775.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1824" y="1608664"/>
              <a:ext cx="321666" cy="32166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471824" y="1492498"/>
              <a:ext cx="8005242" cy="1015663"/>
            </a:xfrm>
            <a:prstGeom prst="rect">
              <a:avLst/>
            </a:prstGeom>
            <a:noFill/>
          </p:spPr>
          <p:txBody>
            <a:bodyPr wrap="square" rtlCol="0">
              <a:spAutoFit/>
            </a:bodyPr>
            <a:lstStyle/>
            <a:p>
              <a:pPr algn="just">
                <a:lnSpc>
                  <a:spcPct val="150000"/>
                </a:lnSpc>
              </a:pPr>
              <a:r>
                <a:rPr lang="en-US" sz="2000" b="1" smtClean="0"/>
                <a:t>    </a:t>
              </a:r>
              <a:r>
                <a:rPr lang="vi-VN" sz="2000" b="1" smtClean="0"/>
                <a:t>3</a:t>
              </a:r>
              <a:r>
                <a:rPr lang="vi-VN" sz="2000" b="1"/>
                <a:t>. Xác định các luận điểm chính trong văn bản. Tìm lí lẽ, bằng chứng mà tác giả đưa ra trong văn bản của một luận điểm bất kì.</a:t>
              </a:r>
            </a:p>
          </p:txBody>
        </p:sp>
      </p:grpSp>
      <p:grpSp>
        <p:nvGrpSpPr>
          <p:cNvPr id="3" name="Group 2"/>
          <p:cNvGrpSpPr/>
          <p:nvPr/>
        </p:nvGrpSpPr>
        <p:grpSpPr>
          <a:xfrm>
            <a:off x="2419793" y="1406874"/>
            <a:ext cx="5911407" cy="461285"/>
            <a:chOff x="2419793" y="1406874"/>
            <a:chExt cx="5911407" cy="461285"/>
          </a:xfrm>
        </p:grpSpPr>
        <p:sp>
          <p:nvSpPr>
            <p:cNvPr id="14" name="Rounded Rectangle 13"/>
            <p:cNvSpPr/>
            <p:nvPr/>
          </p:nvSpPr>
          <p:spPr>
            <a:xfrm>
              <a:off x="2575472" y="1406874"/>
              <a:ext cx="5755728" cy="461285"/>
            </a:xfrm>
            <a:prstGeom prst="roundRect">
              <a:avLst>
                <a:gd name="adj" fmla="val 14352"/>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smtClean="0">
                  <a:solidFill>
                    <a:srgbClr val="000000"/>
                  </a:solidFill>
                  <a:cs typeface="Arial" panose="020B0604020202020204" pitchFamily="34" charset="0"/>
                </a:rPr>
                <a:t>  </a:t>
              </a:r>
              <a:r>
                <a:rPr lang="vi-VN" sz="1800" smtClean="0">
                  <a:solidFill>
                    <a:srgbClr val="000000"/>
                  </a:solidFill>
                  <a:cs typeface="Arial" panose="020B0604020202020204" pitchFamily="34" charset="0"/>
                </a:rPr>
                <a:t>Thể </a:t>
              </a:r>
              <a:r>
                <a:rPr lang="vi-VN" sz="1800">
                  <a:solidFill>
                    <a:srgbClr val="000000"/>
                  </a:solidFill>
                  <a:cs typeface="Arial" panose="020B0604020202020204" pitchFamily="34" charset="0"/>
                </a:rPr>
                <a:t>chất của con người mang tính tự </a:t>
              </a:r>
              <a:r>
                <a:rPr lang="vi-VN" sz="1800" smtClean="0">
                  <a:solidFill>
                    <a:srgbClr val="000000"/>
                  </a:solidFill>
                  <a:cs typeface="Arial" panose="020B0604020202020204" pitchFamily="34" charset="0"/>
                </a:rPr>
                <a:t>nhiên</a:t>
              </a:r>
              <a:r>
                <a:rPr lang="en-US" sz="1800" smtClean="0">
                  <a:solidFill>
                    <a:srgbClr val="000000"/>
                  </a:solidFill>
                  <a:cs typeface="Arial" panose="020B0604020202020204" pitchFamily="34" charset="0"/>
                </a:rPr>
                <a:t>.</a:t>
              </a:r>
              <a:endParaRPr lang="vi-VN" sz="1800" dirty="0">
                <a:solidFill>
                  <a:srgbClr val="000000"/>
                </a:solidFill>
                <a:latin typeface="Arial" panose="020B0604020202020204" pitchFamily="34" charset="0"/>
                <a:cs typeface="Arial" panose="020B0604020202020204" pitchFamily="34" charset="0"/>
              </a:endParaRPr>
            </a:p>
          </p:txBody>
        </p:sp>
        <p:sp>
          <p:nvSpPr>
            <p:cNvPr id="2" name="Oval 1"/>
            <p:cNvSpPr/>
            <p:nvPr/>
          </p:nvSpPr>
          <p:spPr>
            <a:xfrm>
              <a:off x="2419793" y="1492389"/>
              <a:ext cx="311358" cy="311358"/>
            </a:xfrm>
            <a:prstGeom prst="ellipse">
              <a:avLst/>
            </a:prstGeom>
            <a:solidFill>
              <a:schemeClr val="tx2">
                <a:lumMod val="40000"/>
                <a:lumOff val="60000"/>
              </a:schemeClr>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smtClean="0">
                  <a:solidFill>
                    <a:srgbClr val="000000"/>
                  </a:solidFill>
                </a:rPr>
                <a:t>1</a:t>
              </a:r>
              <a:endParaRPr lang="en-US" sz="1800" b="1">
                <a:solidFill>
                  <a:srgbClr val="000000"/>
                </a:solidFill>
              </a:endParaRPr>
            </a:p>
          </p:txBody>
        </p:sp>
      </p:grpSp>
      <p:grpSp>
        <p:nvGrpSpPr>
          <p:cNvPr id="8" name="Group 7"/>
          <p:cNvGrpSpPr/>
          <p:nvPr/>
        </p:nvGrpSpPr>
        <p:grpSpPr>
          <a:xfrm>
            <a:off x="2419793" y="2014982"/>
            <a:ext cx="5911407" cy="461285"/>
            <a:chOff x="2419793" y="2014982"/>
            <a:chExt cx="5911407" cy="461285"/>
          </a:xfrm>
        </p:grpSpPr>
        <p:sp>
          <p:nvSpPr>
            <p:cNvPr id="16" name="Rounded Rectangle 15"/>
            <p:cNvSpPr/>
            <p:nvPr/>
          </p:nvSpPr>
          <p:spPr>
            <a:xfrm>
              <a:off x="2575472" y="2014982"/>
              <a:ext cx="5755728" cy="461285"/>
            </a:xfrm>
            <a:prstGeom prst="roundRect">
              <a:avLst>
                <a:gd name="adj" fmla="val 14352"/>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smtClean="0">
                  <a:solidFill>
                    <a:srgbClr val="000000"/>
                  </a:solidFill>
                  <a:cs typeface="Arial" panose="020B0604020202020204" pitchFamily="34" charset="0"/>
                </a:rPr>
                <a:t>  </a:t>
              </a:r>
              <a:r>
                <a:rPr lang="vi-VN" sz="1800" smtClean="0">
                  <a:solidFill>
                    <a:srgbClr val="000000"/>
                  </a:solidFill>
                  <a:cs typeface="Arial" panose="020B0604020202020204" pitchFamily="34" charset="0"/>
                </a:rPr>
                <a:t>Tự </a:t>
              </a:r>
              <a:r>
                <a:rPr lang="vi-VN" sz="1800">
                  <a:solidFill>
                    <a:srgbClr val="000000"/>
                  </a:solidFill>
                  <a:cs typeface="Arial" panose="020B0604020202020204" pitchFamily="34" charset="0"/>
                </a:rPr>
                <a:t>nhiên là thế giới bao quanh con người.</a:t>
              </a:r>
              <a:endParaRPr lang="vi-VN" sz="1800" dirty="0">
                <a:solidFill>
                  <a:srgbClr val="000000"/>
                </a:solidFill>
                <a:latin typeface="Arial" panose="020B0604020202020204" pitchFamily="34" charset="0"/>
                <a:cs typeface="Arial" panose="020B0604020202020204" pitchFamily="34" charset="0"/>
              </a:endParaRPr>
            </a:p>
          </p:txBody>
        </p:sp>
        <p:sp>
          <p:nvSpPr>
            <p:cNvPr id="25" name="Oval 24"/>
            <p:cNvSpPr/>
            <p:nvPr/>
          </p:nvSpPr>
          <p:spPr>
            <a:xfrm>
              <a:off x="2419793" y="2092018"/>
              <a:ext cx="311358" cy="311358"/>
            </a:xfrm>
            <a:prstGeom prst="ellipse">
              <a:avLst/>
            </a:prstGeom>
            <a:solidFill>
              <a:schemeClr val="tx2">
                <a:lumMod val="40000"/>
                <a:lumOff val="60000"/>
              </a:schemeClr>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smtClean="0">
                  <a:solidFill>
                    <a:srgbClr val="000000"/>
                  </a:solidFill>
                </a:rPr>
                <a:t>2</a:t>
              </a:r>
              <a:endParaRPr lang="en-US" sz="1800" b="1">
                <a:solidFill>
                  <a:srgbClr val="000000"/>
                </a:solidFill>
              </a:endParaRPr>
            </a:p>
          </p:txBody>
        </p:sp>
      </p:grpSp>
      <p:grpSp>
        <p:nvGrpSpPr>
          <p:cNvPr id="9" name="Group 8"/>
          <p:cNvGrpSpPr/>
          <p:nvPr/>
        </p:nvGrpSpPr>
        <p:grpSpPr>
          <a:xfrm>
            <a:off x="2419793" y="2623090"/>
            <a:ext cx="5911407" cy="461285"/>
            <a:chOff x="2419793" y="2623090"/>
            <a:chExt cx="5911407" cy="461285"/>
          </a:xfrm>
        </p:grpSpPr>
        <p:sp>
          <p:nvSpPr>
            <p:cNvPr id="22" name="Rounded Rectangle 21"/>
            <p:cNvSpPr/>
            <p:nvPr/>
          </p:nvSpPr>
          <p:spPr>
            <a:xfrm>
              <a:off x="2575472" y="2623090"/>
              <a:ext cx="5755728" cy="461285"/>
            </a:xfrm>
            <a:prstGeom prst="roundRect">
              <a:avLst>
                <a:gd name="adj" fmla="val 14352"/>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smtClean="0">
                  <a:solidFill>
                    <a:srgbClr val="000000"/>
                  </a:solidFill>
                  <a:cs typeface="Arial" panose="020B0604020202020204" pitchFamily="34" charset="0"/>
                </a:rPr>
                <a:t>  </a:t>
              </a:r>
              <a:r>
                <a:rPr lang="vi-VN" sz="1800" smtClean="0">
                  <a:solidFill>
                    <a:srgbClr val="000000"/>
                  </a:solidFill>
                  <a:cs typeface="Arial" panose="020B0604020202020204" pitchFamily="34" charset="0"/>
                </a:rPr>
                <a:t>Tự </a:t>
              </a:r>
              <a:r>
                <a:rPr lang="vi-VN" sz="1800">
                  <a:solidFill>
                    <a:srgbClr val="000000"/>
                  </a:solidFill>
                  <a:cs typeface="Arial" panose="020B0604020202020204" pitchFamily="34" charset="0"/>
                </a:rPr>
                <a:t>nhiên còn là nguồn sống của tâm hồn con người.</a:t>
              </a:r>
              <a:endParaRPr lang="vi-VN" sz="1800" dirty="0">
                <a:solidFill>
                  <a:srgbClr val="000000"/>
                </a:solidFill>
                <a:latin typeface="Arial" panose="020B0604020202020204" pitchFamily="34" charset="0"/>
                <a:cs typeface="Arial" panose="020B0604020202020204" pitchFamily="34" charset="0"/>
              </a:endParaRPr>
            </a:p>
          </p:txBody>
        </p:sp>
        <p:sp>
          <p:nvSpPr>
            <p:cNvPr id="26" name="Oval 25"/>
            <p:cNvSpPr/>
            <p:nvPr/>
          </p:nvSpPr>
          <p:spPr>
            <a:xfrm>
              <a:off x="2419793" y="2700126"/>
              <a:ext cx="311358" cy="311358"/>
            </a:xfrm>
            <a:prstGeom prst="ellipse">
              <a:avLst/>
            </a:prstGeom>
            <a:solidFill>
              <a:schemeClr val="tx2">
                <a:lumMod val="40000"/>
                <a:lumOff val="60000"/>
              </a:schemeClr>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smtClean="0">
                  <a:solidFill>
                    <a:srgbClr val="000000"/>
                  </a:solidFill>
                </a:rPr>
                <a:t>3</a:t>
              </a:r>
              <a:endParaRPr lang="en-US" sz="1800" b="1">
                <a:solidFill>
                  <a:srgbClr val="000000"/>
                </a:solidFill>
              </a:endParaRPr>
            </a:p>
          </p:txBody>
        </p:sp>
      </p:grpSp>
      <p:grpSp>
        <p:nvGrpSpPr>
          <p:cNvPr id="10" name="Group 9"/>
          <p:cNvGrpSpPr/>
          <p:nvPr/>
        </p:nvGrpSpPr>
        <p:grpSpPr>
          <a:xfrm>
            <a:off x="2419793" y="3231198"/>
            <a:ext cx="5911407" cy="461285"/>
            <a:chOff x="2419793" y="3231198"/>
            <a:chExt cx="5911407" cy="461285"/>
          </a:xfrm>
        </p:grpSpPr>
        <p:sp>
          <p:nvSpPr>
            <p:cNvPr id="23" name="Rounded Rectangle 22"/>
            <p:cNvSpPr/>
            <p:nvPr/>
          </p:nvSpPr>
          <p:spPr>
            <a:xfrm>
              <a:off x="2575472" y="3231198"/>
              <a:ext cx="5755728" cy="461285"/>
            </a:xfrm>
            <a:prstGeom prst="roundRect">
              <a:avLst>
                <a:gd name="adj" fmla="val 14352"/>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smtClean="0">
                  <a:solidFill>
                    <a:srgbClr val="000000"/>
                  </a:solidFill>
                  <a:cs typeface="Arial" panose="020B0604020202020204" pitchFamily="34" charset="0"/>
                </a:rPr>
                <a:t>  </a:t>
              </a:r>
              <a:r>
                <a:rPr lang="vi-VN" sz="1800" smtClean="0">
                  <a:solidFill>
                    <a:srgbClr val="000000"/>
                  </a:solidFill>
                  <a:cs typeface="Arial" panose="020B0604020202020204" pitchFamily="34" charset="0"/>
                </a:rPr>
                <a:t>Con </a:t>
              </a:r>
              <a:r>
                <a:rPr lang="vi-VN" sz="1800">
                  <a:solidFill>
                    <a:srgbClr val="000000"/>
                  </a:solidFill>
                  <a:cs typeface="Arial" panose="020B0604020202020204" pitchFamily="34" charset="0"/>
                </a:rPr>
                <a:t>người đã đối xử </a:t>
              </a:r>
              <a:r>
                <a:rPr lang="vi-VN" sz="1800" smtClean="0">
                  <a:solidFill>
                    <a:srgbClr val="000000"/>
                  </a:solidFill>
                  <a:cs typeface="Arial" panose="020B0604020202020204" pitchFamily="34" charset="0"/>
                </a:rPr>
                <a:t>tệ </a:t>
              </a:r>
              <a:r>
                <a:rPr lang="vi-VN" sz="1800">
                  <a:solidFill>
                    <a:srgbClr val="000000"/>
                  </a:solidFill>
                  <a:cs typeface="Arial" panose="020B0604020202020204" pitchFamily="34" charset="0"/>
                </a:rPr>
                <a:t>bạc với thiên nhiên.</a:t>
              </a:r>
              <a:endParaRPr lang="vi-VN" sz="1800" dirty="0">
                <a:solidFill>
                  <a:srgbClr val="000000"/>
                </a:solidFill>
                <a:latin typeface="Arial" panose="020B0604020202020204" pitchFamily="34" charset="0"/>
                <a:cs typeface="Arial" panose="020B0604020202020204" pitchFamily="34" charset="0"/>
              </a:endParaRPr>
            </a:p>
          </p:txBody>
        </p:sp>
        <p:sp>
          <p:nvSpPr>
            <p:cNvPr id="30" name="Oval 29"/>
            <p:cNvSpPr/>
            <p:nvPr/>
          </p:nvSpPr>
          <p:spPr>
            <a:xfrm>
              <a:off x="2419793" y="3308234"/>
              <a:ext cx="311358" cy="311358"/>
            </a:xfrm>
            <a:prstGeom prst="ellipse">
              <a:avLst/>
            </a:prstGeom>
            <a:solidFill>
              <a:schemeClr val="tx2">
                <a:lumMod val="40000"/>
                <a:lumOff val="60000"/>
              </a:schemeClr>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smtClean="0">
                  <a:solidFill>
                    <a:srgbClr val="000000"/>
                  </a:solidFill>
                </a:rPr>
                <a:t>4</a:t>
              </a:r>
              <a:endParaRPr lang="en-US" sz="1800" b="1">
                <a:solidFill>
                  <a:srgbClr val="000000"/>
                </a:solidFill>
              </a:endParaRPr>
            </a:p>
          </p:txBody>
        </p:sp>
      </p:grpSp>
      <p:grpSp>
        <p:nvGrpSpPr>
          <p:cNvPr id="11" name="Group 10"/>
          <p:cNvGrpSpPr/>
          <p:nvPr/>
        </p:nvGrpSpPr>
        <p:grpSpPr>
          <a:xfrm>
            <a:off x="2419793" y="3839306"/>
            <a:ext cx="5911407" cy="803710"/>
            <a:chOff x="2419793" y="3839306"/>
            <a:chExt cx="5911407" cy="803710"/>
          </a:xfrm>
        </p:grpSpPr>
        <p:sp>
          <p:nvSpPr>
            <p:cNvPr id="24" name="Rounded Rectangle 23"/>
            <p:cNvSpPr/>
            <p:nvPr/>
          </p:nvSpPr>
          <p:spPr>
            <a:xfrm>
              <a:off x="2575472" y="3839306"/>
              <a:ext cx="5755728" cy="803710"/>
            </a:xfrm>
            <a:prstGeom prst="roundRect">
              <a:avLst>
                <a:gd name="adj" fmla="val 10204"/>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smtClean="0">
                  <a:solidFill>
                    <a:srgbClr val="000000"/>
                  </a:solidFill>
                  <a:cs typeface="Arial" panose="020B0604020202020204" pitchFamily="34" charset="0"/>
                </a:rPr>
                <a:t>  </a:t>
              </a:r>
              <a:r>
                <a:rPr lang="vi-VN" sz="1800" smtClean="0">
                  <a:solidFill>
                    <a:srgbClr val="000000"/>
                  </a:solidFill>
                  <a:cs typeface="Arial" panose="020B0604020202020204" pitchFamily="34" charset="0"/>
                </a:rPr>
                <a:t>Con </a:t>
              </a:r>
              <a:r>
                <a:rPr lang="vi-VN" sz="1800">
                  <a:solidFill>
                    <a:srgbClr val="000000"/>
                  </a:solidFill>
                  <a:cs typeface="Arial" panose="020B0604020202020204" pitchFamily="34" charset="0"/>
                </a:rPr>
                <a:t>người phải trả giá vì đã tác động vào tự nhiên một cách thiếu khoa học.</a:t>
              </a:r>
              <a:endParaRPr lang="vi-VN" sz="1800" dirty="0">
                <a:solidFill>
                  <a:srgbClr val="000000"/>
                </a:solidFill>
                <a:latin typeface="Arial" panose="020B0604020202020204" pitchFamily="34" charset="0"/>
                <a:cs typeface="Arial" panose="020B0604020202020204" pitchFamily="34" charset="0"/>
              </a:endParaRPr>
            </a:p>
          </p:txBody>
        </p:sp>
        <p:sp>
          <p:nvSpPr>
            <p:cNvPr id="31" name="Oval 30"/>
            <p:cNvSpPr/>
            <p:nvPr/>
          </p:nvSpPr>
          <p:spPr>
            <a:xfrm>
              <a:off x="2419793" y="3929803"/>
              <a:ext cx="311358" cy="311358"/>
            </a:xfrm>
            <a:prstGeom prst="ellipse">
              <a:avLst/>
            </a:prstGeom>
            <a:solidFill>
              <a:schemeClr val="tx2">
                <a:lumMod val="40000"/>
                <a:lumOff val="60000"/>
              </a:schemeClr>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smtClean="0">
                  <a:solidFill>
                    <a:srgbClr val="000000"/>
                  </a:solidFill>
                </a:rPr>
                <a:t>5</a:t>
              </a:r>
              <a:endParaRPr lang="en-US" sz="1800" b="1">
                <a:solidFill>
                  <a:srgbClr val="000000"/>
                </a:solidFill>
              </a:endParaRPr>
            </a:p>
          </p:txBody>
        </p:sp>
      </p:grpSp>
      <p:sp>
        <p:nvSpPr>
          <p:cNvPr id="32" name="Rounded Rectangle 31"/>
          <p:cNvSpPr/>
          <p:nvPr/>
        </p:nvSpPr>
        <p:spPr>
          <a:xfrm rot="16200000">
            <a:off x="-284569" y="2720145"/>
            <a:ext cx="3236141" cy="609600"/>
          </a:xfrm>
          <a:prstGeom prst="roundRect">
            <a:avLst/>
          </a:prstGeom>
          <a:solidFill>
            <a:schemeClr val="tx2">
              <a:lumMod val="20000"/>
              <a:lumOff val="80000"/>
            </a:schemeClr>
          </a:solidFill>
          <a:ln w="9525" cap="flat" cmpd="sng" algn="ctr">
            <a:solidFill>
              <a:srgbClr val="002060"/>
            </a:solidFill>
            <a:prstDash val="solid"/>
          </a:ln>
          <a:effectLst>
            <a:outerShdw blurRad="40000" dist="20000" dir="5400000" rotWithShape="0">
              <a:srgbClr val="000000">
                <a:alpha val="38000"/>
              </a:srgbClr>
            </a:outerShdw>
          </a:effectLst>
        </p:spPr>
        <p:txBody>
          <a:bodyPr rtlCol="0" anchor="ctr"/>
          <a:lstStyle/>
          <a:p>
            <a:pPr lvl="0" algn="ctr">
              <a:buClrTx/>
              <a:defRPr/>
            </a:pPr>
            <a:r>
              <a:rPr lang="en-US" sz="1800" b="1" smtClean="0">
                <a:latin typeface="Arial" panose="020B0604020202020204" pitchFamily="34" charset="0"/>
                <a:cs typeface="Arial" panose="020B0604020202020204" pitchFamily="34" charset="0"/>
              </a:rPr>
              <a:t>Hệ thống luận điểm</a:t>
            </a:r>
            <a:endParaRPr kumimoji="0" lang="en-US" sz="1800" b="1" i="0" u="none" strike="noStrike" kern="0" cap="none" spc="0" normalizeH="0" baseline="0" noProof="0" smtClean="0">
              <a:ln>
                <a:noFill/>
              </a:ln>
              <a:effectLst/>
              <a:uLnTx/>
              <a:uFillTx/>
              <a:cs typeface="Arial" panose="020B0604020202020204" pitchFamily="34" charset="0"/>
            </a:endParaRPr>
          </a:p>
        </p:txBody>
      </p:sp>
      <p:cxnSp>
        <p:nvCxnSpPr>
          <p:cNvPr id="7" name="Straight Connector 6"/>
          <p:cNvCxnSpPr>
            <a:stCxn id="32" idx="2"/>
            <a:endCxn id="2" idx="2"/>
          </p:cNvCxnSpPr>
          <p:nvPr/>
        </p:nvCxnSpPr>
        <p:spPr>
          <a:xfrm flipV="1">
            <a:off x="1638302" y="1648068"/>
            <a:ext cx="781491" cy="1376877"/>
          </a:xfrm>
          <a:prstGeom prst="line">
            <a:avLst/>
          </a:prstGeom>
          <a:ln w="952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32" idx="2"/>
            <a:endCxn id="25" idx="2"/>
          </p:cNvCxnSpPr>
          <p:nvPr/>
        </p:nvCxnSpPr>
        <p:spPr>
          <a:xfrm flipV="1">
            <a:off x="1638302" y="2247697"/>
            <a:ext cx="781491" cy="777248"/>
          </a:xfrm>
          <a:prstGeom prst="line">
            <a:avLst/>
          </a:prstGeom>
          <a:ln w="952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32" idx="2"/>
            <a:endCxn id="26" idx="2"/>
          </p:cNvCxnSpPr>
          <p:nvPr/>
        </p:nvCxnSpPr>
        <p:spPr>
          <a:xfrm flipV="1">
            <a:off x="1638302" y="2855805"/>
            <a:ext cx="781491" cy="169140"/>
          </a:xfrm>
          <a:prstGeom prst="line">
            <a:avLst/>
          </a:prstGeom>
          <a:ln w="952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stCxn id="32" idx="2"/>
            <a:endCxn id="30" idx="2"/>
          </p:cNvCxnSpPr>
          <p:nvPr/>
        </p:nvCxnSpPr>
        <p:spPr>
          <a:xfrm>
            <a:off x="1638302" y="3024945"/>
            <a:ext cx="781491" cy="438968"/>
          </a:xfrm>
          <a:prstGeom prst="line">
            <a:avLst/>
          </a:prstGeom>
          <a:ln w="952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a:stCxn id="32" idx="2"/>
            <a:endCxn id="31" idx="2"/>
          </p:cNvCxnSpPr>
          <p:nvPr/>
        </p:nvCxnSpPr>
        <p:spPr>
          <a:xfrm>
            <a:off x="1638302" y="3024945"/>
            <a:ext cx="781491" cy="1060537"/>
          </a:xfrm>
          <a:prstGeom prst="line">
            <a:avLst/>
          </a:prstGeom>
          <a:ln w="9525">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461277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p:cTn id="13" dur="500" fill="hold"/>
                                        <p:tgtEl>
                                          <p:spTgt spid="32"/>
                                        </p:tgtEl>
                                        <p:attrNameLst>
                                          <p:attrName>ppt_w</p:attrName>
                                        </p:attrNameLst>
                                      </p:cBhvr>
                                      <p:tavLst>
                                        <p:tav tm="0">
                                          <p:val>
                                            <p:fltVal val="0"/>
                                          </p:val>
                                        </p:tav>
                                        <p:tav tm="100000">
                                          <p:val>
                                            <p:strVal val="#ppt_w"/>
                                          </p:val>
                                        </p:tav>
                                      </p:tavLst>
                                    </p:anim>
                                    <p:anim calcmode="lin" valueType="num">
                                      <p:cBhvr>
                                        <p:cTn id="14" dur="500" fill="hold"/>
                                        <p:tgtEl>
                                          <p:spTgt spid="32"/>
                                        </p:tgtEl>
                                        <p:attrNameLst>
                                          <p:attrName>ppt_h</p:attrName>
                                        </p:attrNameLst>
                                      </p:cBhvr>
                                      <p:tavLst>
                                        <p:tav tm="0">
                                          <p:val>
                                            <p:fltVal val="0"/>
                                          </p:val>
                                        </p:tav>
                                        <p:tav tm="100000">
                                          <p:val>
                                            <p:strVal val="#ppt_h"/>
                                          </p:val>
                                        </p:tav>
                                      </p:tavLst>
                                    </p:anim>
                                    <p:animEffect transition="in" filter="fade">
                                      <p:cBhvr>
                                        <p:cTn id="15" dur="500"/>
                                        <p:tgtEl>
                                          <p:spTgt spid="3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wipe(left)">
                                      <p:cBhvr>
                                        <p:cTn id="29" dur="500"/>
                                        <p:tgtEl>
                                          <p:spTgt spid="33"/>
                                        </p:tgtEl>
                                      </p:cBhvr>
                                    </p:animEffect>
                                  </p:childTnLst>
                                </p:cTn>
                              </p:par>
                            </p:childTnLst>
                          </p:cTn>
                        </p:par>
                        <p:par>
                          <p:cTn id="30" fill="hold">
                            <p:stCondLst>
                              <p:cond delay="500"/>
                            </p:stCondLst>
                            <p:childTnLst>
                              <p:par>
                                <p:cTn id="31" presetID="22" presetClass="entr" presetSubtype="8" fill="hold"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left)">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wipe(left)">
                                      <p:cBhvr>
                                        <p:cTn id="38" dur="500"/>
                                        <p:tgtEl>
                                          <p:spTgt spid="34"/>
                                        </p:tgtEl>
                                      </p:cBhvr>
                                    </p:animEffect>
                                  </p:childTnLst>
                                </p:cTn>
                              </p:par>
                            </p:childTnLst>
                          </p:cTn>
                        </p:par>
                        <p:par>
                          <p:cTn id="39" fill="hold">
                            <p:stCondLst>
                              <p:cond delay="500"/>
                            </p:stCondLst>
                            <p:childTnLst>
                              <p:par>
                                <p:cTn id="40" presetID="22" presetClass="entr" presetSubtype="8" fill="hold" nodeType="after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left)">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wipe(left)">
                                      <p:cBhvr>
                                        <p:cTn id="47" dur="500"/>
                                        <p:tgtEl>
                                          <p:spTgt spid="35"/>
                                        </p:tgtEl>
                                      </p:cBhvr>
                                    </p:animEffect>
                                  </p:childTnLst>
                                </p:cTn>
                              </p:par>
                            </p:childTnLst>
                          </p:cTn>
                        </p:par>
                        <p:par>
                          <p:cTn id="48" fill="hold">
                            <p:stCondLst>
                              <p:cond delay="500"/>
                            </p:stCondLst>
                            <p:childTnLst>
                              <p:par>
                                <p:cTn id="49" presetID="22" presetClass="entr" presetSubtype="8" fill="hold" nodeType="after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wipe(left)">
                                      <p:cBhvr>
                                        <p:cTn id="51" dur="5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wipe(left)">
                                      <p:cBhvr>
                                        <p:cTn id="56" dur="500"/>
                                        <p:tgtEl>
                                          <p:spTgt spid="36"/>
                                        </p:tgtEl>
                                      </p:cBhvr>
                                    </p:animEffect>
                                  </p:childTnLst>
                                </p:cTn>
                              </p:par>
                            </p:childTnLst>
                          </p:cTn>
                        </p:par>
                        <p:par>
                          <p:cTn id="57" fill="hold">
                            <p:stCondLst>
                              <p:cond delay="500"/>
                            </p:stCondLst>
                            <p:childTnLst>
                              <p:par>
                                <p:cTn id="58" presetID="22" presetClass="entr" presetSubtype="8" fill="hold" nodeType="after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wipe(left)">
                                      <p:cBhvr>
                                        <p:cTn id="6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41858" y="290892"/>
            <a:ext cx="8005242" cy="1015663"/>
            <a:chOff x="1471824" y="1492498"/>
            <a:chExt cx="8005242" cy="1015663"/>
          </a:xfrm>
        </p:grpSpPr>
        <p:pic>
          <p:nvPicPr>
            <p:cNvPr id="5" name="Picture 44" descr="https://cdn-icons-png.flaticon.com/128/5726/5726775.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1824" y="1608664"/>
              <a:ext cx="321666" cy="32166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471824" y="1492498"/>
              <a:ext cx="8005242" cy="1015663"/>
            </a:xfrm>
            <a:prstGeom prst="rect">
              <a:avLst/>
            </a:prstGeom>
            <a:noFill/>
          </p:spPr>
          <p:txBody>
            <a:bodyPr wrap="square" rtlCol="0">
              <a:spAutoFit/>
            </a:bodyPr>
            <a:lstStyle/>
            <a:p>
              <a:pPr algn="just">
                <a:lnSpc>
                  <a:spcPct val="150000"/>
                </a:lnSpc>
              </a:pPr>
              <a:r>
                <a:rPr lang="en-US" sz="2000" b="1" smtClean="0"/>
                <a:t>    </a:t>
              </a:r>
              <a:r>
                <a:rPr lang="vi-VN" sz="2000" b="1" smtClean="0"/>
                <a:t>3</a:t>
              </a:r>
              <a:r>
                <a:rPr lang="vi-VN" sz="2000" b="1"/>
                <a:t>. Xác định các luận điểm chính trong văn bản. Tìm lí lẽ, bằng chứng mà tác giả đưa ra trong văn bản của một luận điểm bất kì.</a:t>
              </a:r>
            </a:p>
          </p:txBody>
        </p:sp>
      </p:grpSp>
      <p:grpSp>
        <p:nvGrpSpPr>
          <p:cNvPr id="21" name="Group 20"/>
          <p:cNvGrpSpPr/>
          <p:nvPr/>
        </p:nvGrpSpPr>
        <p:grpSpPr>
          <a:xfrm>
            <a:off x="16497" y="1398678"/>
            <a:ext cx="1972113" cy="748331"/>
            <a:chOff x="907052" y="676025"/>
            <a:chExt cx="3432866" cy="951563"/>
          </a:xfrm>
        </p:grpSpPr>
        <p:pic>
          <p:nvPicPr>
            <p:cNvPr id="27" name="Picture 26"/>
            <p:cNvPicPr>
              <a:picLocks noChangeAspect="1"/>
            </p:cNvPicPr>
            <p:nvPr/>
          </p:nvPicPr>
          <p:blipFill>
            <a:blip r:embed="rId3" cstate="print">
              <a:duotone>
                <a:prstClr val="black"/>
                <a:schemeClr val="accent2">
                  <a:tint val="45000"/>
                  <a:satMod val="400000"/>
                </a:schemeClr>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flipH="1">
              <a:off x="1749849" y="676025"/>
              <a:ext cx="1747275" cy="951563"/>
            </a:xfrm>
            <a:prstGeom prst="rect">
              <a:avLst/>
            </a:prstGeom>
          </p:spPr>
        </p:pic>
        <p:sp>
          <p:nvSpPr>
            <p:cNvPr id="28" name="TextBox 27"/>
            <p:cNvSpPr txBox="1"/>
            <p:nvPr/>
          </p:nvSpPr>
          <p:spPr>
            <a:xfrm>
              <a:off x="907052" y="808670"/>
              <a:ext cx="3432866" cy="400110"/>
            </a:xfrm>
            <a:prstGeom prst="rect">
              <a:avLst/>
            </a:prstGeom>
            <a:noFill/>
          </p:spPr>
          <p:txBody>
            <a:bodyPr wrap="square" rtlCol="0">
              <a:spAutoFit/>
            </a:bodyPr>
            <a:lstStyle/>
            <a:p>
              <a:pPr algn="ctr"/>
              <a:r>
                <a:rPr lang="en-US" sz="2000" b="1" smtClean="0">
                  <a:latin typeface="Arial" panose="020B0604020202020204" pitchFamily="34" charset="0"/>
                  <a:cs typeface="Arial" panose="020B0604020202020204" pitchFamily="34" charset="0"/>
                </a:rPr>
                <a:t>Ví dụ</a:t>
              </a:r>
              <a:endParaRPr lang="en-US" sz="2000" b="1" dirty="0">
                <a:latin typeface="Arial" panose="020B0604020202020204" pitchFamily="34" charset="0"/>
                <a:cs typeface="Arial" panose="020B0604020202020204" pitchFamily="34" charset="0"/>
              </a:endParaRPr>
            </a:p>
          </p:txBody>
        </p:sp>
      </p:grpSp>
      <p:sp>
        <p:nvSpPr>
          <p:cNvPr id="29" name="Rounded Rectangle 28"/>
          <p:cNvSpPr/>
          <p:nvPr/>
        </p:nvSpPr>
        <p:spPr>
          <a:xfrm>
            <a:off x="1796705" y="1553318"/>
            <a:ext cx="6673631" cy="648012"/>
          </a:xfrm>
          <a:prstGeom prst="roundRect">
            <a:avLst>
              <a:gd name="adj" fmla="val 14352"/>
            </a:avLst>
          </a:prstGeom>
          <a:solidFill>
            <a:srgbClr val="FADCC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a:solidFill>
                  <a:srgbClr val="7030A0"/>
                </a:solidFill>
                <a:cs typeface="Arial" panose="020B0604020202020204" pitchFamily="34" charset="0"/>
              </a:rPr>
              <a:t>Luận điểm 2: </a:t>
            </a:r>
            <a:r>
              <a:rPr lang="vi-VN" sz="2000">
                <a:solidFill>
                  <a:srgbClr val="000000"/>
                </a:solidFill>
                <a:cs typeface="Arial" panose="020B0604020202020204" pitchFamily="34" charset="0"/>
              </a:rPr>
              <a:t>Tự nhiên là thế giới bao quanh con người.</a:t>
            </a:r>
            <a:endParaRPr lang="vi-VN" sz="2000" dirty="0">
              <a:solidFill>
                <a:srgbClr val="000000"/>
              </a:solidFill>
              <a:latin typeface="Arial" panose="020B0604020202020204" pitchFamily="34" charset="0"/>
              <a:cs typeface="Arial" panose="020B0604020202020204" pitchFamily="34" charset="0"/>
            </a:endParaRPr>
          </a:p>
        </p:txBody>
      </p:sp>
      <p:sp>
        <p:nvSpPr>
          <p:cNvPr id="37" name="Rounded Rectangle 36"/>
          <p:cNvSpPr/>
          <p:nvPr/>
        </p:nvSpPr>
        <p:spPr>
          <a:xfrm>
            <a:off x="1796704" y="2533032"/>
            <a:ext cx="6673631" cy="648012"/>
          </a:xfrm>
          <a:prstGeom prst="roundRect">
            <a:avLst>
              <a:gd name="adj" fmla="val 14352"/>
            </a:avLst>
          </a:prstGeom>
          <a:solidFill>
            <a:srgbClr val="FCEADC"/>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a:solidFill>
                  <a:srgbClr val="7030A0"/>
                </a:solidFill>
                <a:cs typeface="Arial" panose="020B0604020202020204" pitchFamily="34" charset="0"/>
              </a:rPr>
              <a:t>Lí lẽ: </a:t>
            </a:r>
            <a:r>
              <a:rPr lang="vi-VN" sz="2000">
                <a:solidFill>
                  <a:srgbClr val="000000"/>
                </a:solidFill>
                <a:cs typeface="Arial" panose="020B0604020202020204" pitchFamily="34" charset="0"/>
              </a:rPr>
              <a:t>cuộc sống của con người phụ thuộc vào tự nhiên.</a:t>
            </a:r>
            <a:endParaRPr lang="vi-VN" sz="2000" dirty="0">
              <a:solidFill>
                <a:srgbClr val="000000"/>
              </a:solidFill>
              <a:latin typeface="Arial" panose="020B0604020202020204" pitchFamily="34" charset="0"/>
              <a:cs typeface="Arial" panose="020B0604020202020204" pitchFamily="34" charset="0"/>
            </a:endParaRPr>
          </a:p>
        </p:txBody>
      </p:sp>
      <p:sp>
        <p:nvSpPr>
          <p:cNvPr id="38" name="Rounded Rectangle 37"/>
          <p:cNvSpPr/>
          <p:nvPr/>
        </p:nvSpPr>
        <p:spPr>
          <a:xfrm>
            <a:off x="1796703" y="3518100"/>
            <a:ext cx="6673631" cy="1019370"/>
          </a:xfrm>
          <a:prstGeom prst="roundRect">
            <a:avLst>
              <a:gd name="adj" fmla="val 9996"/>
            </a:avLst>
          </a:prstGeom>
          <a:solidFill>
            <a:srgbClr val="FEF6F0"/>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a:solidFill>
                  <a:srgbClr val="7030A0"/>
                </a:solidFill>
                <a:cs typeface="Arial" panose="020B0604020202020204" pitchFamily="34" charset="0"/>
              </a:rPr>
              <a:t>Bằng chứng: </a:t>
            </a:r>
            <a:endParaRPr lang="en-US" sz="2000" b="1" smtClean="0">
              <a:solidFill>
                <a:srgbClr val="7030A0"/>
              </a:solidFill>
              <a:cs typeface="Arial" panose="020B0604020202020204" pitchFamily="34" charset="0"/>
            </a:endParaRPr>
          </a:p>
          <a:p>
            <a:pPr algn="ctr">
              <a:lnSpc>
                <a:spcPct val="150000"/>
              </a:lnSpc>
            </a:pPr>
            <a:r>
              <a:rPr lang="en-US" sz="2000" smtClean="0">
                <a:solidFill>
                  <a:srgbClr val="000000"/>
                </a:solidFill>
                <a:cs typeface="Arial" panose="020B0604020202020204" pitchFamily="34" charset="0"/>
              </a:rPr>
              <a:t>“</a:t>
            </a:r>
            <a:r>
              <a:rPr lang="vi-VN" sz="2000" i="1" smtClean="0">
                <a:solidFill>
                  <a:srgbClr val="000000"/>
                </a:solidFill>
                <a:cs typeface="Arial" panose="020B0604020202020204" pitchFamily="34" charset="0"/>
              </a:rPr>
              <a:t>Cỏ </a:t>
            </a:r>
            <a:r>
              <a:rPr lang="vi-VN" sz="2000" i="1">
                <a:solidFill>
                  <a:srgbClr val="000000"/>
                </a:solidFill>
                <a:cs typeface="Arial" panose="020B0604020202020204" pitchFamily="34" charset="0"/>
              </a:rPr>
              <a:t>cây, hoa </a:t>
            </a:r>
            <a:r>
              <a:rPr lang="vi-VN" sz="2000" i="1" smtClean="0">
                <a:solidFill>
                  <a:srgbClr val="000000"/>
                </a:solidFill>
                <a:cs typeface="Arial" panose="020B0604020202020204" pitchFamily="34" charset="0"/>
              </a:rPr>
              <a:t>lá</a:t>
            </a:r>
            <a:r>
              <a:rPr lang="en-US" sz="2000" i="1" smtClean="0">
                <a:solidFill>
                  <a:srgbClr val="000000"/>
                </a:solidFill>
                <a:cs typeface="Arial" panose="020B0604020202020204" pitchFamily="34" charset="0"/>
              </a:rPr>
              <a:t> … </a:t>
            </a:r>
            <a:r>
              <a:rPr lang="vi-VN" sz="2000" i="1" smtClean="0">
                <a:solidFill>
                  <a:srgbClr val="000000"/>
                </a:solidFill>
                <a:cs typeface="Arial" panose="020B0604020202020204" pitchFamily="34" charset="0"/>
              </a:rPr>
              <a:t>đều </a:t>
            </a:r>
            <a:r>
              <a:rPr lang="vi-VN" sz="2000" i="1">
                <a:solidFill>
                  <a:srgbClr val="000000"/>
                </a:solidFill>
                <a:cs typeface="Arial" panose="020B0604020202020204" pitchFamily="34" charset="0"/>
              </a:rPr>
              <a:t>là </a:t>
            </a:r>
            <a:r>
              <a:rPr lang="vi-VN" sz="2000" i="1" smtClean="0">
                <a:solidFill>
                  <a:srgbClr val="000000"/>
                </a:solidFill>
                <a:cs typeface="Arial" panose="020B0604020202020204" pitchFamily="34" charset="0"/>
              </a:rPr>
              <a:t>hiện </a:t>
            </a:r>
            <a:r>
              <a:rPr lang="vi-VN" sz="2000" i="1">
                <a:solidFill>
                  <a:srgbClr val="000000"/>
                </a:solidFill>
                <a:cs typeface="Arial" panose="020B0604020202020204" pitchFamily="34" charset="0"/>
              </a:rPr>
              <a:t>tượng tự nhiên</a:t>
            </a:r>
            <a:r>
              <a:rPr lang="vi-VN" sz="2000" smtClean="0">
                <a:solidFill>
                  <a:srgbClr val="000000"/>
                </a:solidFill>
                <a:cs typeface="Arial" panose="020B0604020202020204" pitchFamily="34" charset="0"/>
              </a:rPr>
              <a:t>.</a:t>
            </a:r>
            <a:r>
              <a:rPr lang="en-US" sz="2000" smtClean="0">
                <a:solidFill>
                  <a:srgbClr val="000000"/>
                </a:solidFill>
                <a:cs typeface="Arial" panose="020B0604020202020204" pitchFamily="34" charset="0"/>
              </a:rPr>
              <a:t>”</a:t>
            </a:r>
            <a:endParaRPr lang="vi-VN" sz="2000" dirty="0">
              <a:solidFill>
                <a:srgbClr val="000000"/>
              </a:solidFill>
              <a:latin typeface="Arial" panose="020B0604020202020204" pitchFamily="34" charset="0"/>
              <a:cs typeface="Arial" panose="020B0604020202020204" pitchFamily="34" charset="0"/>
            </a:endParaRPr>
          </a:p>
        </p:txBody>
      </p:sp>
      <p:sp>
        <p:nvSpPr>
          <p:cNvPr id="3" name="Right Arrow 2"/>
          <p:cNvSpPr/>
          <p:nvPr/>
        </p:nvSpPr>
        <p:spPr>
          <a:xfrm rot="5400000">
            <a:off x="4929772" y="2223535"/>
            <a:ext cx="407491" cy="281940"/>
          </a:xfrm>
          <a:prstGeom prst="rightArrow">
            <a:avLst>
              <a:gd name="adj1" fmla="val 47855"/>
              <a:gd name="adj2" fmla="val 7547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ight Arrow 38"/>
          <p:cNvSpPr/>
          <p:nvPr/>
        </p:nvSpPr>
        <p:spPr>
          <a:xfrm rot="5400000">
            <a:off x="4929771" y="3208603"/>
            <a:ext cx="407491" cy="281940"/>
          </a:xfrm>
          <a:prstGeom prst="rightArrow">
            <a:avLst>
              <a:gd name="adj1" fmla="val 47855"/>
              <a:gd name="adj2" fmla="val 7547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0667" y="2533032"/>
            <a:ext cx="965864" cy="2299676"/>
          </a:xfrm>
          <a:prstGeom prst="rect">
            <a:avLst/>
          </a:prstGeom>
        </p:spPr>
      </p:pic>
    </p:spTree>
    <p:extLst>
      <p:ext uri="{BB962C8B-B14F-4D97-AF65-F5344CB8AC3E}">
        <p14:creationId xmlns:p14="http://schemas.microsoft.com/office/powerpoint/2010/main" val="53172678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barn(outVertical)">
                                      <p:cBhvr>
                                        <p:cTn id="14" dur="5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up)">
                                      <p:cBhvr>
                                        <p:cTn id="19" dur="500"/>
                                        <p:tgtEl>
                                          <p:spTgt spid="3"/>
                                        </p:tgtEl>
                                      </p:cBhvr>
                                    </p:animEffect>
                                  </p:childTnLst>
                                </p:cTn>
                              </p:par>
                            </p:childTnLst>
                          </p:cTn>
                        </p:par>
                        <p:par>
                          <p:cTn id="20" fill="hold">
                            <p:stCondLst>
                              <p:cond delay="500"/>
                            </p:stCondLst>
                            <p:childTnLst>
                              <p:par>
                                <p:cTn id="21" presetID="16" presetClass="entr" presetSubtype="37" fill="hold" grpId="0"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barn(outVertical)">
                                      <p:cBhvr>
                                        <p:cTn id="23" dur="500"/>
                                        <p:tgtEl>
                                          <p:spTgt spid="3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wipe(up)">
                                      <p:cBhvr>
                                        <p:cTn id="28" dur="500"/>
                                        <p:tgtEl>
                                          <p:spTgt spid="39"/>
                                        </p:tgtEl>
                                      </p:cBhvr>
                                    </p:animEffect>
                                  </p:childTnLst>
                                </p:cTn>
                              </p:par>
                            </p:childTnLst>
                          </p:cTn>
                        </p:par>
                        <p:par>
                          <p:cTn id="29" fill="hold">
                            <p:stCondLst>
                              <p:cond delay="500"/>
                            </p:stCondLst>
                            <p:childTnLst>
                              <p:par>
                                <p:cTn id="30" presetID="16" presetClass="entr" presetSubtype="37" fill="hold" grpId="0" nodeType="after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barn(outVertical)">
                                      <p:cBhvr>
                                        <p:cTn id="3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7" grpId="0" animBg="1"/>
      <p:bldP spid="38" grpId="0" animBg="1"/>
      <p:bldP spid="3" grpId="0" animBg="1"/>
      <p:bldP spid="3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543845" y="284760"/>
            <a:ext cx="6233811" cy="553998"/>
            <a:chOff x="1471824" y="1492498"/>
            <a:chExt cx="6233811" cy="553998"/>
          </a:xfrm>
        </p:grpSpPr>
        <p:pic>
          <p:nvPicPr>
            <p:cNvPr id="15" name="Picture 44" descr="https://cdn-icons-png.flaticon.com/128/5726/5726775.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1824" y="1608664"/>
              <a:ext cx="321666" cy="321666"/>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1734548" y="1492498"/>
              <a:ext cx="5971087" cy="553998"/>
            </a:xfrm>
            <a:prstGeom prst="rect">
              <a:avLst/>
            </a:prstGeom>
            <a:noFill/>
          </p:spPr>
          <p:txBody>
            <a:bodyPr wrap="square" rtlCol="0">
              <a:spAutoFit/>
            </a:bodyPr>
            <a:lstStyle/>
            <a:p>
              <a:pPr algn="just">
                <a:lnSpc>
                  <a:spcPct val="150000"/>
                </a:lnSpc>
              </a:pPr>
              <a:r>
                <a:rPr lang="vi-VN" sz="2000" b="1"/>
                <a:t>4. Người viết đã phản bác ý kiến trái chiều nào?</a:t>
              </a:r>
              <a:endParaRPr lang="en-US" sz="2000" b="1" i="1"/>
            </a:p>
          </p:txBody>
        </p:sp>
      </p:grpSp>
      <p:grpSp>
        <p:nvGrpSpPr>
          <p:cNvPr id="17" name="Group 16"/>
          <p:cNvGrpSpPr/>
          <p:nvPr/>
        </p:nvGrpSpPr>
        <p:grpSpPr>
          <a:xfrm>
            <a:off x="840528" y="1189178"/>
            <a:ext cx="3404245" cy="3092143"/>
            <a:chOff x="3604318" y="1428808"/>
            <a:chExt cx="3404245" cy="3092143"/>
          </a:xfrm>
        </p:grpSpPr>
        <p:grpSp>
          <p:nvGrpSpPr>
            <p:cNvPr id="18" name="Group 17">
              <a:extLst>
                <a:ext uri="{FF2B5EF4-FFF2-40B4-BE49-F238E27FC236}">
                  <a16:creationId xmlns:a16="http://schemas.microsoft.com/office/drawing/2014/main" id="{6A32A5F6-E82A-5127-350B-FAD04435DF38}"/>
                </a:ext>
              </a:extLst>
            </p:cNvPr>
            <p:cNvGrpSpPr/>
            <p:nvPr/>
          </p:nvGrpSpPr>
          <p:grpSpPr>
            <a:xfrm>
              <a:off x="3604318" y="1428808"/>
              <a:ext cx="3404245" cy="3092143"/>
              <a:chOff x="-461771" y="217228"/>
              <a:chExt cx="3404245" cy="3092143"/>
            </a:xfrm>
          </p:grpSpPr>
          <p:sp>
            <p:nvSpPr>
              <p:cNvPr id="20" name="Rounded Rectangle 19">
                <a:extLst>
                  <a:ext uri="{FF2B5EF4-FFF2-40B4-BE49-F238E27FC236}">
                    <a16:creationId xmlns:a16="http://schemas.microsoft.com/office/drawing/2014/main" id="{B07E0603-05AE-B8A0-B8BF-D9D930E3E03F}"/>
                  </a:ext>
                </a:extLst>
              </p:cNvPr>
              <p:cNvSpPr/>
              <p:nvPr/>
            </p:nvSpPr>
            <p:spPr>
              <a:xfrm>
                <a:off x="-461771" y="509021"/>
                <a:ext cx="3404245" cy="2800350"/>
              </a:xfrm>
              <a:prstGeom prst="roundRect">
                <a:avLst>
                  <a:gd name="adj" fmla="val 3600"/>
                </a:avLst>
              </a:prstGeom>
              <a:solidFill>
                <a:srgbClr val="FFFFD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700" b="0" i="0" u="none" strike="noStrike" kern="0" cap="none" spc="0" normalizeH="0" baseline="0" noProof="0">
                  <a:ln>
                    <a:noFill/>
                  </a:ln>
                  <a:solidFill>
                    <a:prstClr val="white"/>
                  </a:solidFill>
                  <a:effectLst/>
                  <a:uLnTx/>
                  <a:uFillTx/>
                  <a:latin typeface="+mj-lt"/>
                  <a:ea typeface="+mn-ea"/>
                  <a:cs typeface="+mn-cs"/>
                  <a:sym typeface="Arial"/>
                </a:endParaRPr>
              </a:p>
            </p:txBody>
          </p:sp>
          <p:pic>
            <p:nvPicPr>
              <p:cNvPr id="22" name="Picture 21">
                <a:extLst>
                  <a:ext uri="{FF2B5EF4-FFF2-40B4-BE49-F238E27FC236}">
                    <a16:creationId xmlns:a16="http://schemas.microsoft.com/office/drawing/2014/main" id="{E935C2F2-D669-7008-4817-4BA5E5FB95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83420" y="217228"/>
                <a:ext cx="628324" cy="613442"/>
              </a:xfrm>
              <a:prstGeom prst="rect">
                <a:avLst/>
              </a:prstGeom>
            </p:spPr>
          </p:pic>
        </p:grpSp>
        <p:sp>
          <p:nvSpPr>
            <p:cNvPr id="19" name="Rectangle 18">
              <a:extLst>
                <a:ext uri="{FF2B5EF4-FFF2-40B4-BE49-F238E27FC236}">
                  <a16:creationId xmlns:a16="http://schemas.microsoft.com/office/drawing/2014/main" id="{0E2B3F39-AABD-4749-9521-BE8DE451189E}"/>
                </a:ext>
              </a:extLst>
            </p:cNvPr>
            <p:cNvSpPr/>
            <p:nvPr/>
          </p:nvSpPr>
          <p:spPr>
            <a:xfrm>
              <a:off x="3819109" y="1920447"/>
              <a:ext cx="2974661" cy="2400657"/>
            </a:xfrm>
            <a:prstGeom prst="rect">
              <a:avLst/>
            </a:prstGeom>
          </p:spPr>
          <p:txBody>
            <a:bodyPr wrap="square" anchor="ctr">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pPr>
              <a:r>
                <a:rPr lang="vi-VN" sz="2000"/>
                <a:t>Việc trả lại cho tự nhiên trạng thái bình thường, hợp quy luật là trách nhiệm của một số người có vị trí quan trọng.</a:t>
              </a:r>
              <a:endParaRPr lang="en-US" sz="2000"/>
            </a:p>
          </p:txBody>
        </p:sp>
      </p:grpSp>
      <p:pic>
        <p:nvPicPr>
          <p:cNvPr id="7174" name="Picture 6" descr="https://baovemoitruong.org.vn/wp-content/uploads/2021/06/Gaia.jpg"/>
          <p:cNvPicPr>
            <a:picLocks noChangeAspect="1" noChangeArrowheads="1"/>
          </p:cNvPicPr>
          <p:nvPr/>
        </p:nvPicPr>
        <p:blipFill rotWithShape="1">
          <a:blip r:embed="rId4">
            <a:extLst>
              <a:ext uri="{28A0092B-C50C-407E-A947-70E740481C1C}">
                <a14:useLocalDpi xmlns:a14="http://schemas.microsoft.com/office/drawing/2010/main" val="0"/>
              </a:ext>
            </a:extLst>
          </a:blip>
          <a:srcRect t="8855" b="8469"/>
          <a:stretch/>
        </p:blipFill>
        <p:spPr bwMode="auto">
          <a:xfrm>
            <a:off x="4792112" y="2995885"/>
            <a:ext cx="3273722" cy="15229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178" name="Picture 10" descr="https://lsvn.vn/storage/uploads/photos/9/001/622b4c3b27c02.jpg"/>
          <p:cNvPicPr>
            <a:picLocks noChangeAspect="1" noChangeArrowheads="1"/>
          </p:cNvPicPr>
          <p:nvPr/>
        </p:nvPicPr>
        <p:blipFill rotWithShape="1">
          <a:blip r:embed="rId5">
            <a:extLst>
              <a:ext uri="{28A0092B-C50C-407E-A947-70E740481C1C}">
                <a14:useLocalDpi xmlns:a14="http://schemas.microsoft.com/office/drawing/2010/main" val="0"/>
              </a:ext>
            </a:extLst>
          </a:blip>
          <a:srcRect t="13218" b="6964"/>
          <a:stretch/>
        </p:blipFill>
        <p:spPr bwMode="auto">
          <a:xfrm>
            <a:off x="4792112" y="1069918"/>
            <a:ext cx="3273722" cy="17473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350070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Effect transition="in" filter="fade">
                                      <p:cBhvr>
                                        <p:cTn id="15" dur="500"/>
                                        <p:tgtEl>
                                          <p:spTgt spid="17"/>
                                        </p:tgtEl>
                                      </p:cBhvr>
                                    </p:animEffect>
                                  </p:childTnLst>
                                </p:cTn>
                              </p:par>
                            </p:childTnLst>
                          </p:cTn>
                        </p:par>
                        <p:par>
                          <p:cTn id="16" fill="hold">
                            <p:stCondLst>
                              <p:cond delay="500"/>
                            </p:stCondLst>
                            <p:childTnLst>
                              <p:par>
                                <p:cTn id="17" presetID="21" presetClass="entr" presetSubtype="1" fill="hold" nodeType="afterEffect">
                                  <p:stCondLst>
                                    <p:cond delay="0"/>
                                  </p:stCondLst>
                                  <p:childTnLst>
                                    <p:set>
                                      <p:cBhvr>
                                        <p:cTn id="18" dur="1" fill="hold">
                                          <p:stCondLst>
                                            <p:cond delay="0"/>
                                          </p:stCondLst>
                                        </p:cTn>
                                        <p:tgtEl>
                                          <p:spTgt spid="7178"/>
                                        </p:tgtEl>
                                        <p:attrNameLst>
                                          <p:attrName>style.visibility</p:attrName>
                                        </p:attrNameLst>
                                      </p:cBhvr>
                                      <p:to>
                                        <p:strVal val="visible"/>
                                      </p:to>
                                    </p:set>
                                    <p:animEffect transition="in" filter="wheel(1)">
                                      <p:cBhvr>
                                        <p:cTn id="19" dur="500"/>
                                        <p:tgtEl>
                                          <p:spTgt spid="7178"/>
                                        </p:tgtEl>
                                      </p:cBhvr>
                                    </p:animEffect>
                                  </p:childTnLst>
                                </p:cTn>
                              </p:par>
                              <p:par>
                                <p:cTn id="20" presetID="21" presetClass="entr" presetSubtype="1" fill="hold" nodeType="withEffect">
                                  <p:stCondLst>
                                    <p:cond delay="0"/>
                                  </p:stCondLst>
                                  <p:childTnLst>
                                    <p:set>
                                      <p:cBhvr>
                                        <p:cTn id="21" dur="1" fill="hold">
                                          <p:stCondLst>
                                            <p:cond delay="0"/>
                                          </p:stCondLst>
                                        </p:cTn>
                                        <p:tgtEl>
                                          <p:spTgt spid="7174"/>
                                        </p:tgtEl>
                                        <p:attrNameLst>
                                          <p:attrName>style.visibility</p:attrName>
                                        </p:attrNameLst>
                                      </p:cBhvr>
                                      <p:to>
                                        <p:strVal val="visible"/>
                                      </p:to>
                                    </p:set>
                                    <p:animEffect transition="in" filter="wheel(1)">
                                      <p:cBhvr>
                                        <p:cTn id="22" dur="500"/>
                                        <p:tgtEl>
                                          <p:spTgt spid="7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www.toyota.com.vn/media/xrqhxro4/e34c87de46d3e2c9fbde23545cf072b8.jpg"/>
          <p:cNvPicPr>
            <a:picLocks noChangeAspect="1" noChangeArrowheads="1"/>
          </p:cNvPicPr>
          <p:nvPr/>
        </p:nvPicPr>
        <p:blipFill rotWithShape="1">
          <a:blip r:embed="rId2">
            <a:extLst>
              <a:ext uri="{28A0092B-C50C-407E-A947-70E740481C1C}">
                <a14:useLocalDpi xmlns:a14="http://schemas.microsoft.com/office/drawing/2010/main" val="0"/>
              </a:ext>
            </a:extLst>
          </a:blip>
          <a:srcRect l="10702"/>
          <a:stretch/>
        </p:blipFill>
        <p:spPr bwMode="auto">
          <a:xfrm>
            <a:off x="0" y="-11055"/>
            <a:ext cx="9144000" cy="515455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53999" y="250658"/>
            <a:ext cx="6311901" cy="1544517"/>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71450" y="340931"/>
            <a:ext cx="6477000" cy="600164"/>
          </a:xfrm>
          <a:prstGeom prst="rect">
            <a:avLst/>
          </a:prstGeom>
          <a:noFill/>
        </p:spPr>
        <p:txBody>
          <a:bodyPr wrap="square" rtlCol="0">
            <a:spAutoFit/>
          </a:bodyPr>
          <a:lstStyle/>
          <a:p>
            <a:pPr algn="ctr"/>
            <a:r>
              <a:rPr lang="en-US" sz="3300" b="1" smtClean="0"/>
              <a:t>PHẦN III</a:t>
            </a:r>
            <a:endParaRPr lang="en-US" sz="3300" b="1"/>
          </a:p>
        </p:txBody>
      </p:sp>
      <p:sp>
        <p:nvSpPr>
          <p:cNvPr id="5" name="TextBox 4"/>
          <p:cNvSpPr txBox="1"/>
          <p:nvPr/>
        </p:nvSpPr>
        <p:spPr>
          <a:xfrm>
            <a:off x="171450" y="941095"/>
            <a:ext cx="6477000" cy="854080"/>
          </a:xfrm>
          <a:prstGeom prst="rect">
            <a:avLst/>
          </a:prstGeom>
          <a:noFill/>
        </p:spPr>
        <p:txBody>
          <a:bodyPr wrap="square" rtlCol="0">
            <a:spAutoFit/>
          </a:bodyPr>
          <a:lstStyle/>
          <a:p>
            <a:pPr algn="ctr">
              <a:lnSpc>
                <a:spcPct val="150000"/>
              </a:lnSpc>
            </a:pPr>
            <a:r>
              <a:rPr lang="en-US" sz="3300" b="1" smtClean="0">
                <a:solidFill>
                  <a:srgbClr val="C00000"/>
                </a:solidFill>
              </a:rPr>
              <a:t>THỰC HÀNH VIẾT ĐOẠN VĂN</a:t>
            </a:r>
            <a:endParaRPr lang="en-US" sz="3300" b="1">
              <a:solidFill>
                <a:srgbClr val="C00000"/>
              </a:solidFill>
            </a:endParaRPr>
          </a:p>
        </p:txBody>
      </p:sp>
    </p:spTree>
    <p:extLst>
      <p:ext uri="{BB962C8B-B14F-4D97-AF65-F5344CB8AC3E}">
        <p14:creationId xmlns:p14="http://schemas.microsoft.com/office/powerpoint/2010/main" val="2973685522"/>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905000" y="-167642"/>
            <a:ext cx="5333999" cy="866141"/>
          </a:xfrm>
          <a:prstGeom prst="roundRect">
            <a:avLst/>
          </a:prstGeom>
          <a:solidFill>
            <a:srgbClr val="BAE5D8"/>
          </a:solidFill>
          <a:ln w="19050">
            <a:solidFill>
              <a:srgbClr val="1D68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0" y="88985"/>
            <a:ext cx="9144000" cy="477054"/>
          </a:xfrm>
          <a:prstGeom prst="rect">
            <a:avLst/>
          </a:prstGeom>
          <a:noFill/>
        </p:spPr>
        <p:txBody>
          <a:bodyPr wrap="square" rtlCol="0">
            <a:spAutoFit/>
          </a:bodyPr>
          <a:lstStyle/>
          <a:p>
            <a:pPr algn="ctr"/>
            <a:r>
              <a:rPr lang="en-US" sz="2500" b="1" smtClean="0"/>
              <a:t>III. THỰC HÀNH VIẾT ĐOẠN VĂN</a:t>
            </a:r>
            <a:endParaRPr lang="en-US" sz="2500" b="1"/>
          </a:p>
        </p:txBody>
      </p:sp>
      <p:sp>
        <p:nvSpPr>
          <p:cNvPr id="2" name="Pentagon 1"/>
          <p:cNvSpPr/>
          <p:nvPr/>
        </p:nvSpPr>
        <p:spPr>
          <a:xfrm>
            <a:off x="188119" y="955127"/>
            <a:ext cx="3507581" cy="530774"/>
          </a:xfrm>
          <a:prstGeom prst="homePlate">
            <a:avLst/>
          </a:prstGeom>
          <a:solidFill>
            <a:schemeClr val="accent1">
              <a:lumMod val="20000"/>
              <a:lumOff val="80000"/>
            </a:schemeClr>
          </a:solidFill>
          <a:ln w="12700">
            <a:solidFill>
              <a:srgbClr val="1D68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a:solidFill>
                  <a:srgbClr val="000000"/>
                </a:solidFill>
              </a:rPr>
              <a:t>1. Chuẩn bị trước khi viết</a:t>
            </a:r>
            <a:endParaRPr lang="en-US" sz="2000" b="1">
              <a:solidFill>
                <a:srgbClr val="000000"/>
              </a:solidFill>
            </a:endParaRPr>
          </a:p>
        </p:txBody>
      </p:sp>
      <p:grpSp>
        <p:nvGrpSpPr>
          <p:cNvPr id="6" name="Group 5"/>
          <p:cNvGrpSpPr/>
          <p:nvPr/>
        </p:nvGrpSpPr>
        <p:grpSpPr>
          <a:xfrm>
            <a:off x="4006851" y="794473"/>
            <a:ext cx="4628492" cy="3862922"/>
            <a:chOff x="4006851" y="794473"/>
            <a:chExt cx="4628492" cy="3862922"/>
          </a:xfrm>
        </p:grpSpPr>
        <p:grpSp>
          <p:nvGrpSpPr>
            <p:cNvPr id="18" name="Group 17">
              <a:extLst>
                <a:ext uri="{FF2B5EF4-FFF2-40B4-BE49-F238E27FC236}">
                  <a16:creationId xmlns:a16="http://schemas.microsoft.com/office/drawing/2014/main" id="{5CAFBF2F-35AB-E8EB-1D45-4652D8565869}"/>
                </a:ext>
              </a:extLst>
            </p:cNvPr>
            <p:cNvGrpSpPr/>
            <p:nvPr/>
          </p:nvGrpSpPr>
          <p:grpSpPr>
            <a:xfrm>
              <a:off x="4006851" y="1171027"/>
              <a:ext cx="4628492" cy="3486368"/>
              <a:chOff x="-15447" y="3923983"/>
              <a:chExt cx="10343081" cy="7790828"/>
            </a:xfrm>
          </p:grpSpPr>
          <p:sp>
            <p:nvSpPr>
              <p:cNvPr id="19" name="Rectangle: Rounded Corners 4">
                <a:extLst>
                  <a:ext uri="{FF2B5EF4-FFF2-40B4-BE49-F238E27FC236}">
                    <a16:creationId xmlns:a16="http://schemas.microsoft.com/office/drawing/2014/main" id="{E7353702-3830-CEB8-9973-D453981C9788}"/>
                  </a:ext>
                </a:extLst>
              </p:cNvPr>
              <p:cNvSpPr/>
              <p:nvPr/>
            </p:nvSpPr>
            <p:spPr>
              <a:xfrm>
                <a:off x="-15447" y="3923983"/>
                <a:ext cx="10343081" cy="7790828"/>
              </a:xfrm>
              <a:prstGeom prst="roundRect">
                <a:avLst>
                  <a:gd name="adj" fmla="val 7588"/>
                </a:avLst>
              </a:prstGeom>
              <a:solidFill>
                <a:srgbClr val="FBF2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0BE89C69-1BA8-2F2F-01BF-6D0FE11A63EB}"/>
                  </a:ext>
                </a:extLst>
              </p:cNvPr>
              <p:cNvSpPr txBox="1"/>
              <p:nvPr/>
            </p:nvSpPr>
            <p:spPr>
              <a:xfrm>
                <a:off x="285378" y="4105415"/>
                <a:ext cx="9741429" cy="7427963"/>
              </a:xfrm>
              <a:prstGeom prst="rect">
                <a:avLst/>
              </a:prstGeom>
              <a:noFill/>
            </p:spPr>
            <p:txBody>
              <a:bodyPr wrap="square" rtlCol="0">
                <a:spAutoFit/>
              </a:bodyPr>
              <a:lstStyle/>
              <a:p>
                <a:pPr algn="just">
                  <a:lnSpc>
                    <a:spcPct val="150000"/>
                  </a:lnSpc>
                </a:pPr>
                <a:r>
                  <a:rPr lang="vi-VN" sz="2000" smtClean="0">
                    <a:latin typeface="Arial" panose="020B0604020202020204" pitchFamily="34" charset="0"/>
                    <a:cs typeface="Arial" panose="020B0604020202020204" pitchFamily="34" charset="0"/>
                  </a:rPr>
                  <a:t>•</a:t>
                </a:r>
                <a:r>
                  <a:rPr lang="en-US" sz="2000" smtClean="0">
                    <a:latin typeface="Arial" panose="020B0604020202020204" pitchFamily="34" charset="0"/>
                    <a:cs typeface="Arial" panose="020B0604020202020204" pitchFamily="34" charset="0"/>
                  </a:rPr>
                  <a:t>  </a:t>
                </a:r>
                <a:r>
                  <a:rPr lang="vi-VN" sz="2000" smtClean="0">
                    <a:latin typeface="Arial" panose="020B0604020202020204" pitchFamily="34" charset="0"/>
                    <a:cs typeface="Arial" panose="020B0604020202020204" pitchFamily="34" charset="0"/>
                  </a:rPr>
                  <a:t>Xác định mục đích và người đọc của bài viết.</a:t>
                </a:r>
              </a:p>
              <a:p>
                <a:pPr algn="just">
                  <a:lnSpc>
                    <a:spcPct val="150000"/>
                  </a:lnSpc>
                </a:pPr>
                <a:r>
                  <a:rPr lang="vi-VN" sz="2000">
                    <a:latin typeface="Arial" panose="020B0604020202020204" pitchFamily="34" charset="0"/>
                    <a:cs typeface="Arial" panose="020B0604020202020204" pitchFamily="34" charset="0"/>
                  </a:rPr>
                  <a:t>•</a:t>
                </a:r>
                <a:r>
                  <a:rPr lang="en-US" sz="2000">
                    <a:latin typeface="Arial" panose="020B0604020202020204" pitchFamily="34" charset="0"/>
                    <a:cs typeface="Arial" panose="020B0604020202020204" pitchFamily="34" charset="0"/>
                  </a:rPr>
                  <a:t> </a:t>
                </a:r>
                <a:r>
                  <a:rPr lang="en-US" sz="2000" smtClean="0">
                    <a:latin typeface="Arial" panose="020B0604020202020204" pitchFamily="34" charset="0"/>
                    <a:cs typeface="Arial" panose="020B0604020202020204" pitchFamily="34" charset="0"/>
                  </a:rPr>
                  <a:t> </a:t>
                </a:r>
                <a:r>
                  <a:rPr lang="vi-VN" sz="2000" smtClean="0">
                    <a:latin typeface="Arial" panose="020B0604020202020204" pitchFamily="34" charset="0"/>
                    <a:cs typeface="Arial" panose="020B0604020202020204" pitchFamily="34" charset="0"/>
                  </a:rPr>
                  <a:t>Huy động vốn kiến thức của mình, tham khảo sách báo, theo dõi thông tin trên các phương tiện truyền thông và quan sát thế giới xung quanh để chọn đề tài đáp ứng được yêu cầu.</a:t>
                </a:r>
                <a:endParaRPr lang="vi-VN" sz="2000">
                  <a:latin typeface="Arial" panose="020B0604020202020204" pitchFamily="34" charset="0"/>
                  <a:cs typeface="Arial" panose="020B0604020202020204" pitchFamily="34" charset="0"/>
                </a:endParaRPr>
              </a:p>
            </p:txBody>
          </p:sp>
        </p:grpSp>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35932">
              <a:off x="7881036" y="794473"/>
              <a:ext cx="602401" cy="601492"/>
            </a:xfrm>
            <a:prstGeom prst="rect">
              <a:avLst/>
            </a:prstGeom>
          </p:spPr>
        </p:pic>
      </p:gr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968" y="2443389"/>
            <a:ext cx="2765712" cy="2500506"/>
          </a:xfrm>
          <a:prstGeom prst="rect">
            <a:avLst/>
          </a:prstGeom>
        </p:spPr>
      </p:pic>
    </p:spTree>
    <p:extLst>
      <p:ext uri="{BB962C8B-B14F-4D97-AF65-F5344CB8AC3E}">
        <p14:creationId xmlns:p14="http://schemas.microsoft.com/office/powerpoint/2010/main" val="1927520477"/>
      </p:ext>
    </p:extLst>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par>
                                <p:cTn id="13" presetID="22" presetClass="entr" presetSubtype="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66330" y="1488856"/>
            <a:ext cx="2062569" cy="675445"/>
          </a:xfrm>
          <a:prstGeom prst="roundRect">
            <a:avLst/>
          </a:prstGeom>
          <a:ln w="9525">
            <a:solidFill>
              <a:srgbClr val="000000"/>
            </a:solidFill>
          </a:ln>
        </p:spPr>
        <p:style>
          <a:lnRef idx="1">
            <a:schemeClr val="accent1"/>
          </a:lnRef>
          <a:fillRef idx="2">
            <a:schemeClr val="accent1"/>
          </a:fillRef>
          <a:effectRef idx="1">
            <a:schemeClr val="accent1"/>
          </a:effectRef>
          <a:fontRef idx="minor">
            <a:schemeClr val="dk1"/>
          </a:fontRef>
        </p:style>
        <p:txBody>
          <a:bodyPr rtlCol="0" anchor="ctr"/>
          <a:lstStyle/>
          <a:p>
            <a:pPr lvl="0" algn="ctr">
              <a:buClrTx/>
              <a:defRPr/>
            </a:pPr>
            <a:r>
              <a:rPr lang="en-US" sz="2000" b="1" smtClean="0">
                <a:solidFill>
                  <a:srgbClr val="000000"/>
                </a:solidFill>
                <a:latin typeface="Arial" panose="020B0604020202020204" pitchFamily="34" charset="0"/>
                <a:cs typeface="Arial" panose="020B0604020202020204" pitchFamily="34" charset="0"/>
              </a:rPr>
              <a:t>Mục đích viết</a:t>
            </a:r>
            <a:endParaRPr kumimoji="0" lang="en-US" sz="2000" b="1" i="0" u="none" strike="noStrike" kern="0" cap="none" spc="0" normalizeH="0" baseline="0" noProof="0" smtClean="0">
              <a:ln>
                <a:noFill/>
              </a:ln>
              <a:solidFill>
                <a:srgbClr val="000000"/>
              </a:solidFill>
              <a:effectLst/>
              <a:uLnTx/>
              <a:uFillTx/>
              <a:cs typeface="Arial" panose="020B0604020202020204" pitchFamily="34" charset="0"/>
            </a:endParaRPr>
          </a:p>
        </p:txBody>
      </p:sp>
      <p:sp>
        <p:nvSpPr>
          <p:cNvPr id="5" name="Rounded Rectangle 4"/>
          <p:cNvSpPr/>
          <p:nvPr/>
        </p:nvSpPr>
        <p:spPr>
          <a:xfrm>
            <a:off x="3390899" y="582460"/>
            <a:ext cx="5069885" cy="981985"/>
          </a:xfrm>
          <a:prstGeom prst="roundRect">
            <a:avLst>
              <a:gd name="adj" fmla="val 14352"/>
            </a:avLst>
          </a:prstGeom>
          <a:solidFill>
            <a:srgbClr val="FEFDD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cs typeface="Arial" panose="020B0604020202020204" pitchFamily="34" charset="0"/>
              </a:rPr>
              <a:t>Thuyết phục người đọc đồng tình với quan điểm của người </a:t>
            </a:r>
            <a:r>
              <a:rPr lang="vi-VN" sz="2000" smtClean="0">
                <a:solidFill>
                  <a:srgbClr val="000000"/>
                </a:solidFill>
                <a:cs typeface="Arial" panose="020B0604020202020204" pitchFamily="34" charset="0"/>
              </a:rPr>
              <a:t>viết</a:t>
            </a:r>
            <a:r>
              <a:rPr lang="en-US" sz="2000" smtClean="0">
                <a:solidFill>
                  <a:srgbClr val="000000"/>
                </a:solidFill>
                <a:cs typeface="Arial" panose="020B0604020202020204" pitchFamily="34" charset="0"/>
              </a:rPr>
              <a:t>.</a:t>
            </a:r>
            <a:endParaRPr lang="vi-VN" sz="2000" dirty="0">
              <a:solidFill>
                <a:srgbClr val="000000"/>
              </a:solidFill>
              <a:latin typeface="Arial" panose="020B0604020202020204" pitchFamily="34" charset="0"/>
              <a:cs typeface="Arial" panose="020B0604020202020204" pitchFamily="34" charset="0"/>
            </a:endParaRPr>
          </a:p>
        </p:txBody>
      </p:sp>
      <p:sp>
        <p:nvSpPr>
          <p:cNvPr id="6" name="Rounded Rectangle 5"/>
          <p:cNvSpPr/>
          <p:nvPr/>
        </p:nvSpPr>
        <p:spPr>
          <a:xfrm>
            <a:off x="3390899" y="1826579"/>
            <a:ext cx="5069885" cy="981985"/>
          </a:xfrm>
          <a:prstGeom prst="roundRect">
            <a:avLst>
              <a:gd name="adj" fmla="val 14352"/>
            </a:avLst>
          </a:prstGeom>
          <a:solidFill>
            <a:srgbClr val="FEFDD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cs typeface="Arial" panose="020B0604020202020204" pitchFamily="34" charset="0"/>
              </a:rPr>
              <a:t>Góp phần giúp cộng đồng thấy được trách nhiệm trong việc bảo vệ tự nhiên.</a:t>
            </a:r>
            <a:endParaRPr lang="vi-VN" sz="2000" dirty="0">
              <a:solidFill>
                <a:srgbClr val="000000"/>
              </a:solidFill>
              <a:latin typeface="Arial" panose="020B0604020202020204" pitchFamily="34" charset="0"/>
              <a:cs typeface="Arial" panose="020B0604020202020204" pitchFamily="34" charset="0"/>
            </a:endParaRPr>
          </a:p>
        </p:txBody>
      </p:sp>
      <p:sp>
        <p:nvSpPr>
          <p:cNvPr id="7" name="Rounded Rectangle 6"/>
          <p:cNvSpPr/>
          <p:nvPr/>
        </p:nvSpPr>
        <p:spPr>
          <a:xfrm>
            <a:off x="566331" y="3502676"/>
            <a:ext cx="2062569" cy="675445"/>
          </a:xfrm>
          <a:prstGeom prst="roundRect">
            <a:avLst/>
          </a:prstGeom>
          <a:ln w="9525">
            <a:solidFill>
              <a:srgbClr val="000000"/>
            </a:solidFill>
          </a:ln>
        </p:spPr>
        <p:style>
          <a:lnRef idx="1">
            <a:schemeClr val="accent2"/>
          </a:lnRef>
          <a:fillRef idx="2">
            <a:schemeClr val="accent2"/>
          </a:fillRef>
          <a:effectRef idx="1">
            <a:schemeClr val="accent2"/>
          </a:effectRef>
          <a:fontRef idx="minor">
            <a:schemeClr val="dk1"/>
          </a:fontRef>
        </p:style>
        <p:txBody>
          <a:bodyPr rtlCol="0" anchor="ctr"/>
          <a:lstStyle/>
          <a:p>
            <a:pPr lvl="0" algn="ctr">
              <a:buClrTx/>
              <a:defRPr/>
            </a:pPr>
            <a:r>
              <a:rPr lang="en-US" sz="2000" b="1" smtClean="0">
                <a:solidFill>
                  <a:srgbClr val="000000"/>
                </a:solidFill>
                <a:latin typeface="Arial" panose="020B0604020202020204" pitchFamily="34" charset="0"/>
                <a:cs typeface="Arial" panose="020B0604020202020204" pitchFamily="34" charset="0"/>
              </a:rPr>
              <a:t>Người đọc</a:t>
            </a:r>
            <a:endParaRPr kumimoji="0" lang="en-US" sz="2000" b="1" i="0" u="none" strike="noStrike" kern="0" cap="none" spc="0" normalizeH="0" baseline="0" noProof="0" smtClean="0">
              <a:ln>
                <a:noFill/>
              </a:ln>
              <a:solidFill>
                <a:srgbClr val="000000"/>
              </a:solidFill>
              <a:effectLst/>
              <a:uLnTx/>
              <a:uFillTx/>
              <a:cs typeface="Arial" panose="020B0604020202020204" pitchFamily="34" charset="0"/>
            </a:endParaRPr>
          </a:p>
        </p:txBody>
      </p:sp>
      <p:sp>
        <p:nvSpPr>
          <p:cNvPr id="8" name="Rounded Rectangle 7"/>
          <p:cNvSpPr/>
          <p:nvPr/>
        </p:nvSpPr>
        <p:spPr>
          <a:xfrm>
            <a:off x="3390899" y="3070698"/>
            <a:ext cx="5069885" cy="1539402"/>
          </a:xfrm>
          <a:prstGeom prst="roundRect">
            <a:avLst>
              <a:gd name="adj" fmla="val 11052"/>
            </a:avLst>
          </a:prstGeom>
          <a:solidFill>
            <a:schemeClr val="accent1">
              <a:lumMod val="20000"/>
              <a:lumOff val="80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smtClean="0">
                <a:solidFill>
                  <a:srgbClr val="000000"/>
                </a:solidFill>
                <a:cs typeface="Arial" panose="020B0604020202020204" pitchFamily="34" charset="0"/>
              </a:rPr>
              <a:t>N</a:t>
            </a:r>
            <a:r>
              <a:rPr lang="vi-VN" sz="2000" smtClean="0">
                <a:solidFill>
                  <a:srgbClr val="000000"/>
                </a:solidFill>
                <a:cs typeface="Arial" panose="020B0604020202020204" pitchFamily="34" charset="0"/>
              </a:rPr>
              <a:t>hững </a:t>
            </a:r>
            <a:r>
              <a:rPr lang="vi-VN" sz="2000">
                <a:solidFill>
                  <a:srgbClr val="000000"/>
                </a:solidFill>
                <a:cs typeface="Arial" panose="020B0604020202020204" pitchFamily="34" charset="0"/>
              </a:rPr>
              <a:t>người quan tâm đến mối quan hệ giữa con người với tự nhiên và vấn đề bảo vệ môi trường.</a:t>
            </a:r>
            <a:endParaRPr lang="vi-VN" sz="2000" dirty="0">
              <a:solidFill>
                <a:srgbClr val="000000"/>
              </a:solidFill>
              <a:latin typeface="Arial" panose="020B0604020202020204" pitchFamily="34" charset="0"/>
              <a:cs typeface="Arial" panose="020B0604020202020204" pitchFamily="34" charset="0"/>
            </a:endParaRPr>
          </a:p>
        </p:txBody>
      </p:sp>
      <p:cxnSp>
        <p:nvCxnSpPr>
          <p:cNvPr id="10" name="Straight Connector 9"/>
          <p:cNvCxnSpPr>
            <a:stCxn id="4" idx="3"/>
            <a:endCxn id="5" idx="1"/>
          </p:cNvCxnSpPr>
          <p:nvPr/>
        </p:nvCxnSpPr>
        <p:spPr>
          <a:xfrm flipV="1">
            <a:off x="2628899" y="1073453"/>
            <a:ext cx="762000" cy="753126"/>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4" idx="3"/>
            <a:endCxn id="6" idx="1"/>
          </p:cNvCxnSpPr>
          <p:nvPr/>
        </p:nvCxnSpPr>
        <p:spPr>
          <a:xfrm>
            <a:off x="2628899" y="1826579"/>
            <a:ext cx="762000" cy="490993"/>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7" idx="3"/>
            <a:endCxn id="8" idx="1"/>
          </p:cNvCxnSpPr>
          <p:nvPr/>
        </p:nvCxnSpPr>
        <p:spPr>
          <a:xfrm>
            <a:off x="2628900" y="3840399"/>
            <a:ext cx="761999"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53115"/>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fltVal val="0"/>
                                          </p:val>
                                        </p:tav>
                                        <p:tav tm="100000">
                                          <p:val>
                                            <p:strVal val="#ppt_h"/>
                                          </p:val>
                                        </p:tav>
                                      </p:tavLst>
                                    </p:anim>
                                    <p:animEffect transition="in" filter="fade">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left)">
                                      <p:cBhvr>
                                        <p:cTn id="39" dur="500"/>
                                        <p:tgtEl>
                                          <p:spTgt spid="14"/>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left)">
                                      <p:cBhvr>
                                        <p:cTn id="4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637049" y="2225799"/>
            <a:ext cx="7869901" cy="1714754"/>
            <a:chOff x="468556" y="2924299"/>
            <a:chExt cx="7869901" cy="1714754"/>
          </a:xfrm>
        </p:grpSpPr>
        <p:sp>
          <p:nvSpPr>
            <p:cNvPr id="6" name="Rounded Rectangle 5"/>
            <p:cNvSpPr/>
            <p:nvPr/>
          </p:nvSpPr>
          <p:spPr>
            <a:xfrm>
              <a:off x="805543" y="3048000"/>
              <a:ext cx="7532914" cy="1591053"/>
            </a:xfrm>
            <a:prstGeom prst="roundRect">
              <a:avLst>
                <a:gd name="adj" fmla="val 17041"/>
              </a:avLst>
            </a:prstGeom>
            <a:solidFill>
              <a:srgbClr val="FFFFE1"/>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smtClean="0">
                  <a:solidFill>
                    <a:srgbClr val="000000"/>
                  </a:solidFill>
                </a:rPr>
                <a:t>          </a:t>
              </a:r>
              <a:r>
                <a:rPr lang="vi-VN" sz="2000" dirty="0" smtClean="0">
                  <a:solidFill>
                    <a:srgbClr val="000000"/>
                  </a:solidFill>
                </a:rPr>
                <a:t>Em </a:t>
              </a:r>
              <a:r>
                <a:rPr lang="vi-VN" sz="2000" dirty="0">
                  <a:solidFill>
                    <a:srgbClr val="000000"/>
                  </a:solidFill>
                </a:rPr>
                <a:t>có suy nghĩ gì về mối quan hệ giữa con người và tự nhiên? Theo em, có những vấn đề nào thể hiện mối quan hệ giữa con người và thiên nhiên mà chúng ta cần phải quan tâm?</a:t>
              </a:r>
              <a:endParaRPr lang="en-US" sz="2000" dirty="0">
                <a:solidFill>
                  <a:srgbClr val="000000"/>
                </a:solidFill>
              </a:endParaRPr>
            </a:p>
          </p:txBody>
        </p:sp>
        <p:pic>
          <p:nvPicPr>
            <p:cNvPr id="7" name="Picture 2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6"/>
                </a:ext>
              </a:extLst>
            </a:blip>
            <a:srcRect/>
            <a:stretch>
              <a:fillRect/>
            </a:stretch>
          </p:blipFill>
          <p:spPr>
            <a:xfrm rot="20889340">
              <a:off x="468556" y="2924299"/>
              <a:ext cx="1152918" cy="771014"/>
            </a:xfrm>
            <a:prstGeom prst="rect">
              <a:avLst/>
            </a:prstGeom>
          </p:spPr>
        </p:pic>
      </p:grpSp>
    </p:spTree>
    <p:extLst>
      <p:ext uri="{BB962C8B-B14F-4D97-AF65-F5344CB8AC3E}">
        <p14:creationId xmlns:p14="http://schemas.microsoft.com/office/powerpoint/2010/main" val="2401617046"/>
      </p:ext>
    </p:extLst>
  </p:cSld>
  <p:clrMapOvr>
    <a:masterClrMapping/>
  </p:clrMapOvr>
  <p:transition spd="med">
    <p:circle/>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8"/>
                                        </p:tgtEl>
                                        <p:attrNameLst>
                                          <p:attrName>ppt_x</p:attrName>
                                        </p:attrNameLst>
                                      </p:cBhvr>
                                      <p:tavLst>
                                        <p:tav tm="0">
                                          <p:val>
                                            <p:strVal val="ppt_x"/>
                                          </p:val>
                                        </p:tav>
                                        <p:tav tm="100000">
                                          <p:val>
                                            <p:strVal val="ppt_x"/>
                                          </p:val>
                                        </p:tav>
                                      </p:tavLst>
                                    </p:anim>
                                    <p:anim calcmode="lin" valueType="num">
                                      <p:cBhvr additive="base">
                                        <p:cTn id="7" dur="500"/>
                                        <p:tgtEl>
                                          <p:spTgt spid="8"/>
                                        </p:tgtEl>
                                        <p:attrNameLst>
                                          <p:attrName>ppt_y</p:attrName>
                                        </p:attrNameLst>
                                      </p:cBhvr>
                                      <p:tavLst>
                                        <p:tav tm="0">
                                          <p:val>
                                            <p:strVal val="ppt_y"/>
                                          </p:val>
                                        </p:tav>
                                        <p:tav tm="100000">
                                          <p:val>
                                            <p:strVal val="1+ppt_h/2"/>
                                          </p:val>
                                        </p:tav>
                                      </p:tavLst>
                                    </p:anim>
                                    <p:set>
                                      <p:cBhvr>
                                        <p:cTn id="8"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76250" y="364156"/>
            <a:ext cx="3682781" cy="553998"/>
            <a:chOff x="1835150" y="986456"/>
            <a:chExt cx="3682781" cy="553998"/>
          </a:xfrm>
        </p:grpSpPr>
        <p:pic>
          <p:nvPicPr>
            <p:cNvPr id="11266" name="Picture 2" descr="https://cdn-icons-png.flaticon.com/128/2015/201504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150" y="1074375"/>
              <a:ext cx="466079" cy="466079"/>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p:cNvSpPr txBox="1"/>
            <p:nvPr/>
          </p:nvSpPr>
          <p:spPr>
            <a:xfrm>
              <a:off x="2301229" y="986456"/>
              <a:ext cx="3216702" cy="553998"/>
            </a:xfrm>
            <a:prstGeom prst="rect">
              <a:avLst/>
            </a:prstGeom>
            <a:noFill/>
          </p:spPr>
          <p:txBody>
            <a:bodyPr wrap="square" rtlCol="0">
              <a:spAutoFit/>
            </a:bodyPr>
            <a:lstStyle/>
            <a:p>
              <a:pPr algn="just">
                <a:lnSpc>
                  <a:spcPct val="150000"/>
                </a:lnSpc>
              </a:pPr>
              <a:r>
                <a:rPr lang="vi-VN" sz="2000" b="1">
                  <a:solidFill>
                    <a:srgbClr val="7030A0"/>
                  </a:solidFill>
                </a:rPr>
                <a:t>Một số đề tài tham khảo:</a:t>
              </a:r>
              <a:endParaRPr lang="vi-VN" sz="2000" b="1"/>
            </a:p>
          </p:txBody>
        </p:sp>
      </p:grpSp>
      <p:grpSp>
        <p:nvGrpSpPr>
          <p:cNvPr id="4" name="Group 3"/>
          <p:cNvGrpSpPr/>
          <p:nvPr/>
        </p:nvGrpSpPr>
        <p:grpSpPr>
          <a:xfrm>
            <a:off x="4946084" y="685114"/>
            <a:ext cx="3556785" cy="3848786"/>
            <a:chOff x="4946084" y="685114"/>
            <a:chExt cx="3556785" cy="3848786"/>
          </a:xfrm>
        </p:grpSpPr>
        <p:sp>
          <p:nvSpPr>
            <p:cNvPr id="38" name="TextBox 37"/>
            <p:cNvSpPr txBox="1"/>
            <p:nvPr/>
          </p:nvSpPr>
          <p:spPr>
            <a:xfrm>
              <a:off x="5119504" y="685114"/>
              <a:ext cx="3209944" cy="1477328"/>
            </a:xfrm>
            <a:prstGeom prst="rect">
              <a:avLst/>
            </a:prstGeom>
            <a:noFill/>
          </p:spPr>
          <p:txBody>
            <a:bodyPr wrap="square" rtlCol="0">
              <a:spAutoFit/>
            </a:bodyPr>
            <a:lstStyle/>
            <a:p>
              <a:pPr algn="just">
                <a:lnSpc>
                  <a:spcPct val="150000"/>
                </a:lnSpc>
              </a:pPr>
              <a:r>
                <a:rPr lang="vi-VN" sz="2000"/>
                <a:t>Khai thác và bảo vệ nguồn lợi hải sản trong phát triển kinh tế biển của nước ta.</a:t>
              </a:r>
            </a:p>
          </p:txBody>
        </p:sp>
        <p:pic>
          <p:nvPicPr>
            <p:cNvPr id="11268" name="Picture 4" descr="https://file1.dangcongsan.vn/data/0/images/2023/08/18/upload_4740/bien-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6084" y="2271785"/>
              <a:ext cx="3556785" cy="2262115"/>
            </a:xfrm>
            <a:prstGeom prst="round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Lst>
          </p:spPr>
        </p:pic>
      </p:grpSp>
      <p:grpSp>
        <p:nvGrpSpPr>
          <p:cNvPr id="3" name="Group 2"/>
          <p:cNvGrpSpPr/>
          <p:nvPr/>
        </p:nvGrpSpPr>
        <p:grpSpPr>
          <a:xfrm>
            <a:off x="675512" y="1211399"/>
            <a:ext cx="3682781" cy="3492553"/>
            <a:chOff x="675512" y="1211399"/>
            <a:chExt cx="3682781" cy="3492553"/>
          </a:xfrm>
        </p:grpSpPr>
        <p:sp>
          <p:nvSpPr>
            <p:cNvPr id="37" name="TextBox 36"/>
            <p:cNvSpPr txBox="1"/>
            <p:nvPr/>
          </p:nvSpPr>
          <p:spPr>
            <a:xfrm>
              <a:off x="675512" y="3226624"/>
              <a:ext cx="3682781" cy="1477328"/>
            </a:xfrm>
            <a:prstGeom prst="rect">
              <a:avLst/>
            </a:prstGeom>
            <a:noFill/>
          </p:spPr>
          <p:txBody>
            <a:bodyPr wrap="square" rtlCol="0">
              <a:spAutoFit/>
            </a:bodyPr>
            <a:lstStyle/>
            <a:p>
              <a:pPr algn="just">
                <a:lnSpc>
                  <a:spcPct val="150000"/>
                </a:lnSpc>
              </a:pPr>
              <a:r>
                <a:rPr lang="vi-VN" sz="2000"/>
                <a:t>Vấn đề khai thác và sử dụng tài nguyên thiên nhiên phục vụ sản xuất ở địa phương em.</a:t>
              </a:r>
            </a:p>
          </p:txBody>
        </p:sp>
        <p:pic>
          <p:nvPicPr>
            <p:cNvPr id="11270" name="Picture 6" descr="https://bcp.cdnchinhphu.vn/334894974524682240/2023/7/24/ks-1690171307293202044135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2329" y="1211399"/>
              <a:ext cx="3149146" cy="1902085"/>
            </a:xfrm>
            <a:prstGeom prst="round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83783116"/>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37"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anim calcmode="lin" valueType="num">
                                      <p:cBhvr>
                                        <p:cTn id="15" dur="500" fill="hold"/>
                                        <p:tgtEl>
                                          <p:spTgt spid="3"/>
                                        </p:tgtEl>
                                        <p:attrNameLst>
                                          <p:attrName>ppt_x</p:attrName>
                                        </p:attrNameLst>
                                      </p:cBhvr>
                                      <p:tavLst>
                                        <p:tav tm="0">
                                          <p:val>
                                            <p:strVal val="#ppt_x"/>
                                          </p:val>
                                        </p:tav>
                                        <p:tav tm="100000">
                                          <p:val>
                                            <p:strVal val="#ppt_x"/>
                                          </p:val>
                                        </p:tav>
                                      </p:tavLst>
                                    </p:anim>
                                    <p:anim calcmode="lin" valueType="num">
                                      <p:cBhvr>
                                        <p:cTn id="16" dur="450" decel="100000" fill="hold"/>
                                        <p:tgtEl>
                                          <p:spTgt spid="3"/>
                                        </p:tgtEl>
                                        <p:attrNameLst>
                                          <p:attrName>ppt_y</p:attrName>
                                        </p:attrNameLst>
                                      </p:cBhvr>
                                      <p:tavLst>
                                        <p:tav tm="0">
                                          <p:val>
                                            <p:strVal val="#ppt_y+1"/>
                                          </p:val>
                                        </p:tav>
                                        <p:tav tm="100000">
                                          <p:val>
                                            <p:strVal val="#ppt_y-.03"/>
                                          </p:val>
                                        </p:tav>
                                      </p:tavLst>
                                    </p:anim>
                                    <p:anim calcmode="lin" valueType="num">
                                      <p:cBhvr>
                                        <p:cTn id="17" dur="50" accel="100000" fill="hold">
                                          <p:stCondLst>
                                            <p:cond delay="45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7"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anim calcmode="lin" valueType="num">
                                      <p:cBhvr>
                                        <p:cTn id="23" dur="500" fill="hold"/>
                                        <p:tgtEl>
                                          <p:spTgt spid="4"/>
                                        </p:tgtEl>
                                        <p:attrNameLst>
                                          <p:attrName>ppt_x</p:attrName>
                                        </p:attrNameLst>
                                      </p:cBhvr>
                                      <p:tavLst>
                                        <p:tav tm="0">
                                          <p:val>
                                            <p:strVal val="#ppt_x"/>
                                          </p:val>
                                        </p:tav>
                                        <p:tav tm="100000">
                                          <p:val>
                                            <p:strVal val="#ppt_x"/>
                                          </p:val>
                                        </p:tav>
                                      </p:tavLst>
                                    </p:anim>
                                    <p:anim calcmode="lin" valueType="num">
                                      <p:cBhvr>
                                        <p:cTn id="24" dur="450" decel="100000" fill="hold"/>
                                        <p:tgtEl>
                                          <p:spTgt spid="4"/>
                                        </p:tgtEl>
                                        <p:attrNameLst>
                                          <p:attrName>ppt_y</p:attrName>
                                        </p:attrNameLst>
                                      </p:cBhvr>
                                      <p:tavLst>
                                        <p:tav tm="0">
                                          <p:val>
                                            <p:strVal val="#ppt_y+1"/>
                                          </p:val>
                                        </p:tav>
                                        <p:tav tm="100000">
                                          <p:val>
                                            <p:strVal val="#ppt_y-.03"/>
                                          </p:val>
                                        </p:tav>
                                      </p:tavLst>
                                    </p:anim>
                                    <p:anim calcmode="lin" valueType="num">
                                      <p:cBhvr>
                                        <p:cTn id="25" dur="50" accel="100000" fill="hold">
                                          <p:stCondLst>
                                            <p:cond delay="45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76250" y="364156"/>
            <a:ext cx="3682781" cy="553998"/>
            <a:chOff x="1835150" y="986456"/>
            <a:chExt cx="3682781" cy="553998"/>
          </a:xfrm>
        </p:grpSpPr>
        <p:pic>
          <p:nvPicPr>
            <p:cNvPr id="11266" name="Picture 2" descr="https://cdn-icons-png.flaticon.com/128/2015/201504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150" y="1074375"/>
              <a:ext cx="466079" cy="466079"/>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p:cNvSpPr txBox="1"/>
            <p:nvPr/>
          </p:nvSpPr>
          <p:spPr>
            <a:xfrm>
              <a:off x="2301229" y="986456"/>
              <a:ext cx="3216702" cy="553998"/>
            </a:xfrm>
            <a:prstGeom prst="rect">
              <a:avLst/>
            </a:prstGeom>
            <a:noFill/>
          </p:spPr>
          <p:txBody>
            <a:bodyPr wrap="square" rtlCol="0">
              <a:spAutoFit/>
            </a:bodyPr>
            <a:lstStyle/>
            <a:p>
              <a:pPr algn="just">
                <a:lnSpc>
                  <a:spcPct val="150000"/>
                </a:lnSpc>
              </a:pPr>
              <a:r>
                <a:rPr lang="vi-VN" sz="2000" b="1">
                  <a:solidFill>
                    <a:srgbClr val="7030A0"/>
                  </a:solidFill>
                </a:rPr>
                <a:t>Một số đề tài tham khảo:</a:t>
              </a:r>
              <a:endParaRPr lang="vi-VN" sz="2000" b="1"/>
            </a:p>
          </p:txBody>
        </p:sp>
      </p:grpSp>
      <p:grpSp>
        <p:nvGrpSpPr>
          <p:cNvPr id="3" name="Group 2"/>
          <p:cNvGrpSpPr/>
          <p:nvPr/>
        </p:nvGrpSpPr>
        <p:grpSpPr>
          <a:xfrm>
            <a:off x="363131" y="1251249"/>
            <a:ext cx="2838450" cy="2704631"/>
            <a:chOff x="363131" y="1251249"/>
            <a:chExt cx="2838450" cy="2704631"/>
          </a:xfrm>
        </p:grpSpPr>
        <p:sp>
          <p:nvSpPr>
            <p:cNvPr id="37" name="TextBox 36"/>
            <p:cNvSpPr txBox="1"/>
            <p:nvPr/>
          </p:nvSpPr>
          <p:spPr>
            <a:xfrm>
              <a:off x="363131" y="2940217"/>
              <a:ext cx="2838450" cy="1015663"/>
            </a:xfrm>
            <a:prstGeom prst="rect">
              <a:avLst/>
            </a:prstGeom>
            <a:noFill/>
          </p:spPr>
          <p:txBody>
            <a:bodyPr wrap="square" rtlCol="0">
              <a:spAutoFit/>
            </a:bodyPr>
            <a:lstStyle/>
            <a:p>
              <a:pPr algn="just">
                <a:lnSpc>
                  <a:spcPct val="150000"/>
                </a:lnSpc>
              </a:pPr>
              <a:r>
                <a:rPr lang="vi-VN" sz="2000"/>
                <a:t>Quan điểm “sống xanh” và ý nghĩa của nó.</a:t>
              </a:r>
            </a:p>
          </p:txBody>
        </p:sp>
        <p:pic>
          <p:nvPicPr>
            <p:cNvPr id="14338" name="Picture 2" descr="https://cooponline.vn/wp-content/uploads/2023/08/song-xanh-la-gi-6-1024x610.jpg"/>
            <p:cNvPicPr>
              <a:picLocks noChangeAspect="1" noChangeArrowheads="1"/>
            </p:cNvPicPr>
            <p:nvPr/>
          </p:nvPicPr>
          <p:blipFill rotWithShape="1">
            <a:blip r:embed="rId3">
              <a:extLst>
                <a:ext uri="{28A0092B-C50C-407E-A947-70E740481C1C}">
                  <a14:useLocalDpi xmlns:a14="http://schemas.microsoft.com/office/drawing/2010/main" val="0"/>
                </a:ext>
              </a:extLst>
            </a:blip>
            <a:srcRect l="7026" r="10649"/>
            <a:stretch/>
          </p:blipFill>
          <p:spPr bwMode="auto">
            <a:xfrm>
              <a:off x="667931" y="1251249"/>
              <a:ext cx="2219325" cy="1605897"/>
            </a:xfrm>
            <a:prstGeom prst="round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Lst>
          </p:spPr>
        </p:pic>
      </p:grpSp>
      <p:grpSp>
        <p:nvGrpSpPr>
          <p:cNvPr id="4" name="Group 3"/>
          <p:cNvGrpSpPr/>
          <p:nvPr/>
        </p:nvGrpSpPr>
        <p:grpSpPr>
          <a:xfrm>
            <a:off x="3326427" y="918154"/>
            <a:ext cx="2482850" cy="3712493"/>
            <a:chOff x="3326427" y="918154"/>
            <a:chExt cx="2482850" cy="3712493"/>
          </a:xfrm>
        </p:grpSpPr>
        <p:sp>
          <p:nvSpPr>
            <p:cNvPr id="9" name="TextBox 8"/>
            <p:cNvSpPr txBox="1"/>
            <p:nvPr/>
          </p:nvSpPr>
          <p:spPr>
            <a:xfrm>
              <a:off x="3326427" y="918154"/>
              <a:ext cx="2482850" cy="1938992"/>
            </a:xfrm>
            <a:prstGeom prst="rect">
              <a:avLst/>
            </a:prstGeom>
            <a:noFill/>
          </p:spPr>
          <p:txBody>
            <a:bodyPr wrap="square" rtlCol="0">
              <a:spAutoFit/>
            </a:bodyPr>
            <a:lstStyle/>
            <a:p>
              <a:pPr algn="just">
                <a:lnSpc>
                  <a:spcPct val="150000"/>
                </a:lnSpc>
              </a:pPr>
              <a:r>
                <a:rPr lang="vi-VN" sz="2000"/>
                <a:t>Tình trạng thiếu nguồn nước sạch trong cuộc sống của con người hiện nay.</a:t>
              </a:r>
            </a:p>
          </p:txBody>
        </p:sp>
        <p:pic>
          <p:nvPicPr>
            <p:cNvPr id="14340" name="Picture 4" descr="https://st.nhipcaudautu.vn/staticFile/Subject/2020/11/27/water-scars_272244775.jpg"/>
            <p:cNvPicPr>
              <a:picLocks noChangeAspect="1" noChangeArrowheads="1"/>
            </p:cNvPicPr>
            <p:nvPr/>
          </p:nvPicPr>
          <p:blipFill rotWithShape="1">
            <a:blip r:embed="rId4">
              <a:extLst>
                <a:ext uri="{28A0092B-C50C-407E-A947-70E740481C1C}">
                  <a14:useLocalDpi xmlns:a14="http://schemas.microsoft.com/office/drawing/2010/main" val="0"/>
                </a:ext>
              </a:extLst>
            </a:blip>
            <a:srcRect l="4296" t="-574" r="10344" b="574"/>
            <a:stretch/>
          </p:blipFill>
          <p:spPr bwMode="auto">
            <a:xfrm>
              <a:off x="3420089" y="2971156"/>
              <a:ext cx="2295525" cy="1659491"/>
            </a:xfrm>
            <a:prstGeom prst="round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Lst>
          </p:spPr>
        </p:pic>
      </p:grpSp>
      <p:grpSp>
        <p:nvGrpSpPr>
          <p:cNvPr id="5" name="Group 4"/>
          <p:cNvGrpSpPr/>
          <p:nvPr/>
        </p:nvGrpSpPr>
        <p:grpSpPr>
          <a:xfrm>
            <a:off x="6025129" y="918154"/>
            <a:ext cx="2696936" cy="3410523"/>
            <a:chOff x="6025129" y="918154"/>
            <a:chExt cx="2696936" cy="3410523"/>
          </a:xfrm>
        </p:grpSpPr>
        <p:sp>
          <p:nvSpPr>
            <p:cNvPr id="38" name="TextBox 37"/>
            <p:cNvSpPr txBox="1"/>
            <p:nvPr/>
          </p:nvSpPr>
          <p:spPr>
            <a:xfrm>
              <a:off x="6025129" y="2851349"/>
              <a:ext cx="2696936" cy="1477328"/>
            </a:xfrm>
            <a:prstGeom prst="rect">
              <a:avLst/>
            </a:prstGeom>
            <a:noFill/>
          </p:spPr>
          <p:txBody>
            <a:bodyPr wrap="square" rtlCol="0">
              <a:spAutoFit/>
            </a:bodyPr>
            <a:lstStyle/>
            <a:p>
              <a:pPr algn="just">
                <a:lnSpc>
                  <a:spcPct val="150000"/>
                </a:lnSpc>
              </a:pPr>
              <a:r>
                <a:rPr lang="vi-VN" sz="2000"/>
                <a:t>Tác động của biến đổi khí hậu đối với cuộc sống của con người.</a:t>
              </a:r>
            </a:p>
          </p:txBody>
        </p:sp>
        <p:pic>
          <p:nvPicPr>
            <p:cNvPr id="14342" name="Picture 6" descr="https://cly.1cdn.vn/2023/07/17/bao-so-1-lu_quet.jpg"/>
            <p:cNvPicPr>
              <a:picLocks noChangeAspect="1" noChangeArrowheads="1"/>
            </p:cNvPicPr>
            <p:nvPr/>
          </p:nvPicPr>
          <p:blipFill rotWithShape="1">
            <a:blip r:embed="rId5">
              <a:extLst>
                <a:ext uri="{28A0092B-C50C-407E-A947-70E740481C1C}">
                  <a14:useLocalDpi xmlns:a14="http://schemas.microsoft.com/office/drawing/2010/main" val="0"/>
                </a:ext>
              </a:extLst>
            </a:blip>
            <a:srcRect r="15006"/>
            <a:stretch/>
          </p:blipFill>
          <p:spPr bwMode="auto">
            <a:xfrm>
              <a:off x="6230597" y="918154"/>
              <a:ext cx="2286000" cy="1787687"/>
            </a:xfrm>
            <a:prstGeom prst="round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4791931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450" decel="100000" fill="hold"/>
                                        <p:tgtEl>
                                          <p:spTgt spid="3"/>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anim calcmode="lin" valueType="num">
                                      <p:cBhvr>
                                        <p:cTn id="16" dur="500" fill="hold"/>
                                        <p:tgtEl>
                                          <p:spTgt spid="4"/>
                                        </p:tgtEl>
                                        <p:attrNameLst>
                                          <p:attrName>ppt_x</p:attrName>
                                        </p:attrNameLst>
                                      </p:cBhvr>
                                      <p:tavLst>
                                        <p:tav tm="0">
                                          <p:val>
                                            <p:strVal val="#ppt_x"/>
                                          </p:val>
                                        </p:tav>
                                        <p:tav tm="100000">
                                          <p:val>
                                            <p:strVal val="#ppt_x"/>
                                          </p:val>
                                        </p:tav>
                                      </p:tavLst>
                                    </p:anim>
                                    <p:anim calcmode="lin" valueType="num">
                                      <p:cBhvr>
                                        <p:cTn id="17" dur="450" decel="100000" fill="hold"/>
                                        <p:tgtEl>
                                          <p:spTgt spid="4"/>
                                        </p:tgtEl>
                                        <p:attrNameLst>
                                          <p:attrName>ppt_y</p:attrName>
                                        </p:attrNameLst>
                                      </p:cBhvr>
                                      <p:tavLst>
                                        <p:tav tm="0">
                                          <p:val>
                                            <p:strVal val="#ppt_y+1"/>
                                          </p:val>
                                        </p:tav>
                                        <p:tav tm="100000">
                                          <p:val>
                                            <p:strVal val="#ppt_y-.03"/>
                                          </p:val>
                                        </p:tav>
                                      </p:tavLst>
                                    </p:anim>
                                    <p:anim calcmode="lin" valueType="num">
                                      <p:cBhvr>
                                        <p:cTn id="18" dur="50" accel="100000" fill="hold">
                                          <p:stCondLst>
                                            <p:cond delay="45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anim calcmode="lin" valueType="num">
                                      <p:cBhvr>
                                        <p:cTn id="24" dur="500" fill="hold"/>
                                        <p:tgtEl>
                                          <p:spTgt spid="5"/>
                                        </p:tgtEl>
                                        <p:attrNameLst>
                                          <p:attrName>ppt_x</p:attrName>
                                        </p:attrNameLst>
                                      </p:cBhvr>
                                      <p:tavLst>
                                        <p:tav tm="0">
                                          <p:val>
                                            <p:strVal val="#ppt_x"/>
                                          </p:val>
                                        </p:tav>
                                        <p:tav tm="100000">
                                          <p:val>
                                            <p:strVal val="#ppt_x"/>
                                          </p:val>
                                        </p:tav>
                                      </p:tavLst>
                                    </p:anim>
                                    <p:anim calcmode="lin" valueType="num">
                                      <p:cBhvr>
                                        <p:cTn id="25" dur="450" decel="100000" fill="hold"/>
                                        <p:tgtEl>
                                          <p:spTgt spid="5"/>
                                        </p:tgtEl>
                                        <p:attrNameLst>
                                          <p:attrName>ppt_y</p:attrName>
                                        </p:attrNameLst>
                                      </p:cBhvr>
                                      <p:tavLst>
                                        <p:tav tm="0">
                                          <p:val>
                                            <p:strVal val="#ppt_y+1"/>
                                          </p:val>
                                        </p:tav>
                                        <p:tav tm="100000">
                                          <p:val>
                                            <p:strVal val="#ppt_y-.03"/>
                                          </p:val>
                                        </p:tav>
                                      </p:tavLst>
                                    </p:anim>
                                    <p:anim calcmode="lin" valueType="num">
                                      <p:cBhvr>
                                        <p:cTn id="26" dur="50" accel="100000" fill="hold">
                                          <p:stCondLst>
                                            <p:cond delay="45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entagon 4"/>
          <p:cNvSpPr/>
          <p:nvPr/>
        </p:nvSpPr>
        <p:spPr>
          <a:xfrm>
            <a:off x="188119" y="518947"/>
            <a:ext cx="2670695" cy="530774"/>
          </a:xfrm>
          <a:prstGeom prst="homePlate">
            <a:avLst/>
          </a:prstGeom>
          <a:solidFill>
            <a:schemeClr val="accent1">
              <a:lumMod val="20000"/>
              <a:lumOff val="80000"/>
            </a:schemeClr>
          </a:solidFill>
          <a:ln w="12700">
            <a:solidFill>
              <a:srgbClr val="1D68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rPr>
              <a:t>2. Tìm ý, lập dàn </a:t>
            </a:r>
            <a:r>
              <a:rPr lang="en-US" sz="2000" b="1" smtClean="0">
                <a:solidFill>
                  <a:srgbClr val="000000"/>
                </a:solidFill>
              </a:rPr>
              <a:t>ý</a:t>
            </a:r>
            <a:endParaRPr lang="en-US" sz="2000" b="1">
              <a:solidFill>
                <a:srgbClr val="000000"/>
              </a:solidFill>
            </a:endParaRPr>
          </a:p>
        </p:txBody>
      </p:sp>
      <p:grpSp>
        <p:nvGrpSpPr>
          <p:cNvPr id="2" name="Group 1"/>
          <p:cNvGrpSpPr/>
          <p:nvPr/>
        </p:nvGrpSpPr>
        <p:grpSpPr>
          <a:xfrm>
            <a:off x="574623" y="1632857"/>
            <a:ext cx="3638146" cy="2296886"/>
            <a:chOff x="563738" y="1436914"/>
            <a:chExt cx="3638146" cy="2296886"/>
          </a:xfrm>
        </p:grpSpPr>
        <p:grpSp>
          <p:nvGrpSpPr>
            <p:cNvPr id="3" name="Group 2">
              <a:extLst>
                <a:ext uri="{FF2B5EF4-FFF2-40B4-BE49-F238E27FC236}">
                  <a16:creationId xmlns:a16="http://schemas.microsoft.com/office/drawing/2014/main" id="{AC35C197-2F00-DDDA-1ED0-9C4B010F169F}"/>
                </a:ext>
              </a:extLst>
            </p:cNvPr>
            <p:cNvGrpSpPr/>
            <p:nvPr/>
          </p:nvGrpSpPr>
          <p:grpSpPr>
            <a:xfrm>
              <a:off x="563738" y="1436914"/>
              <a:ext cx="3638146" cy="2296886"/>
              <a:chOff x="685798" y="2865165"/>
              <a:chExt cx="5966296" cy="3766727"/>
            </a:xfrm>
          </p:grpSpPr>
          <p:sp>
            <p:nvSpPr>
              <p:cNvPr id="4" name="Rectangle: Diagonal Corners Rounded 2">
                <a:extLst>
                  <a:ext uri="{FF2B5EF4-FFF2-40B4-BE49-F238E27FC236}">
                    <a16:creationId xmlns:a16="http://schemas.microsoft.com/office/drawing/2014/main" id="{E52F96F6-CD18-26DC-A4AB-349511FAE0C6}"/>
                  </a:ext>
                </a:extLst>
              </p:cNvPr>
              <p:cNvSpPr/>
              <p:nvPr/>
            </p:nvSpPr>
            <p:spPr>
              <a:xfrm flipH="1">
                <a:off x="685798" y="2865165"/>
                <a:ext cx="5966296" cy="3766727"/>
              </a:xfrm>
              <a:prstGeom prst="round2DiagRect">
                <a:avLst/>
              </a:prstGeom>
              <a:solidFill>
                <a:srgbClr val="FCECE0"/>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 name="TextBox 6">
                <a:extLst>
                  <a:ext uri="{FF2B5EF4-FFF2-40B4-BE49-F238E27FC236}">
                    <a16:creationId xmlns:a16="http://schemas.microsoft.com/office/drawing/2014/main" id="{581BDB16-24FF-144D-AD1C-7E8FAF874A6F}"/>
                  </a:ext>
                </a:extLst>
              </p:cNvPr>
              <p:cNvSpPr txBox="1"/>
              <p:nvPr/>
            </p:nvSpPr>
            <p:spPr>
              <a:xfrm>
                <a:off x="936348" y="3996359"/>
                <a:ext cx="5465196" cy="2422711"/>
              </a:xfrm>
              <a:prstGeom prst="rect">
                <a:avLst/>
              </a:prstGeom>
              <a:noFill/>
            </p:spPr>
            <p:txBody>
              <a:bodyPr wrap="square">
                <a:spAutoFit/>
              </a:bodyPr>
              <a:lstStyle/>
              <a:p>
                <a:pPr marL="457200" indent="-457200" algn="just">
                  <a:lnSpc>
                    <a:spcPct val="150000"/>
                  </a:lnSpc>
                  <a:buFont typeface="Wingdings" panose="05000000000000000000" pitchFamily="2" charset="2"/>
                  <a:buChar char="Ø"/>
                </a:pPr>
                <a:r>
                  <a:rPr lang="vi-VN" sz="2000" smtClean="0">
                    <a:latin typeface="Arial" panose="020B0604020202020204" pitchFamily="34" charset="0"/>
                    <a:ea typeface="Calibri" panose="020F0502020204030204" pitchFamily="34" charset="0"/>
                    <a:cs typeface="Arial" panose="020B0604020202020204" pitchFamily="34" charset="0"/>
                  </a:rPr>
                  <a:t>Hoàn </a:t>
                </a:r>
                <a:r>
                  <a:rPr lang="vi-VN" sz="2000">
                    <a:latin typeface="Arial" panose="020B0604020202020204" pitchFamily="34" charset="0"/>
                    <a:ea typeface="Calibri" panose="020F0502020204030204" pitchFamily="34" charset="0"/>
                    <a:cs typeface="Arial" panose="020B0604020202020204" pitchFamily="34" charset="0"/>
                  </a:rPr>
                  <a:t>thiện Phiếu tìm </a:t>
                </a:r>
                <a:r>
                  <a:rPr lang="vi-VN" sz="2000" smtClean="0">
                    <a:latin typeface="Arial" panose="020B0604020202020204" pitchFamily="34" charset="0"/>
                    <a:ea typeface="Calibri" panose="020F0502020204030204" pitchFamily="34" charset="0"/>
                    <a:cs typeface="Arial" panose="020B0604020202020204" pitchFamily="34" charset="0"/>
                  </a:rPr>
                  <a:t>ý</a:t>
                </a:r>
                <a:r>
                  <a:rPr lang="en-US" sz="2000" smtClean="0">
                    <a:latin typeface="Arial" panose="020B0604020202020204" pitchFamily="34" charset="0"/>
                    <a:ea typeface="Calibri" panose="020F0502020204030204" pitchFamily="34" charset="0"/>
                    <a:cs typeface="Arial" panose="020B0604020202020204" pitchFamily="34" charset="0"/>
                  </a:rPr>
                  <a:t>.</a:t>
                </a:r>
              </a:p>
              <a:p>
                <a:pPr marL="457200" indent="-457200" algn="just">
                  <a:lnSpc>
                    <a:spcPct val="150000"/>
                  </a:lnSpc>
                  <a:buFont typeface="Wingdings" panose="05000000000000000000" pitchFamily="2" charset="2"/>
                  <a:buChar char="Ø"/>
                </a:pPr>
                <a:r>
                  <a:rPr lang="vi-VN" sz="2000" smtClean="0">
                    <a:latin typeface="Arial" panose="020B0604020202020204" pitchFamily="34" charset="0"/>
                    <a:ea typeface="Calibri" panose="020F0502020204030204" pitchFamily="34" charset="0"/>
                    <a:cs typeface="Arial" panose="020B0604020202020204" pitchFamily="34" charset="0"/>
                  </a:rPr>
                  <a:t>Sắp </a:t>
                </a:r>
                <a:r>
                  <a:rPr lang="vi-VN" sz="2000">
                    <a:latin typeface="Arial" panose="020B0604020202020204" pitchFamily="34" charset="0"/>
                    <a:ea typeface="Calibri" panose="020F0502020204030204" pitchFamily="34" charset="0"/>
                    <a:cs typeface="Arial" panose="020B0604020202020204" pitchFamily="34" charset="0"/>
                  </a:rPr>
                  <a:t>xếp các ý vừa tìm được theo sơ đồ dàn </a:t>
                </a:r>
                <a:r>
                  <a:rPr lang="vi-VN" sz="2000" smtClean="0">
                    <a:latin typeface="Arial" panose="020B0604020202020204" pitchFamily="34" charset="0"/>
                    <a:ea typeface="Calibri" panose="020F0502020204030204" pitchFamily="34" charset="0"/>
                    <a:cs typeface="Arial" panose="020B0604020202020204" pitchFamily="34" charset="0"/>
                  </a:rPr>
                  <a:t>ý</a:t>
                </a:r>
                <a:r>
                  <a:rPr lang="en-US" sz="2000" smtClean="0">
                    <a:latin typeface="Arial" panose="020B0604020202020204" pitchFamily="34" charset="0"/>
                    <a:ea typeface="Calibri" panose="020F0502020204030204" pitchFamily="34" charset="0"/>
                    <a:cs typeface="Arial" panose="020B0604020202020204" pitchFamily="34" charset="0"/>
                  </a:rPr>
                  <a:t>.</a:t>
                </a:r>
                <a:endParaRPr lang="vi-VN" sz="2000">
                  <a:latin typeface="Arial" panose="020B0604020202020204" pitchFamily="34" charset="0"/>
                  <a:ea typeface="Calibri" panose="020F0502020204030204" pitchFamily="34" charset="0"/>
                  <a:cs typeface="Arial" panose="020B0604020202020204" pitchFamily="34" charset="0"/>
                </a:endParaRPr>
              </a:p>
            </p:txBody>
          </p:sp>
        </p:grpSp>
        <p:grpSp>
          <p:nvGrpSpPr>
            <p:cNvPr id="8" name="Group 7"/>
            <p:cNvGrpSpPr/>
            <p:nvPr/>
          </p:nvGrpSpPr>
          <p:grpSpPr>
            <a:xfrm>
              <a:off x="1454410" y="1552363"/>
              <a:ext cx="1816191" cy="553998"/>
              <a:chOff x="702345" y="1055835"/>
              <a:chExt cx="1816191" cy="553998"/>
            </a:xfrm>
          </p:grpSpPr>
          <p:sp>
            <p:nvSpPr>
              <p:cNvPr id="9" name="TextBox 8">
                <a:extLst>
                  <a:ext uri="{FF2B5EF4-FFF2-40B4-BE49-F238E27FC236}">
                    <a16:creationId xmlns:a16="http://schemas.microsoft.com/office/drawing/2014/main" id="{0BE89C69-1BA8-2F2F-01BF-6D0FE11A63EB}"/>
                  </a:ext>
                </a:extLst>
              </p:cNvPr>
              <p:cNvSpPr txBox="1"/>
              <p:nvPr/>
            </p:nvSpPr>
            <p:spPr>
              <a:xfrm>
                <a:off x="1110691" y="1055835"/>
                <a:ext cx="1407845" cy="553998"/>
              </a:xfrm>
              <a:prstGeom prst="rect">
                <a:avLst/>
              </a:prstGeom>
              <a:noFill/>
            </p:spPr>
            <p:txBody>
              <a:bodyPr wrap="square" rtlCol="0">
                <a:spAutoFit/>
              </a:bodyPr>
              <a:lstStyle/>
              <a:p>
                <a:pPr>
                  <a:lnSpc>
                    <a:spcPct val="150000"/>
                  </a:lnSpc>
                </a:pPr>
                <a:r>
                  <a:rPr lang="en-US" sz="2000" b="1" smtClean="0">
                    <a:solidFill>
                      <a:srgbClr val="C00000"/>
                    </a:solidFill>
                    <a:latin typeface="Arial" panose="020B0604020202020204" pitchFamily="34" charset="0"/>
                    <a:cs typeface="Arial" panose="020B0604020202020204" pitchFamily="34" charset="0"/>
                  </a:rPr>
                  <a:t>Nhiệm vụ</a:t>
                </a:r>
              </a:p>
            </p:txBody>
          </p:sp>
          <p:pic>
            <p:nvPicPr>
              <p:cNvPr id="10" name="Picture 2" descr="https://cdn-icons-png.flaticon.com/128/3233/3233497.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2345" y="1131102"/>
                <a:ext cx="392898" cy="392898"/>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1030" name="Picture 6" descr="https://eco248.com/public/uploads/tin-tuc-eco-2/can-kiet-tai-nguyen-thien-nhien-gay-nhieu-tac-dong-tieu-cuc-den-doi-song.jpg"/>
          <p:cNvPicPr>
            <a:picLocks noChangeAspect="1" noChangeArrowheads="1"/>
          </p:cNvPicPr>
          <p:nvPr/>
        </p:nvPicPr>
        <p:blipFill rotWithShape="1">
          <a:blip r:embed="rId3">
            <a:extLst>
              <a:ext uri="{28A0092B-C50C-407E-A947-70E740481C1C}">
                <a14:useLocalDpi xmlns:a14="http://schemas.microsoft.com/office/drawing/2010/main" val="0"/>
              </a:ext>
            </a:extLst>
          </a:blip>
          <a:srcRect l="4034" t="2048"/>
          <a:stretch/>
        </p:blipFill>
        <p:spPr bwMode="auto">
          <a:xfrm>
            <a:off x="6365114" y="536842"/>
            <a:ext cx="2213515" cy="16944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026" name="Picture 2" descr="https://thongcongnghetcucre.com/wp-content/uploads/2022/06/thuc-trang-o-nhiem-moi-truong-tren-the-gioi-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5666" y="1636434"/>
            <a:ext cx="2633334" cy="15804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028" name="Picture 4" descr="https://consosukien.vn/pic/News/bao-ve-moi-truong-bat-dau-tu-nhung-viec-nh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1510" y="2981922"/>
            <a:ext cx="2450048" cy="16360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877361339"/>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par>
                          <p:cTn id="15" fill="hold">
                            <p:stCondLst>
                              <p:cond delay="500"/>
                            </p:stCondLst>
                            <p:childTnLst>
                              <p:par>
                                <p:cTn id="16" presetID="37" presetClass="entr" presetSubtype="0" fill="hold" nodeType="afterEffect">
                                  <p:stCondLst>
                                    <p:cond delay="0"/>
                                  </p:stCondLst>
                                  <p:childTnLst>
                                    <p:set>
                                      <p:cBhvr>
                                        <p:cTn id="17" dur="1" fill="hold">
                                          <p:stCondLst>
                                            <p:cond delay="0"/>
                                          </p:stCondLst>
                                        </p:cTn>
                                        <p:tgtEl>
                                          <p:spTgt spid="1030"/>
                                        </p:tgtEl>
                                        <p:attrNameLst>
                                          <p:attrName>style.visibility</p:attrName>
                                        </p:attrNameLst>
                                      </p:cBhvr>
                                      <p:to>
                                        <p:strVal val="visible"/>
                                      </p:to>
                                    </p:set>
                                    <p:animEffect transition="in" filter="fade">
                                      <p:cBhvr>
                                        <p:cTn id="18" dur="500"/>
                                        <p:tgtEl>
                                          <p:spTgt spid="1030"/>
                                        </p:tgtEl>
                                      </p:cBhvr>
                                    </p:animEffect>
                                    <p:anim calcmode="lin" valueType="num">
                                      <p:cBhvr>
                                        <p:cTn id="19" dur="500" fill="hold"/>
                                        <p:tgtEl>
                                          <p:spTgt spid="1030"/>
                                        </p:tgtEl>
                                        <p:attrNameLst>
                                          <p:attrName>ppt_x</p:attrName>
                                        </p:attrNameLst>
                                      </p:cBhvr>
                                      <p:tavLst>
                                        <p:tav tm="0">
                                          <p:val>
                                            <p:strVal val="#ppt_x"/>
                                          </p:val>
                                        </p:tav>
                                        <p:tav tm="100000">
                                          <p:val>
                                            <p:strVal val="#ppt_x"/>
                                          </p:val>
                                        </p:tav>
                                      </p:tavLst>
                                    </p:anim>
                                    <p:anim calcmode="lin" valueType="num">
                                      <p:cBhvr>
                                        <p:cTn id="20" dur="450" decel="100000" fill="hold"/>
                                        <p:tgtEl>
                                          <p:spTgt spid="1030"/>
                                        </p:tgtEl>
                                        <p:attrNameLst>
                                          <p:attrName>ppt_y</p:attrName>
                                        </p:attrNameLst>
                                      </p:cBhvr>
                                      <p:tavLst>
                                        <p:tav tm="0">
                                          <p:val>
                                            <p:strVal val="#ppt_y+1"/>
                                          </p:val>
                                        </p:tav>
                                        <p:tav tm="100000">
                                          <p:val>
                                            <p:strVal val="#ppt_y-.03"/>
                                          </p:val>
                                        </p:tav>
                                      </p:tavLst>
                                    </p:anim>
                                    <p:anim calcmode="lin" valueType="num">
                                      <p:cBhvr>
                                        <p:cTn id="21" dur="50" accel="100000" fill="hold">
                                          <p:stCondLst>
                                            <p:cond delay="450"/>
                                          </p:stCondLst>
                                        </p:cTn>
                                        <p:tgtEl>
                                          <p:spTgt spid="1030"/>
                                        </p:tgtEl>
                                        <p:attrNameLst>
                                          <p:attrName>ppt_y</p:attrName>
                                        </p:attrNameLst>
                                      </p:cBhvr>
                                      <p:tavLst>
                                        <p:tav tm="0">
                                          <p:val>
                                            <p:strVal val="#ppt_y-.03"/>
                                          </p:val>
                                        </p:tav>
                                        <p:tav tm="100000">
                                          <p:val>
                                            <p:strVal val="#ppt_y"/>
                                          </p:val>
                                        </p:tav>
                                      </p:tavLst>
                                    </p:anim>
                                  </p:childTnLst>
                                </p:cTn>
                              </p:par>
                            </p:childTnLst>
                          </p:cTn>
                        </p:par>
                        <p:par>
                          <p:cTn id="22" fill="hold">
                            <p:stCondLst>
                              <p:cond delay="1000"/>
                            </p:stCondLst>
                            <p:childTnLst>
                              <p:par>
                                <p:cTn id="23" presetID="37" presetClass="entr" presetSubtype="0" fill="hold" nodeType="afterEffect">
                                  <p:stCondLst>
                                    <p:cond delay="0"/>
                                  </p:stCondLst>
                                  <p:childTnLst>
                                    <p:set>
                                      <p:cBhvr>
                                        <p:cTn id="24" dur="1" fill="hold">
                                          <p:stCondLst>
                                            <p:cond delay="0"/>
                                          </p:stCondLst>
                                        </p:cTn>
                                        <p:tgtEl>
                                          <p:spTgt spid="1026"/>
                                        </p:tgtEl>
                                        <p:attrNameLst>
                                          <p:attrName>style.visibility</p:attrName>
                                        </p:attrNameLst>
                                      </p:cBhvr>
                                      <p:to>
                                        <p:strVal val="visible"/>
                                      </p:to>
                                    </p:set>
                                    <p:animEffect transition="in" filter="fade">
                                      <p:cBhvr>
                                        <p:cTn id="25" dur="500"/>
                                        <p:tgtEl>
                                          <p:spTgt spid="1026"/>
                                        </p:tgtEl>
                                      </p:cBhvr>
                                    </p:animEffect>
                                    <p:anim calcmode="lin" valueType="num">
                                      <p:cBhvr>
                                        <p:cTn id="26" dur="500" fill="hold"/>
                                        <p:tgtEl>
                                          <p:spTgt spid="1026"/>
                                        </p:tgtEl>
                                        <p:attrNameLst>
                                          <p:attrName>ppt_x</p:attrName>
                                        </p:attrNameLst>
                                      </p:cBhvr>
                                      <p:tavLst>
                                        <p:tav tm="0">
                                          <p:val>
                                            <p:strVal val="#ppt_x"/>
                                          </p:val>
                                        </p:tav>
                                        <p:tav tm="100000">
                                          <p:val>
                                            <p:strVal val="#ppt_x"/>
                                          </p:val>
                                        </p:tav>
                                      </p:tavLst>
                                    </p:anim>
                                    <p:anim calcmode="lin" valueType="num">
                                      <p:cBhvr>
                                        <p:cTn id="27" dur="450" decel="100000" fill="hold"/>
                                        <p:tgtEl>
                                          <p:spTgt spid="1026"/>
                                        </p:tgtEl>
                                        <p:attrNameLst>
                                          <p:attrName>ppt_y</p:attrName>
                                        </p:attrNameLst>
                                      </p:cBhvr>
                                      <p:tavLst>
                                        <p:tav tm="0">
                                          <p:val>
                                            <p:strVal val="#ppt_y+1"/>
                                          </p:val>
                                        </p:tav>
                                        <p:tav tm="100000">
                                          <p:val>
                                            <p:strVal val="#ppt_y-.03"/>
                                          </p:val>
                                        </p:tav>
                                      </p:tavLst>
                                    </p:anim>
                                    <p:anim calcmode="lin" valueType="num">
                                      <p:cBhvr>
                                        <p:cTn id="28" dur="50" accel="100000" fill="hold">
                                          <p:stCondLst>
                                            <p:cond delay="450"/>
                                          </p:stCondLst>
                                        </p:cTn>
                                        <p:tgtEl>
                                          <p:spTgt spid="1026"/>
                                        </p:tgtEl>
                                        <p:attrNameLst>
                                          <p:attrName>ppt_y</p:attrName>
                                        </p:attrNameLst>
                                      </p:cBhvr>
                                      <p:tavLst>
                                        <p:tav tm="0">
                                          <p:val>
                                            <p:strVal val="#ppt_y-.03"/>
                                          </p:val>
                                        </p:tav>
                                        <p:tav tm="100000">
                                          <p:val>
                                            <p:strVal val="#ppt_y"/>
                                          </p:val>
                                        </p:tav>
                                      </p:tavLst>
                                    </p:anim>
                                  </p:childTnLst>
                                </p:cTn>
                              </p:par>
                            </p:childTnLst>
                          </p:cTn>
                        </p:par>
                        <p:par>
                          <p:cTn id="29" fill="hold">
                            <p:stCondLst>
                              <p:cond delay="1500"/>
                            </p:stCondLst>
                            <p:childTnLst>
                              <p:par>
                                <p:cTn id="30" presetID="37" presetClass="entr" presetSubtype="0" fill="hold" nodeType="afterEffect">
                                  <p:stCondLst>
                                    <p:cond delay="0"/>
                                  </p:stCondLst>
                                  <p:childTnLst>
                                    <p:set>
                                      <p:cBhvr>
                                        <p:cTn id="31" dur="1" fill="hold">
                                          <p:stCondLst>
                                            <p:cond delay="0"/>
                                          </p:stCondLst>
                                        </p:cTn>
                                        <p:tgtEl>
                                          <p:spTgt spid="1028"/>
                                        </p:tgtEl>
                                        <p:attrNameLst>
                                          <p:attrName>style.visibility</p:attrName>
                                        </p:attrNameLst>
                                      </p:cBhvr>
                                      <p:to>
                                        <p:strVal val="visible"/>
                                      </p:to>
                                    </p:set>
                                    <p:animEffect transition="in" filter="fade">
                                      <p:cBhvr>
                                        <p:cTn id="32" dur="500"/>
                                        <p:tgtEl>
                                          <p:spTgt spid="1028"/>
                                        </p:tgtEl>
                                      </p:cBhvr>
                                    </p:animEffect>
                                    <p:anim calcmode="lin" valueType="num">
                                      <p:cBhvr>
                                        <p:cTn id="33" dur="500" fill="hold"/>
                                        <p:tgtEl>
                                          <p:spTgt spid="1028"/>
                                        </p:tgtEl>
                                        <p:attrNameLst>
                                          <p:attrName>ppt_x</p:attrName>
                                        </p:attrNameLst>
                                      </p:cBhvr>
                                      <p:tavLst>
                                        <p:tav tm="0">
                                          <p:val>
                                            <p:strVal val="#ppt_x"/>
                                          </p:val>
                                        </p:tav>
                                        <p:tav tm="100000">
                                          <p:val>
                                            <p:strVal val="#ppt_x"/>
                                          </p:val>
                                        </p:tav>
                                      </p:tavLst>
                                    </p:anim>
                                    <p:anim calcmode="lin" valueType="num">
                                      <p:cBhvr>
                                        <p:cTn id="34" dur="450" decel="100000" fill="hold"/>
                                        <p:tgtEl>
                                          <p:spTgt spid="1028"/>
                                        </p:tgtEl>
                                        <p:attrNameLst>
                                          <p:attrName>ppt_y</p:attrName>
                                        </p:attrNameLst>
                                      </p:cBhvr>
                                      <p:tavLst>
                                        <p:tav tm="0">
                                          <p:val>
                                            <p:strVal val="#ppt_y+1"/>
                                          </p:val>
                                        </p:tav>
                                        <p:tav tm="100000">
                                          <p:val>
                                            <p:strVal val="#ppt_y-.03"/>
                                          </p:val>
                                        </p:tav>
                                      </p:tavLst>
                                    </p:anim>
                                    <p:anim calcmode="lin" valueType="num">
                                      <p:cBhvr>
                                        <p:cTn id="35" dur="50" accel="100000" fill="hold">
                                          <p:stCondLst>
                                            <p:cond delay="450"/>
                                          </p:stCondLst>
                                        </p:cTn>
                                        <p:tgtEl>
                                          <p:spTgt spid="102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7FBEF"/>
        </a:solid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01943452"/>
              </p:ext>
            </p:extLst>
          </p:nvPr>
        </p:nvGraphicFramePr>
        <p:xfrm>
          <a:off x="366753" y="2674308"/>
          <a:ext cx="8410488" cy="2202491"/>
        </p:xfrm>
        <a:graphic>
          <a:graphicData uri="http://schemas.openxmlformats.org/drawingml/2006/table">
            <a:tbl>
              <a:tblPr firstRow="1" firstCol="1" bandRow="1">
                <a:tableStyleId>{1341A8DB-D16D-4456-AF05-504E1134A7DB}</a:tableStyleId>
              </a:tblPr>
              <a:tblGrid>
                <a:gridCol w="6643647">
                  <a:extLst>
                    <a:ext uri="{9D8B030D-6E8A-4147-A177-3AD203B41FA5}">
                      <a16:colId xmlns:a16="http://schemas.microsoft.com/office/drawing/2014/main" val="3318147717"/>
                    </a:ext>
                  </a:extLst>
                </a:gridCol>
                <a:gridCol w="1766841">
                  <a:extLst>
                    <a:ext uri="{9D8B030D-6E8A-4147-A177-3AD203B41FA5}">
                      <a16:colId xmlns:a16="http://schemas.microsoft.com/office/drawing/2014/main" val="456310004"/>
                    </a:ext>
                  </a:extLst>
                </a:gridCol>
              </a:tblGrid>
              <a:tr h="458256">
                <a:tc>
                  <a:txBody>
                    <a:bodyPr/>
                    <a:lstStyle/>
                    <a:p>
                      <a:pPr marL="0" marR="0" algn="just">
                        <a:lnSpc>
                          <a:spcPct val="150000"/>
                        </a:lnSpc>
                        <a:spcBef>
                          <a:spcPts val="0"/>
                        </a:spcBef>
                        <a:spcAft>
                          <a:spcPts val="0"/>
                        </a:spcAft>
                      </a:pPr>
                      <a:r>
                        <a:rPr lang="vi-VN" sz="1800">
                          <a:effectLst/>
                        </a:rPr>
                        <a:t>Vấn đề nào cần được giải quyết?</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CE0"/>
                    </a:solidFill>
                  </a:tcPr>
                </a:tc>
                <a:tc>
                  <a:txBody>
                    <a:bodyPr/>
                    <a:lstStyle/>
                    <a:p>
                      <a:pPr marL="0" marR="0" algn="just">
                        <a:lnSpc>
                          <a:spcPct val="150000"/>
                        </a:lnSpc>
                        <a:spcBef>
                          <a:spcPts val="0"/>
                        </a:spcBef>
                        <a:spcAft>
                          <a:spcPts val="0"/>
                        </a:spcAft>
                      </a:pP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DDF"/>
                    </a:solidFill>
                  </a:tcPr>
                </a:tc>
                <a:extLst>
                  <a:ext uri="{0D108BD9-81ED-4DB2-BD59-A6C34878D82A}">
                    <a16:rowId xmlns:a16="http://schemas.microsoft.com/office/drawing/2014/main" val="1437985265"/>
                  </a:ext>
                </a:extLst>
              </a:tr>
              <a:tr h="424697">
                <a:tc>
                  <a:txBody>
                    <a:bodyPr/>
                    <a:lstStyle/>
                    <a:p>
                      <a:pPr marL="0" marR="0" algn="just">
                        <a:lnSpc>
                          <a:spcPct val="150000"/>
                        </a:lnSpc>
                        <a:spcBef>
                          <a:spcPts val="0"/>
                        </a:spcBef>
                        <a:spcAft>
                          <a:spcPts val="0"/>
                        </a:spcAft>
                      </a:pPr>
                      <a:r>
                        <a:rPr lang="vi-VN" sz="1800">
                          <a:effectLst/>
                        </a:rPr>
                        <a:t>Em có ý kiến như thế nào về vấn đề? (Lí lẽ, bằng chứng).</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CE0"/>
                    </a:solidFill>
                  </a:tcPr>
                </a:tc>
                <a:tc>
                  <a:txBody>
                    <a:bodyPr/>
                    <a:lstStyle/>
                    <a:p>
                      <a:endParaRPr lang="en-US" sz="180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DDF"/>
                    </a:solidFill>
                  </a:tcPr>
                </a:tc>
                <a:extLst>
                  <a:ext uri="{0D108BD9-81ED-4DB2-BD59-A6C34878D82A}">
                    <a16:rowId xmlns:a16="http://schemas.microsoft.com/office/drawing/2014/main" val="1290013816"/>
                  </a:ext>
                </a:extLst>
              </a:tr>
              <a:tr h="861282">
                <a:tc>
                  <a:txBody>
                    <a:bodyPr/>
                    <a:lstStyle/>
                    <a:p>
                      <a:pPr marL="0" marR="0" algn="just">
                        <a:lnSpc>
                          <a:spcPct val="150000"/>
                        </a:lnSpc>
                        <a:spcBef>
                          <a:spcPts val="0"/>
                        </a:spcBef>
                        <a:spcAft>
                          <a:spcPts val="0"/>
                        </a:spcAft>
                      </a:pPr>
                      <a:r>
                        <a:rPr lang="vi-VN" sz="1800">
                          <a:effectLst/>
                        </a:rPr>
                        <a:t>Có ý kiến trái chiều nào cần phản bác? Phản bác như thế nào? (Lí lẽ, bằng chứng).</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CE0"/>
                    </a:solidFill>
                  </a:tcPr>
                </a:tc>
                <a:tc>
                  <a:txBody>
                    <a:bodyPr/>
                    <a:lstStyle/>
                    <a:p>
                      <a:endParaRPr lang="en-US" sz="180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DDF"/>
                    </a:solidFill>
                  </a:tcPr>
                </a:tc>
                <a:extLst>
                  <a:ext uri="{0D108BD9-81ED-4DB2-BD59-A6C34878D82A}">
                    <a16:rowId xmlns:a16="http://schemas.microsoft.com/office/drawing/2014/main" val="739860445"/>
                  </a:ext>
                </a:extLst>
              </a:tr>
              <a:tr h="458256">
                <a:tc>
                  <a:txBody>
                    <a:bodyPr/>
                    <a:lstStyle/>
                    <a:p>
                      <a:pPr marL="0" marR="0" algn="just">
                        <a:lnSpc>
                          <a:spcPct val="150000"/>
                        </a:lnSpc>
                        <a:spcBef>
                          <a:spcPts val="0"/>
                        </a:spcBef>
                        <a:spcAft>
                          <a:spcPts val="0"/>
                        </a:spcAft>
                      </a:pPr>
                      <a:r>
                        <a:rPr lang="vi-VN" sz="1800">
                          <a:effectLst/>
                        </a:rPr>
                        <a:t>Cần có giải pháp nào để giải quyết vấn đề?</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CE0"/>
                    </a:solidFill>
                  </a:tcPr>
                </a:tc>
                <a:tc>
                  <a:txBody>
                    <a:bodyPr/>
                    <a:lstStyle/>
                    <a:p>
                      <a:pPr marL="0" marR="0" algn="just">
                        <a:lnSpc>
                          <a:spcPct val="150000"/>
                        </a:lnSpc>
                        <a:spcBef>
                          <a:spcPts val="0"/>
                        </a:spcBef>
                        <a:spcAft>
                          <a:spcPts val="0"/>
                        </a:spcAft>
                      </a:pP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DDF"/>
                    </a:solidFill>
                  </a:tcPr>
                </a:tc>
                <a:extLst>
                  <a:ext uri="{0D108BD9-81ED-4DB2-BD59-A6C34878D82A}">
                    <a16:rowId xmlns:a16="http://schemas.microsoft.com/office/drawing/2014/main" val="473307496"/>
                  </a:ext>
                </a:extLst>
              </a:tr>
            </a:tbl>
          </a:graphicData>
        </a:graphic>
      </p:graphicFrame>
      <p:sp>
        <p:nvSpPr>
          <p:cNvPr id="5" name="TextBox 4"/>
          <p:cNvSpPr txBox="1"/>
          <p:nvPr/>
        </p:nvSpPr>
        <p:spPr>
          <a:xfrm>
            <a:off x="366753" y="61856"/>
            <a:ext cx="8410488" cy="2585323"/>
          </a:xfrm>
          <a:prstGeom prst="rect">
            <a:avLst/>
          </a:prstGeom>
          <a:noFill/>
        </p:spPr>
        <p:txBody>
          <a:bodyPr wrap="square" rtlCol="0">
            <a:spAutoFit/>
          </a:bodyPr>
          <a:lstStyle/>
          <a:p>
            <a:pPr algn="ctr">
              <a:lnSpc>
                <a:spcPct val="150000"/>
              </a:lnSpc>
            </a:pPr>
            <a:r>
              <a:rPr lang="vi-VN" sz="1800" b="1">
                <a:solidFill>
                  <a:srgbClr val="C00000"/>
                </a:solidFill>
              </a:rPr>
              <a:t>PHIẾU TÌM Ý</a:t>
            </a:r>
          </a:p>
          <a:p>
            <a:pPr algn="just">
              <a:lnSpc>
                <a:spcPct val="150000"/>
              </a:lnSpc>
            </a:pPr>
            <a:r>
              <a:rPr lang="vi-VN" sz="1800" b="1"/>
              <a:t>Họ và </a:t>
            </a:r>
            <a:r>
              <a:rPr lang="vi-VN" sz="1800" b="1" smtClean="0"/>
              <a:t>tên</a:t>
            </a:r>
            <a:r>
              <a:rPr lang="en-US" sz="1800" b="1" smtClean="0"/>
              <a:t>:</a:t>
            </a:r>
            <a:r>
              <a:rPr lang="vi-VN" sz="1800" b="1" smtClean="0"/>
              <a:t> </a:t>
            </a:r>
            <a:r>
              <a:rPr lang="en-US" sz="1800" smtClean="0"/>
              <a:t>……………………………………….…………    </a:t>
            </a:r>
            <a:r>
              <a:rPr lang="vi-VN" sz="1800" b="1" smtClean="0"/>
              <a:t>Lớ</a:t>
            </a:r>
            <a:r>
              <a:rPr lang="en-US" sz="1800" b="1" smtClean="0"/>
              <a:t>p: </a:t>
            </a:r>
            <a:r>
              <a:rPr lang="en-US" sz="1800" smtClean="0"/>
              <a:t>…………………..</a:t>
            </a:r>
            <a:endParaRPr lang="en-US" sz="1800" b="1" smtClean="0"/>
          </a:p>
          <a:p>
            <a:pPr algn="just">
              <a:lnSpc>
                <a:spcPct val="150000"/>
              </a:lnSpc>
            </a:pPr>
            <a:r>
              <a:rPr lang="vi-VN" sz="1800" b="1" smtClean="0"/>
              <a:t>Nhiệm </a:t>
            </a:r>
            <a:r>
              <a:rPr lang="vi-VN" sz="1800" b="1"/>
              <a:t>vụ: </a:t>
            </a:r>
            <a:r>
              <a:rPr lang="vi-VN" sz="1800"/>
              <a:t>Tìm ý cho bài văn nghị luận về một vấn đề cần giải quyết (con người trong mối quan hệ với tự nhiên).</a:t>
            </a:r>
          </a:p>
          <a:p>
            <a:pPr algn="just">
              <a:lnSpc>
                <a:spcPct val="150000"/>
              </a:lnSpc>
            </a:pPr>
            <a:r>
              <a:rPr lang="vi-VN" sz="1800" b="1"/>
              <a:t>Gợi ý: </a:t>
            </a:r>
            <a:r>
              <a:rPr lang="vi-VN" sz="1800"/>
              <a:t>Suy nghĩ kĩ về đề tài, trả lời các câu hỏi đã được nêu ở phần tìm ý trong SGK, ghi nhanh các ý tìm được vào ô sau:</a:t>
            </a:r>
          </a:p>
        </p:txBody>
      </p:sp>
    </p:spTree>
    <p:extLst>
      <p:ext uri="{BB962C8B-B14F-4D97-AF65-F5344CB8AC3E}">
        <p14:creationId xmlns:p14="http://schemas.microsoft.com/office/powerpoint/2010/main" val="3161857629"/>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37"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out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7FBEF"/>
        </a:solidFill>
        <a:effectLst/>
      </p:bgPr>
    </p:bg>
    <p:spTree>
      <p:nvGrpSpPr>
        <p:cNvPr id="1" name=""/>
        <p:cNvGrpSpPr/>
        <p:nvPr/>
      </p:nvGrpSpPr>
      <p:grpSpPr>
        <a:xfrm>
          <a:off x="0" y="0"/>
          <a:ext cx="0" cy="0"/>
          <a:chOff x="0" y="0"/>
          <a:chExt cx="0" cy="0"/>
        </a:xfrm>
      </p:grpSpPr>
      <p:sp>
        <p:nvSpPr>
          <p:cNvPr id="6" name="TextBox 5"/>
          <p:cNvSpPr txBox="1"/>
          <p:nvPr/>
        </p:nvSpPr>
        <p:spPr>
          <a:xfrm>
            <a:off x="1803392" y="94163"/>
            <a:ext cx="4381501" cy="830997"/>
          </a:xfrm>
          <a:prstGeom prst="rect">
            <a:avLst/>
          </a:prstGeom>
          <a:noFill/>
        </p:spPr>
        <p:txBody>
          <a:bodyPr wrap="square" rtlCol="0">
            <a:spAutoFit/>
          </a:bodyPr>
          <a:lstStyle/>
          <a:p>
            <a:pPr algn="just">
              <a:lnSpc>
                <a:spcPct val="150000"/>
              </a:lnSpc>
            </a:pPr>
            <a:r>
              <a:rPr lang="en-US" sz="1600" smtClean="0"/>
              <a:t>Giới thiệu vấn đề thể hiện mối quan hệ giữa con người với tự nhiên.</a:t>
            </a:r>
            <a:endParaRPr lang="vi-VN" sz="1600"/>
          </a:p>
        </p:txBody>
      </p:sp>
      <p:sp>
        <p:nvSpPr>
          <p:cNvPr id="7" name="TextBox 6"/>
          <p:cNvSpPr txBox="1"/>
          <p:nvPr/>
        </p:nvSpPr>
        <p:spPr>
          <a:xfrm>
            <a:off x="1803392" y="945358"/>
            <a:ext cx="4381501" cy="461665"/>
          </a:xfrm>
          <a:prstGeom prst="rect">
            <a:avLst/>
          </a:prstGeom>
          <a:noFill/>
        </p:spPr>
        <p:txBody>
          <a:bodyPr wrap="square" rtlCol="0">
            <a:spAutoFit/>
          </a:bodyPr>
          <a:lstStyle/>
          <a:p>
            <a:pPr algn="just">
              <a:lnSpc>
                <a:spcPct val="150000"/>
              </a:lnSpc>
            </a:pPr>
            <a:r>
              <a:rPr lang="en-US" sz="1600" smtClean="0"/>
              <a:t>Nêu sự cần thiết của việc bàn luận về vấn đề.</a:t>
            </a:r>
            <a:endParaRPr lang="vi-VN" sz="1600"/>
          </a:p>
        </p:txBody>
      </p:sp>
      <p:sp>
        <p:nvSpPr>
          <p:cNvPr id="8" name="TextBox 7"/>
          <p:cNvSpPr txBox="1"/>
          <p:nvPr/>
        </p:nvSpPr>
        <p:spPr>
          <a:xfrm>
            <a:off x="1803392" y="1427221"/>
            <a:ext cx="4381501" cy="1200329"/>
          </a:xfrm>
          <a:prstGeom prst="rect">
            <a:avLst/>
          </a:prstGeom>
          <a:noFill/>
        </p:spPr>
        <p:txBody>
          <a:bodyPr wrap="square" rtlCol="0">
            <a:spAutoFit/>
          </a:bodyPr>
          <a:lstStyle/>
          <a:p>
            <a:pPr algn="just">
              <a:lnSpc>
                <a:spcPct val="150000"/>
              </a:lnSpc>
            </a:pPr>
            <a:r>
              <a:rPr lang="en-US" sz="1600" smtClean="0"/>
              <a:t>Triển khai các luận điểm thể hiện quan điểm của người viết xét trên từng khía cạnh của vấn đề.</a:t>
            </a:r>
            <a:endParaRPr lang="vi-VN" sz="1600"/>
          </a:p>
        </p:txBody>
      </p:sp>
      <p:sp>
        <p:nvSpPr>
          <p:cNvPr id="9" name="TextBox 8"/>
          <p:cNvSpPr txBox="1"/>
          <p:nvPr/>
        </p:nvSpPr>
        <p:spPr>
          <a:xfrm>
            <a:off x="1803392" y="2647748"/>
            <a:ext cx="4381501" cy="461665"/>
          </a:xfrm>
          <a:prstGeom prst="rect">
            <a:avLst/>
          </a:prstGeom>
          <a:noFill/>
        </p:spPr>
        <p:txBody>
          <a:bodyPr wrap="square" rtlCol="0">
            <a:spAutoFit/>
          </a:bodyPr>
          <a:lstStyle/>
          <a:p>
            <a:pPr algn="just">
              <a:lnSpc>
                <a:spcPct val="150000"/>
              </a:lnSpc>
            </a:pPr>
            <a:r>
              <a:rPr lang="en-US" sz="1600" smtClean="0"/>
              <a:t>Nêu ý kiến trái chiều và phản bác.</a:t>
            </a:r>
            <a:endParaRPr lang="vi-VN" sz="1600"/>
          </a:p>
        </p:txBody>
      </p:sp>
      <p:sp>
        <p:nvSpPr>
          <p:cNvPr id="10" name="TextBox 9"/>
          <p:cNvSpPr txBox="1"/>
          <p:nvPr/>
        </p:nvSpPr>
        <p:spPr>
          <a:xfrm>
            <a:off x="1803392" y="3125775"/>
            <a:ext cx="4381501" cy="461665"/>
          </a:xfrm>
          <a:prstGeom prst="rect">
            <a:avLst/>
          </a:prstGeom>
          <a:noFill/>
        </p:spPr>
        <p:txBody>
          <a:bodyPr wrap="square" rtlCol="0">
            <a:spAutoFit/>
          </a:bodyPr>
          <a:lstStyle/>
          <a:p>
            <a:pPr algn="just">
              <a:lnSpc>
                <a:spcPct val="150000"/>
              </a:lnSpc>
            </a:pPr>
            <a:r>
              <a:rPr lang="en-US" sz="1600" smtClean="0"/>
              <a:t>Đề xuất giải pháp có tính khả thi.</a:t>
            </a:r>
            <a:endParaRPr lang="vi-VN" sz="1600"/>
          </a:p>
        </p:txBody>
      </p:sp>
      <p:sp>
        <p:nvSpPr>
          <p:cNvPr id="11" name="TextBox 10"/>
          <p:cNvSpPr txBox="1"/>
          <p:nvPr/>
        </p:nvSpPr>
        <p:spPr>
          <a:xfrm>
            <a:off x="1803391" y="3610126"/>
            <a:ext cx="4381501" cy="830997"/>
          </a:xfrm>
          <a:prstGeom prst="rect">
            <a:avLst/>
          </a:prstGeom>
          <a:noFill/>
        </p:spPr>
        <p:txBody>
          <a:bodyPr wrap="square" rtlCol="0">
            <a:spAutoFit/>
          </a:bodyPr>
          <a:lstStyle/>
          <a:p>
            <a:pPr algn="just">
              <a:lnSpc>
                <a:spcPct val="150000"/>
              </a:lnSpc>
            </a:pPr>
            <a:r>
              <a:rPr lang="en-US" sz="1600" smtClean="0"/>
              <a:t>Khẳng định tầm quan trọng của việc nhận thức đúng.</a:t>
            </a:r>
            <a:endParaRPr lang="vi-VN" sz="1600"/>
          </a:p>
        </p:txBody>
      </p:sp>
      <p:sp>
        <p:nvSpPr>
          <p:cNvPr id="12" name="TextBox 11"/>
          <p:cNvSpPr txBox="1"/>
          <p:nvPr/>
        </p:nvSpPr>
        <p:spPr>
          <a:xfrm>
            <a:off x="1803391" y="4467543"/>
            <a:ext cx="4381501" cy="461665"/>
          </a:xfrm>
          <a:prstGeom prst="rect">
            <a:avLst/>
          </a:prstGeom>
          <a:noFill/>
        </p:spPr>
        <p:txBody>
          <a:bodyPr wrap="square" rtlCol="0">
            <a:spAutoFit/>
          </a:bodyPr>
          <a:lstStyle/>
          <a:p>
            <a:pPr algn="just">
              <a:lnSpc>
                <a:spcPct val="150000"/>
              </a:lnSpc>
            </a:pPr>
            <a:r>
              <a:rPr lang="en-US" sz="1600" smtClean="0"/>
              <a:t>Giải quyết hiệu quả vấn đề nêu ra.</a:t>
            </a:r>
            <a:endParaRPr lang="vi-VN" sz="1600"/>
          </a:p>
        </p:txBody>
      </p:sp>
      <p:sp>
        <p:nvSpPr>
          <p:cNvPr id="16" name="TextBox 15"/>
          <p:cNvSpPr txBox="1"/>
          <p:nvPr/>
        </p:nvSpPr>
        <p:spPr>
          <a:xfrm>
            <a:off x="240809" y="633230"/>
            <a:ext cx="1123517" cy="374571"/>
          </a:xfrm>
          <a:prstGeom prst="round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1600" b="1" smtClean="0">
                <a:solidFill>
                  <a:srgbClr val="C00000"/>
                </a:solidFill>
              </a:rPr>
              <a:t>Mở bài</a:t>
            </a:r>
            <a:endParaRPr lang="vi-VN" sz="1600" b="1">
              <a:solidFill>
                <a:srgbClr val="C00000"/>
              </a:solidFill>
            </a:endParaRPr>
          </a:p>
        </p:txBody>
      </p:sp>
      <p:sp>
        <p:nvSpPr>
          <p:cNvPr id="17" name="TextBox 16"/>
          <p:cNvSpPr txBox="1"/>
          <p:nvPr/>
        </p:nvSpPr>
        <p:spPr>
          <a:xfrm>
            <a:off x="240809" y="1840099"/>
            <a:ext cx="1123517" cy="374571"/>
          </a:xfrm>
          <a:prstGeom prst="round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1600" b="1" smtClean="0">
                <a:solidFill>
                  <a:srgbClr val="C00000"/>
                </a:solidFill>
              </a:rPr>
              <a:t>Thân bài</a:t>
            </a:r>
            <a:endParaRPr lang="vi-VN" sz="1600" b="1">
              <a:solidFill>
                <a:srgbClr val="C00000"/>
              </a:solidFill>
            </a:endParaRPr>
          </a:p>
        </p:txBody>
      </p:sp>
      <p:sp>
        <p:nvSpPr>
          <p:cNvPr id="18" name="TextBox 17"/>
          <p:cNvSpPr txBox="1"/>
          <p:nvPr/>
        </p:nvSpPr>
        <p:spPr>
          <a:xfrm>
            <a:off x="240809" y="4111210"/>
            <a:ext cx="1123517" cy="374571"/>
          </a:xfrm>
          <a:prstGeom prst="round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1600" b="1" smtClean="0">
                <a:solidFill>
                  <a:srgbClr val="C00000"/>
                </a:solidFill>
              </a:rPr>
              <a:t>Kết bài</a:t>
            </a:r>
            <a:endParaRPr lang="vi-VN" sz="1600" b="1">
              <a:solidFill>
                <a:srgbClr val="C00000"/>
              </a:solidFill>
            </a:endParaRPr>
          </a:p>
        </p:txBody>
      </p:sp>
      <p:cxnSp>
        <p:nvCxnSpPr>
          <p:cNvPr id="3" name="Straight Arrow Connector 2"/>
          <p:cNvCxnSpPr>
            <a:stCxn id="16" idx="3"/>
            <a:endCxn id="6" idx="1"/>
          </p:cNvCxnSpPr>
          <p:nvPr/>
        </p:nvCxnSpPr>
        <p:spPr>
          <a:xfrm flipV="1">
            <a:off x="1364326" y="509662"/>
            <a:ext cx="439066" cy="310854"/>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6" idx="3"/>
            <a:endCxn id="7" idx="1"/>
          </p:cNvCxnSpPr>
          <p:nvPr/>
        </p:nvCxnSpPr>
        <p:spPr>
          <a:xfrm>
            <a:off x="1364326" y="820516"/>
            <a:ext cx="439066" cy="355675"/>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17" idx="3"/>
            <a:endCxn id="8" idx="1"/>
          </p:cNvCxnSpPr>
          <p:nvPr/>
        </p:nvCxnSpPr>
        <p:spPr>
          <a:xfrm>
            <a:off x="1364326" y="2027385"/>
            <a:ext cx="439066" cy="1"/>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17" idx="3"/>
            <a:endCxn id="9" idx="1"/>
          </p:cNvCxnSpPr>
          <p:nvPr/>
        </p:nvCxnSpPr>
        <p:spPr>
          <a:xfrm>
            <a:off x="1364326" y="2027385"/>
            <a:ext cx="439066" cy="851196"/>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17" idx="3"/>
            <a:endCxn id="10" idx="1"/>
          </p:cNvCxnSpPr>
          <p:nvPr/>
        </p:nvCxnSpPr>
        <p:spPr>
          <a:xfrm>
            <a:off x="1364326" y="2027385"/>
            <a:ext cx="439066" cy="1329223"/>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18" idx="3"/>
            <a:endCxn id="11" idx="1"/>
          </p:cNvCxnSpPr>
          <p:nvPr/>
        </p:nvCxnSpPr>
        <p:spPr>
          <a:xfrm flipV="1">
            <a:off x="1364326" y="4025625"/>
            <a:ext cx="439065" cy="272871"/>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stCxn id="18" idx="3"/>
            <a:endCxn id="12" idx="1"/>
          </p:cNvCxnSpPr>
          <p:nvPr/>
        </p:nvCxnSpPr>
        <p:spPr>
          <a:xfrm>
            <a:off x="1364326" y="4298496"/>
            <a:ext cx="439065" cy="399880"/>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grpSp>
        <p:nvGrpSpPr>
          <p:cNvPr id="56" name="Group 55"/>
          <p:cNvGrpSpPr/>
          <p:nvPr/>
        </p:nvGrpSpPr>
        <p:grpSpPr>
          <a:xfrm>
            <a:off x="6184893" y="0"/>
            <a:ext cx="2768607" cy="5083326"/>
            <a:chOff x="6184893" y="0"/>
            <a:chExt cx="2768607" cy="5083326"/>
          </a:xfrm>
        </p:grpSpPr>
        <p:sp>
          <p:nvSpPr>
            <p:cNvPr id="13" name="TextBox 12"/>
            <p:cNvSpPr txBox="1"/>
            <p:nvPr/>
          </p:nvSpPr>
          <p:spPr>
            <a:xfrm>
              <a:off x="6623958" y="0"/>
              <a:ext cx="2329542" cy="1938992"/>
            </a:xfrm>
            <a:prstGeom prst="rect">
              <a:avLst/>
            </a:prstGeom>
            <a:noFill/>
          </p:spPr>
          <p:txBody>
            <a:bodyPr wrap="square" rtlCol="0">
              <a:spAutoFit/>
            </a:bodyPr>
            <a:lstStyle/>
            <a:p>
              <a:pPr algn="just">
                <a:lnSpc>
                  <a:spcPct val="150000"/>
                </a:lnSpc>
              </a:pPr>
              <a:r>
                <a:rPr lang="en-US" sz="1600" b="1" smtClean="0"/>
                <a:t>LĐ1: </a:t>
              </a:r>
              <a:r>
                <a:rPr lang="en-US" sz="1600" smtClean="0"/>
                <a:t>Bản chất của vấn đề nghị luận; quan hệ giữa con người với tự nhiên thể hiện ở vấn đề (nêu lí lẽ, bằng chứng).</a:t>
              </a:r>
              <a:endParaRPr lang="vi-VN" sz="1600"/>
            </a:p>
          </p:txBody>
        </p:sp>
        <p:sp>
          <p:nvSpPr>
            <p:cNvPr id="14" name="TextBox 13"/>
            <p:cNvSpPr txBox="1"/>
            <p:nvPr/>
          </p:nvSpPr>
          <p:spPr>
            <a:xfrm>
              <a:off x="6623958" y="1938992"/>
              <a:ext cx="2329542" cy="1569660"/>
            </a:xfrm>
            <a:prstGeom prst="rect">
              <a:avLst/>
            </a:prstGeom>
            <a:noFill/>
          </p:spPr>
          <p:txBody>
            <a:bodyPr wrap="square" rtlCol="0">
              <a:spAutoFit/>
            </a:bodyPr>
            <a:lstStyle/>
            <a:p>
              <a:pPr algn="just">
                <a:lnSpc>
                  <a:spcPct val="150000"/>
                </a:lnSpc>
              </a:pPr>
              <a:r>
                <a:rPr lang="en-US" sz="1600" b="1" smtClean="0"/>
                <a:t>LĐ2: </a:t>
              </a:r>
              <a:r>
                <a:rPr lang="en-US" sz="1600" smtClean="0"/>
                <a:t>Mặt tích cực của mối quan hệ và lợi ích có thể thu được (nêu lí lẽ, bằng chứng).</a:t>
              </a:r>
              <a:endParaRPr lang="vi-VN" sz="1600"/>
            </a:p>
          </p:txBody>
        </p:sp>
        <p:sp>
          <p:nvSpPr>
            <p:cNvPr id="15" name="TextBox 14"/>
            <p:cNvSpPr txBox="1"/>
            <p:nvPr/>
          </p:nvSpPr>
          <p:spPr>
            <a:xfrm>
              <a:off x="6623958" y="3513666"/>
              <a:ext cx="2329542" cy="1569660"/>
            </a:xfrm>
            <a:prstGeom prst="rect">
              <a:avLst/>
            </a:prstGeom>
            <a:noFill/>
          </p:spPr>
          <p:txBody>
            <a:bodyPr wrap="square" rtlCol="0">
              <a:spAutoFit/>
            </a:bodyPr>
            <a:lstStyle/>
            <a:p>
              <a:pPr algn="just">
                <a:lnSpc>
                  <a:spcPct val="150000"/>
                </a:lnSpc>
              </a:pPr>
              <a:r>
                <a:rPr lang="en-US" sz="1600" b="1" smtClean="0"/>
                <a:t>LĐ3: </a:t>
              </a:r>
              <a:r>
                <a:rPr lang="en-US" sz="1600" smtClean="0"/>
                <a:t>Mặt tiêu cực của mối quan hệ và hậu quả có thể gánh chịu (nêu lí lẽ, bằng chứng).</a:t>
              </a:r>
              <a:endParaRPr lang="vi-VN" sz="1600"/>
            </a:p>
          </p:txBody>
        </p:sp>
        <p:cxnSp>
          <p:nvCxnSpPr>
            <p:cNvPr id="47" name="Straight Arrow Connector 46"/>
            <p:cNvCxnSpPr>
              <a:stCxn id="8" idx="3"/>
              <a:endCxn id="13" idx="1"/>
            </p:cNvCxnSpPr>
            <p:nvPr/>
          </p:nvCxnSpPr>
          <p:spPr>
            <a:xfrm flipV="1">
              <a:off x="6184893" y="969496"/>
              <a:ext cx="439065" cy="1057890"/>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stCxn id="8" idx="3"/>
              <a:endCxn id="14" idx="1"/>
            </p:cNvCxnSpPr>
            <p:nvPr/>
          </p:nvCxnSpPr>
          <p:spPr>
            <a:xfrm>
              <a:off x="6184893" y="2027386"/>
              <a:ext cx="439065" cy="696436"/>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stCxn id="8" idx="3"/>
              <a:endCxn id="15" idx="1"/>
            </p:cNvCxnSpPr>
            <p:nvPr/>
          </p:nvCxnSpPr>
          <p:spPr>
            <a:xfrm>
              <a:off x="6184893" y="2027386"/>
              <a:ext cx="439065" cy="2271110"/>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70243176"/>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par>
                                <p:cTn id="18" presetID="14" presetClass="entr" presetSubtype="1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par>
                                <p:cTn id="21" presetID="14" presetClass="entr" presetSubtype="1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randombar(horizontal)">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500" fill="hold"/>
                                        <p:tgtEl>
                                          <p:spTgt spid="17"/>
                                        </p:tgtEl>
                                        <p:attrNameLst>
                                          <p:attrName>ppt_w</p:attrName>
                                        </p:attrNameLst>
                                      </p:cBhvr>
                                      <p:tavLst>
                                        <p:tav tm="0">
                                          <p:val>
                                            <p:fltVal val="0"/>
                                          </p:val>
                                        </p:tav>
                                        <p:tav tm="100000">
                                          <p:val>
                                            <p:strVal val="#ppt_w"/>
                                          </p:val>
                                        </p:tav>
                                      </p:tavLst>
                                    </p:anim>
                                    <p:anim calcmode="lin" valueType="num">
                                      <p:cBhvr>
                                        <p:cTn id="29" dur="500" fill="hold"/>
                                        <p:tgtEl>
                                          <p:spTgt spid="17"/>
                                        </p:tgtEl>
                                        <p:attrNameLst>
                                          <p:attrName>ppt_h</p:attrName>
                                        </p:attrNameLst>
                                      </p:cBhvr>
                                      <p:tavLst>
                                        <p:tav tm="0">
                                          <p:val>
                                            <p:fltVal val="0"/>
                                          </p:val>
                                        </p:tav>
                                        <p:tav tm="100000">
                                          <p:val>
                                            <p:strVal val="#ppt_h"/>
                                          </p:val>
                                        </p:tav>
                                      </p:tavLst>
                                    </p:anim>
                                    <p:animEffect transition="in" filter="fade">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randombar(horizontal)">
                                      <p:cBhvr>
                                        <p:cTn id="35" dur="500"/>
                                        <p:tgtEl>
                                          <p:spTgt spid="8"/>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randombar(horizontal)">
                                      <p:cBhvr>
                                        <p:cTn id="38" dur="500"/>
                                        <p:tgtEl>
                                          <p:spTgt spid="9"/>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randombar(horizontal)">
                                      <p:cBhvr>
                                        <p:cTn id="41" dur="500"/>
                                        <p:tgtEl>
                                          <p:spTgt spid="10"/>
                                        </p:tgtEl>
                                      </p:cBhvr>
                                    </p:animEffect>
                                  </p:childTnLst>
                                </p:cTn>
                              </p:par>
                              <p:par>
                                <p:cTn id="42" presetID="14" presetClass="entr" presetSubtype="10" fill="hold" nodeType="with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randombar(horizontal)">
                                      <p:cBhvr>
                                        <p:cTn id="44" dur="500"/>
                                        <p:tgtEl>
                                          <p:spTgt spid="27"/>
                                        </p:tgtEl>
                                      </p:cBhvr>
                                    </p:animEffect>
                                  </p:childTnLst>
                                </p:cTn>
                              </p:par>
                              <p:par>
                                <p:cTn id="45" presetID="14" presetClass="entr" presetSubtype="10" fill="hold" nodeType="with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randombar(horizontal)">
                                      <p:cBhvr>
                                        <p:cTn id="47" dur="500"/>
                                        <p:tgtEl>
                                          <p:spTgt spid="30"/>
                                        </p:tgtEl>
                                      </p:cBhvr>
                                    </p:animEffect>
                                  </p:childTnLst>
                                </p:cTn>
                              </p:par>
                              <p:par>
                                <p:cTn id="48" presetID="14" presetClass="entr" presetSubtype="10" fill="hold" nodeType="withEffect">
                                  <p:stCondLst>
                                    <p:cond delay="0"/>
                                  </p:stCondLst>
                                  <p:childTnLst>
                                    <p:set>
                                      <p:cBhvr>
                                        <p:cTn id="49" dur="1" fill="hold">
                                          <p:stCondLst>
                                            <p:cond delay="0"/>
                                          </p:stCondLst>
                                        </p:cTn>
                                        <p:tgtEl>
                                          <p:spTgt spid="33"/>
                                        </p:tgtEl>
                                        <p:attrNameLst>
                                          <p:attrName>style.visibility</p:attrName>
                                        </p:attrNameLst>
                                      </p:cBhvr>
                                      <p:to>
                                        <p:strVal val="visible"/>
                                      </p:to>
                                    </p:set>
                                    <p:animEffect transition="in" filter="randombar(horizontal)">
                                      <p:cBhvr>
                                        <p:cTn id="50" dur="500"/>
                                        <p:tgtEl>
                                          <p:spTgt spid="3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56"/>
                                        </p:tgtEl>
                                        <p:attrNameLst>
                                          <p:attrName>style.visibility</p:attrName>
                                        </p:attrNameLst>
                                      </p:cBhvr>
                                      <p:to>
                                        <p:strVal val="visible"/>
                                      </p:to>
                                    </p:set>
                                    <p:animEffect transition="in" filter="wipe(left)">
                                      <p:cBhvr>
                                        <p:cTn id="55" dur="500"/>
                                        <p:tgtEl>
                                          <p:spTgt spid="56"/>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18"/>
                                        </p:tgtEl>
                                        <p:attrNameLst>
                                          <p:attrName>style.visibility</p:attrName>
                                        </p:attrNameLst>
                                      </p:cBhvr>
                                      <p:to>
                                        <p:strVal val="visible"/>
                                      </p:to>
                                    </p:set>
                                    <p:anim calcmode="lin" valueType="num">
                                      <p:cBhvr>
                                        <p:cTn id="60" dur="500" fill="hold"/>
                                        <p:tgtEl>
                                          <p:spTgt spid="18"/>
                                        </p:tgtEl>
                                        <p:attrNameLst>
                                          <p:attrName>ppt_w</p:attrName>
                                        </p:attrNameLst>
                                      </p:cBhvr>
                                      <p:tavLst>
                                        <p:tav tm="0">
                                          <p:val>
                                            <p:fltVal val="0"/>
                                          </p:val>
                                        </p:tav>
                                        <p:tav tm="100000">
                                          <p:val>
                                            <p:strVal val="#ppt_w"/>
                                          </p:val>
                                        </p:tav>
                                      </p:tavLst>
                                    </p:anim>
                                    <p:anim calcmode="lin" valueType="num">
                                      <p:cBhvr>
                                        <p:cTn id="61" dur="500" fill="hold"/>
                                        <p:tgtEl>
                                          <p:spTgt spid="18"/>
                                        </p:tgtEl>
                                        <p:attrNameLst>
                                          <p:attrName>ppt_h</p:attrName>
                                        </p:attrNameLst>
                                      </p:cBhvr>
                                      <p:tavLst>
                                        <p:tav tm="0">
                                          <p:val>
                                            <p:fltVal val="0"/>
                                          </p:val>
                                        </p:tav>
                                        <p:tav tm="100000">
                                          <p:val>
                                            <p:strVal val="#ppt_h"/>
                                          </p:val>
                                        </p:tav>
                                      </p:tavLst>
                                    </p:anim>
                                    <p:animEffect transition="in" filter="fade">
                                      <p:cBhvr>
                                        <p:cTn id="62" dur="500"/>
                                        <p:tgtEl>
                                          <p:spTgt spid="18"/>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grpId="0" nodeType="click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randombar(horizontal)">
                                      <p:cBhvr>
                                        <p:cTn id="67" dur="500"/>
                                        <p:tgtEl>
                                          <p:spTgt spid="11"/>
                                        </p:tgtEl>
                                      </p:cBhvr>
                                    </p:animEffect>
                                  </p:childTnLst>
                                </p:cTn>
                              </p:par>
                              <p:par>
                                <p:cTn id="68" presetID="14" presetClass="entr" presetSubtype="10" fill="hold" grpId="0" nodeType="with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randombar(horizontal)">
                                      <p:cBhvr>
                                        <p:cTn id="70" dur="500"/>
                                        <p:tgtEl>
                                          <p:spTgt spid="12"/>
                                        </p:tgtEl>
                                      </p:cBhvr>
                                    </p:animEffect>
                                  </p:childTnLst>
                                </p:cTn>
                              </p:par>
                              <p:par>
                                <p:cTn id="71" presetID="14" presetClass="entr" presetSubtype="10" fill="hold" nodeType="withEffect">
                                  <p:stCondLst>
                                    <p:cond delay="0"/>
                                  </p:stCondLst>
                                  <p:childTnLst>
                                    <p:set>
                                      <p:cBhvr>
                                        <p:cTn id="72" dur="1" fill="hold">
                                          <p:stCondLst>
                                            <p:cond delay="0"/>
                                          </p:stCondLst>
                                        </p:cTn>
                                        <p:tgtEl>
                                          <p:spTgt spid="36"/>
                                        </p:tgtEl>
                                        <p:attrNameLst>
                                          <p:attrName>style.visibility</p:attrName>
                                        </p:attrNameLst>
                                      </p:cBhvr>
                                      <p:to>
                                        <p:strVal val="visible"/>
                                      </p:to>
                                    </p:set>
                                    <p:animEffect transition="in" filter="randombar(horizontal)">
                                      <p:cBhvr>
                                        <p:cTn id="73" dur="500"/>
                                        <p:tgtEl>
                                          <p:spTgt spid="36"/>
                                        </p:tgtEl>
                                      </p:cBhvr>
                                    </p:animEffect>
                                  </p:childTnLst>
                                </p:cTn>
                              </p:par>
                              <p:par>
                                <p:cTn id="74" presetID="14" presetClass="entr" presetSubtype="10" fill="hold" nodeType="withEffect">
                                  <p:stCondLst>
                                    <p:cond delay="0"/>
                                  </p:stCondLst>
                                  <p:childTnLst>
                                    <p:set>
                                      <p:cBhvr>
                                        <p:cTn id="75" dur="1" fill="hold">
                                          <p:stCondLst>
                                            <p:cond delay="0"/>
                                          </p:stCondLst>
                                        </p:cTn>
                                        <p:tgtEl>
                                          <p:spTgt spid="39"/>
                                        </p:tgtEl>
                                        <p:attrNameLst>
                                          <p:attrName>style.visibility</p:attrName>
                                        </p:attrNameLst>
                                      </p:cBhvr>
                                      <p:to>
                                        <p:strVal val="visible"/>
                                      </p:to>
                                    </p:set>
                                    <p:animEffect transition="in" filter="randombar(horizontal)">
                                      <p:cBhvr>
                                        <p:cTn id="7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6" grpId="0" animBg="1"/>
      <p:bldP spid="17" grpId="0" animBg="1"/>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entagon 4"/>
          <p:cNvSpPr/>
          <p:nvPr/>
        </p:nvSpPr>
        <p:spPr>
          <a:xfrm>
            <a:off x="190500" y="478089"/>
            <a:ext cx="1664406" cy="530774"/>
          </a:xfrm>
          <a:prstGeom prst="homePlate">
            <a:avLst/>
          </a:prstGeom>
          <a:solidFill>
            <a:schemeClr val="accent1">
              <a:lumMod val="20000"/>
              <a:lumOff val="80000"/>
            </a:schemeClr>
          </a:solidFill>
          <a:ln w="12700">
            <a:solidFill>
              <a:srgbClr val="1D68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rPr>
              <a:t>3. Viết bài</a:t>
            </a:r>
          </a:p>
        </p:txBody>
      </p:sp>
      <p:grpSp>
        <p:nvGrpSpPr>
          <p:cNvPr id="2" name="Group 1"/>
          <p:cNvGrpSpPr/>
          <p:nvPr/>
        </p:nvGrpSpPr>
        <p:grpSpPr>
          <a:xfrm>
            <a:off x="1922568" y="235645"/>
            <a:ext cx="5482408" cy="1015663"/>
            <a:chOff x="1858192" y="1722476"/>
            <a:chExt cx="5482408" cy="1015663"/>
          </a:xfrm>
        </p:grpSpPr>
        <p:sp>
          <p:nvSpPr>
            <p:cNvPr id="3" name="TextBox 2">
              <a:extLst>
                <a:ext uri="{FF2B5EF4-FFF2-40B4-BE49-F238E27FC236}">
                  <a16:creationId xmlns:a16="http://schemas.microsoft.com/office/drawing/2014/main" id="{0BE89C69-1BA8-2F2F-01BF-6D0FE11A63EB}"/>
                </a:ext>
              </a:extLst>
            </p:cNvPr>
            <p:cNvSpPr txBox="1"/>
            <p:nvPr/>
          </p:nvSpPr>
          <p:spPr>
            <a:xfrm>
              <a:off x="1858192" y="1722476"/>
              <a:ext cx="5482408" cy="1015663"/>
            </a:xfrm>
            <a:prstGeom prst="rect">
              <a:avLst/>
            </a:prstGeom>
            <a:noFill/>
          </p:spPr>
          <p:txBody>
            <a:bodyPr wrap="square" rtlCol="0">
              <a:spAutoFit/>
            </a:bodyPr>
            <a:lstStyle/>
            <a:p>
              <a:pPr algn="just">
                <a:lnSpc>
                  <a:spcPct val="150000"/>
                </a:lnSpc>
              </a:pPr>
              <a:r>
                <a:rPr lang="en-US" sz="2000" b="1" smtClean="0">
                  <a:solidFill>
                    <a:srgbClr val="C00000"/>
                  </a:solidFill>
                  <a:latin typeface="Arial" panose="020B0604020202020204" pitchFamily="34" charset="0"/>
                  <a:cs typeface="Arial" panose="020B0604020202020204" pitchFamily="34" charset="0"/>
                </a:rPr>
                <a:t>     Nhiệm vụ: </a:t>
              </a:r>
              <a:r>
                <a:rPr lang="vi-VN" sz="2000">
                  <a:latin typeface="Arial" panose="020B0604020202020204" pitchFamily="34" charset="0"/>
                  <a:cs typeface="Arial" panose="020B0604020202020204" pitchFamily="34" charset="0"/>
                </a:rPr>
                <a:t>Dựa vào dàn ý để triển khai viết bài văn nghị luận về một vấn đề cần giải </a:t>
              </a:r>
              <a:r>
                <a:rPr lang="vi-VN" sz="2000" smtClean="0">
                  <a:latin typeface="Arial" panose="020B0604020202020204" pitchFamily="34" charset="0"/>
                  <a:cs typeface="Arial" panose="020B0604020202020204" pitchFamily="34" charset="0"/>
                </a:rPr>
                <a:t>quyết</a:t>
              </a:r>
              <a:r>
                <a:rPr lang="en-US" sz="2000" smtClean="0">
                  <a:latin typeface="Arial" panose="020B0604020202020204" pitchFamily="34" charset="0"/>
                  <a:cs typeface="Arial" panose="020B0604020202020204" pitchFamily="34" charset="0"/>
                </a:rPr>
                <a:t>.</a:t>
              </a:r>
            </a:p>
          </p:txBody>
        </p:sp>
        <p:pic>
          <p:nvPicPr>
            <p:cNvPr id="4" name="Picture 2" descr="https://cdn-icons-png.flaticon.com/128/3233/3233497.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15886" y="1850109"/>
              <a:ext cx="325664" cy="325664"/>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Rounded Rectangle 5"/>
          <p:cNvSpPr/>
          <p:nvPr/>
        </p:nvSpPr>
        <p:spPr>
          <a:xfrm rot="16200000">
            <a:off x="-591740" y="2694742"/>
            <a:ext cx="3453906" cy="684439"/>
          </a:xfrm>
          <a:prstGeom prst="roundRect">
            <a:avLst>
              <a:gd name="adj" fmla="val 21686"/>
            </a:avLst>
          </a:prstGeom>
          <a:solidFill>
            <a:schemeClr val="accent4">
              <a:lumMod val="9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dk1"/>
          </a:lnRef>
          <a:fillRef idx="2">
            <a:schemeClr val="dk1"/>
          </a:fillRef>
          <a:effectRef idx="1">
            <a:schemeClr val="dk1"/>
          </a:effectRef>
          <a:fontRef idx="minor">
            <a:schemeClr val="dk1"/>
          </a:fontRef>
        </p:style>
        <p:txBody>
          <a:bodyPr rtlCol="0" anchor="ctr"/>
          <a:lstStyle/>
          <a:p>
            <a:pPr algn="ctr"/>
            <a:r>
              <a:rPr lang="en-US" sz="2000" b="1" smtClean="0">
                <a:solidFill>
                  <a:srgbClr val="000000"/>
                </a:solidFill>
                <a:cs typeface="Arial" panose="020B0604020202020204" pitchFamily="34" charset="0"/>
              </a:rPr>
              <a:t>Lưu ý</a:t>
            </a:r>
            <a:endParaRPr lang="en-US" sz="2000" b="1" dirty="0" smtClean="0">
              <a:solidFill>
                <a:srgbClr val="000000"/>
              </a:solidFill>
              <a:cs typeface="Arial" panose="020B0604020202020204" pitchFamily="34" charset="0"/>
            </a:endParaRPr>
          </a:p>
        </p:txBody>
      </p:sp>
      <p:sp>
        <p:nvSpPr>
          <p:cNvPr id="7" name="Rounded Rectangle 6"/>
          <p:cNvSpPr/>
          <p:nvPr/>
        </p:nvSpPr>
        <p:spPr>
          <a:xfrm>
            <a:off x="2178403" y="1310007"/>
            <a:ext cx="6320719" cy="893264"/>
          </a:xfrm>
          <a:prstGeom prst="roundRect">
            <a:avLst>
              <a:gd name="adj" fmla="val 15238"/>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900">
                <a:solidFill>
                  <a:srgbClr val="000000"/>
                </a:solidFill>
                <a:cs typeface="Arial" panose="020B0604020202020204" pitchFamily="34" charset="0"/>
              </a:rPr>
              <a:t>Đọc kĩ bài viết tham khảo để biết cách mở bài, kết bài trong một đoạn văn </a:t>
            </a:r>
            <a:r>
              <a:rPr lang="en-US" sz="1900" smtClean="0">
                <a:solidFill>
                  <a:srgbClr val="000000"/>
                </a:solidFill>
                <a:cs typeface="Arial" panose="020B0604020202020204" pitchFamily="34" charset="0"/>
              </a:rPr>
              <a:t>gây </a:t>
            </a:r>
            <a:r>
              <a:rPr lang="vi-VN" sz="1900" smtClean="0">
                <a:solidFill>
                  <a:srgbClr val="000000"/>
                </a:solidFill>
                <a:cs typeface="Arial" panose="020B0604020202020204" pitchFamily="34" charset="0"/>
              </a:rPr>
              <a:t>được </a:t>
            </a:r>
            <a:r>
              <a:rPr lang="vi-VN" sz="1900">
                <a:solidFill>
                  <a:srgbClr val="000000"/>
                </a:solidFill>
                <a:cs typeface="Arial" panose="020B0604020202020204" pitchFamily="34" charset="0"/>
              </a:rPr>
              <a:t>ấn tượng. </a:t>
            </a:r>
            <a:endParaRPr lang="en-US" sz="1900" dirty="0" smtClean="0">
              <a:solidFill>
                <a:srgbClr val="000000"/>
              </a:solidFill>
              <a:cs typeface="Arial" panose="020B0604020202020204" pitchFamily="34" charset="0"/>
            </a:endParaRPr>
          </a:p>
        </p:txBody>
      </p:sp>
      <p:sp>
        <p:nvSpPr>
          <p:cNvPr id="9" name="Rounded Rectangle 8"/>
          <p:cNvSpPr/>
          <p:nvPr/>
        </p:nvSpPr>
        <p:spPr>
          <a:xfrm>
            <a:off x="2178401" y="2350939"/>
            <a:ext cx="6320719" cy="895356"/>
          </a:xfrm>
          <a:prstGeom prst="roundRect">
            <a:avLst>
              <a:gd name="adj" fmla="val 15238"/>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900">
                <a:solidFill>
                  <a:srgbClr val="000000"/>
                </a:solidFill>
                <a:cs typeface="Arial" panose="020B0604020202020204" pitchFamily="34" charset="0"/>
              </a:rPr>
              <a:t>Mỗi luận điểm của phần Thân bài </a:t>
            </a:r>
            <a:r>
              <a:rPr lang="vi-VN" sz="1900" smtClean="0">
                <a:solidFill>
                  <a:srgbClr val="000000"/>
                </a:solidFill>
                <a:cs typeface="Arial" panose="020B0604020202020204" pitchFamily="34" charset="0"/>
              </a:rPr>
              <a:t>triển </a:t>
            </a:r>
            <a:r>
              <a:rPr lang="vi-VN" sz="1900">
                <a:solidFill>
                  <a:srgbClr val="000000"/>
                </a:solidFill>
                <a:cs typeface="Arial" panose="020B0604020202020204" pitchFamily="34" charset="0"/>
              </a:rPr>
              <a:t>khai trong một đoạn văn, tổ chức theo các hình thức linh hoạt. </a:t>
            </a:r>
            <a:endParaRPr lang="en-US" sz="1900" dirty="0" smtClean="0">
              <a:solidFill>
                <a:srgbClr val="000000"/>
              </a:solidFill>
              <a:cs typeface="Arial" panose="020B0604020202020204" pitchFamily="34" charset="0"/>
            </a:endParaRPr>
          </a:p>
        </p:txBody>
      </p:sp>
      <p:sp>
        <p:nvSpPr>
          <p:cNvPr id="10" name="Rounded Rectangle 9"/>
          <p:cNvSpPr/>
          <p:nvPr/>
        </p:nvSpPr>
        <p:spPr>
          <a:xfrm>
            <a:off x="2178402" y="3393646"/>
            <a:ext cx="6320719" cy="1370265"/>
          </a:xfrm>
          <a:prstGeom prst="roundRect">
            <a:avLst>
              <a:gd name="adj" fmla="val 9853"/>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900">
                <a:solidFill>
                  <a:srgbClr val="000000"/>
                </a:solidFill>
                <a:cs typeface="Arial" panose="020B0604020202020204" pitchFamily="34" charset="0"/>
              </a:rPr>
              <a:t>Sử dụng lí </a:t>
            </a:r>
            <a:r>
              <a:rPr lang="vi-VN" sz="1900" smtClean="0">
                <a:solidFill>
                  <a:srgbClr val="000000"/>
                </a:solidFill>
                <a:cs typeface="Arial" panose="020B0604020202020204" pitchFamily="34" charset="0"/>
              </a:rPr>
              <a:t>lẽ</a:t>
            </a:r>
            <a:r>
              <a:rPr lang="en-US" sz="1900" smtClean="0">
                <a:solidFill>
                  <a:srgbClr val="000000"/>
                </a:solidFill>
                <a:cs typeface="Arial" panose="020B0604020202020204" pitchFamily="34" charset="0"/>
              </a:rPr>
              <a:t>, </a:t>
            </a:r>
            <a:r>
              <a:rPr lang="vi-VN" sz="1900" smtClean="0">
                <a:solidFill>
                  <a:srgbClr val="000000"/>
                </a:solidFill>
                <a:cs typeface="Arial" panose="020B0604020202020204" pitchFamily="34" charset="0"/>
              </a:rPr>
              <a:t>bằng </a:t>
            </a:r>
            <a:r>
              <a:rPr lang="vi-VN" sz="1900">
                <a:solidFill>
                  <a:srgbClr val="000000"/>
                </a:solidFill>
                <a:cs typeface="Arial" panose="020B0604020202020204" pitchFamily="34" charset="0"/>
              </a:rPr>
              <a:t>chứng ở từng luận điểm (khẳng định sự đúng đắn của ý kiến mình nêu hoặc phản bác ý kiến trái chiều) để bài viết giàu sức thuyết phục.</a:t>
            </a:r>
            <a:endParaRPr lang="en-US" sz="1900" dirty="0" smtClean="0">
              <a:solidFill>
                <a:srgbClr val="000000"/>
              </a:solidFill>
              <a:cs typeface="Arial" panose="020B0604020202020204" pitchFamily="34" charset="0"/>
            </a:endParaRPr>
          </a:p>
        </p:txBody>
      </p:sp>
      <p:sp>
        <p:nvSpPr>
          <p:cNvPr id="11" name="Right Arrow 10"/>
          <p:cNvSpPr/>
          <p:nvPr/>
        </p:nvSpPr>
        <p:spPr>
          <a:xfrm>
            <a:off x="1619250" y="1609883"/>
            <a:ext cx="472761" cy="293511"/>
          </a:xfrm>
          <a:prstGeom prst="rightArrow">
            <a:avLst>
              <a:gd name="adj1" fmla="val 50000"/>
              <a:gd name="adj2" fmla="val 61899"/>
            </a:avLst>
          </a:prstGeom>
          <a:solidFill>
            <a:srgbClr val="CC9900"/>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1619249" y="2651861"/>
            <a:ext cx="472761" cy="293511"/>
          </a:xfrm>
          <a:prstGeom prst="rightArrow">
            <a:avLst>
              <a:gd name="adj1" fmla="val 50000"/>
              <a:gd name="adj2" fmla="val 61899"/>
            </a:avLst>
          </a:prstGeom>
          <a:solidFill>
            <a:srgbClr val="CC9900"/>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1618526" y="3932022"/>
            <a:ext cx="472761" cy="293511"/>
          </a:xfrm>
          <a:prstGeom prst="rightArrow">
            <a:avLst>
              <a:gd name="adj1" fmla="val 50000"/>
              <a:gd name="adj2" fmla="val 61899"/>
            </a:avLst>
          </a:prstGeom>
          <a:solidFill>
            <a:srgbClr val="CC9900"/>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1373795"/>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left)">
                                      <p:cBhvr>
                                        <p:cTn id="34" dur="500"/>
                                        <p:tgtEl>
                                          <p:spTgt spid="12"/>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left)">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left)">
                                      <p:cBhvr>
                                        <p:cTn id="43" dur="500"/>
                                        <p:tgtEl>
                                          <p:spTgt spid="13"/>
                                        </p:tgtEl>
                                      </p:cBhvr>
                                    </p:animEffect>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left)">
                                      <p:cBhvr>
                                        <p:cTn id="4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10" grpId="0" animBg="1"/>
      <p:bldP spid="11" grpId="0" animBg="1"/>
      <p:bldP spid="12" grpId="0" animBg="1"/>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entagon 4"/>
          <p:cNvSpPr/>
          <p:nvPr/>
        </p:nvSpPr>
        <p:spPr>
          <a:xfrm>
            <a:off x="188119" y="518947"/>
            <a:ext cx="3092110" cy="530774"/>
          </a:xfrm>
          <a:prstGeom prst="homePlate">
            <a:avLst/>
          </a:prstGeom>
          <a:solidFill>
            <a:schemeClr val="accent1">
              <a:lumMod val="20000"/>
              <a:lumOff val="80000"/>
            </a:schemeClr>
          </a:solidFill>
          <a:ln w="12700">
            <a:solidFill>
              <a:srgbClr val="1D68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rPr>
              <a:t>4. Chỉnh sửa bài viết</a:t>
            </a:r>
          </a:p>
        </p:txBody>
      </p:sp>
      <p:grpSp>
        <p:nvGrpSpPr>
          <p:cNvPr id="3" name="Group 2"/>
          <p:cNvGrpSpPr/>
          <p:nvPr/>
        </p:nvGrpSpPr>
        <p:grpSpPr>
          <a:xfrm>
            <a:off x="587321" y="1404256"/>
            <a:ext cx="4073577" cy="3193143"/>
            <a:chOff x="563736" y="1436913"/>
            <a:chExt cx="4073577" cy="3193143"/>
          </a:xfrm>
        </p:grpSpPr>
        <p:grpSp>
          <p:nvGrpSpPr>
            <p:cNvPr id="4" name="Group 3">
              <a:extLst>
                <a:ext uri="{FF2B5EF4-FFF2-40B4-BE49-F238E27FC236}">
                  <a16:creationId xmlns:a16="http://schemas.microsoft.com/office/drawing/2014/main" id="{AC35C197-2F00-DDDA-1ED0-9C4B010F169F}"/>
                </a:ext>
              </a:extLst>
            </p:cNvPr>
            <p:cNvGrpSpPr/>
            <p:nvPr/>
          </p:nvGrpSpPr>
          <p:grpSpPr>
            <a:xfrm>
              <a:off x="563736" y="1436913"/>
              <a:ext cx="4073577" cy="3193143"/>
              <a:chOff x="685794" y="2865163"/>
              <a:chExt cx="6680371" cy="5236523"/>
            </a:xfrm>
          </p:grpSpPr>
          <p:sp>
            <p:nvSpPr>
              <p:cNvPr id="9" name="Rectangle: Diagonal Corners Rounded 2">
                <a:extLst>
                  <a:ext uri="{FF2B5EF4-FFF2-40B4-BE49-F238E27FC236}">
                    <a16:creationId xmlns:a16="http://schemas.microsoft.com/office/drawing/2014/main" id="{E52F96F6-CD18-26DC-A4AB-349511FAE0C6}"/>
                  </a:ext>
                </a:extLst>
              </p:cNvPr>
              <p:cNvSpPr/>
              <p:nvPr/>
            </p:nvSpPr>
            <p:spPr>
              <a:xfrm flipH="1">
                <a:off x="685794" y="2865163"/>
                <a:ext cx="6680371" cy="5236523"/>
              </a:xfrm>
              <a:prstGeom prst="round2DiagRect">
                <a:avLst/>
              </a:prstGeom>
              <a:solidFill>
                <a:srgbClr val="FCECE0"/>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0" name="TextBox 9">
                <a:extLst>
                  <a:ext uri="{FF2B5EF4-FFF2-40B4-BE49-F238E27FC236}">
                    <a16:creationId xmlns:a16="http://schemas.microsoft.com/office/drawing/2014/main" id="{581BDB16-24FF-144D-AD1C-7E8FAF874A6F}"/>
                  </a:ext>
                </a:extLst>
              </p:cNvPr>
              <p:cNvSpPr txBox="1"/>
              <p:nvPr/>
            </p:nvSpPr>
            <p:spPr>
              <a:xfrm>
                <a:off x="988098" y="3948092"/>
                <a:ext cx="6075761" cy="3936903"/>
              </a:xfrm>
              <a:prstGeom prst="rect">
                <a:avLst/>
              </a:prstGeom>
              <a:noFill/>
            </p:spPr>
            <p:txBody>
              <a:bodyPr wrap="square">
                <a:spAutoFit/>
              </a:bodyPr>
              <a:lstStyle/>
              <a:p>
                <a:pPr algn="just">
                  <a:lnSpc>
                    <a:spcPct val="150000"/>
                  </a:lnSpc>
                </a:pPr>
                <a:r>
                  <a:rPr lang="en-US" sz="2000" smtClean="0">
                    <a:latin typeface="Arial" panose="020B0604020202020204" pitchFamily="34" charset="0"/>
                    <a:ea typeface="Calibri" panose="020F0502020204030204" pitchFamily="34" charset="0"/>
                    <a:cs typeface="Arial" panose="020B0604020202020204" pitchFamily="34" charset="0"/>
                  </a:rPr>
                  <a:t>Đ</a:t>
                </a:r>
                <a:r>
                  <a:rPr lang="vi-VN" sz="2000" smtClean="0">
                    <a:latin typeface="Arial" panose="020B0604020202020204" pitchFamily="34" charset="0"/>
                    <a:ea typeface="Calibri" panose="020F0502020204030204" pitchFamily="34" charset="0"/>
                    <a:cs typeface="Arial" panose="020B0604020202020204" pitchFamily="34" charset="0"/>
                  </a:rPr>
                  <a:t>ọc </a:t>
                </a:r>
                <a:r>
                  <a:rPr lang="vi-VN" sz="2000">
                    <a:latin typeface="Arial" panose="020B0604020202020204" pitchFamily="34" charset="0"/>
                    <a:ea typeface="Calibri" panose="020F0502020204030204" pitchFamily="34" charset="0"/>
                    <a:cs typeface="Arial" panose="020B0604020202020204" pitchFamily="34" charset="0"/>
                  </a:rPr>
                  <a:t>và kiểm tra lại bài viết </a:t>
                </a:r>
                <a:r>
                  <a:rPr lang="vi-VN" sz="2000" smtClean="0">
                    <a:latin typeface="Arial" panose="020B0604020202020204" pitchFamily="34" charset="0"/>
                    <a:ea typeface="Calibri" panose="020F0502020204030204" pitchFamily="34" charset="0"/>
                    <a:cs typeface="Arial" panose="020B0604020202020204" pitchFamily="34" charset="0"/>
                  </a:rPr>
                  <a:t>dựa </a:t>
                </a:r>
                <a:r>
                  <a:rPr lang="vi-VN" sz="2000">
                    <a:latin typeface="Arial" panose="020B0604020202020204" pitchFamily="34" charset="0"/>
                    <a:ea typeface="Calibri" panose="020F0502020204030204" pitchFamily="34" charset="0"/>
                    <a:cs typeface="Arial" panose="020B0604020202020204" pitchFamily="34" charset="0"/>
                  </a:rPr>
                  <a:t>vào </a:t>
                </a:r>
                <a:r>
                  <a:rPr lang="vi-VN" sz="2000" i="1">
                    <a:latin typeface="Arial" panose="020B0604020202020204" pitchFamily="34" charset="0"/>
                    <a:ea typeface="Calibri" panose="020F0502020204030204" pitchFamily="34" charset="0"/>
                    <a:cs typeface="Arial" panose="020B0604020202020204" pitchFamily="34" charset="0"/>
                  </a:rPr>
                  <a:t>Bảng kiểm kĩ năng viết bài văn nghị luận về một vấn đề cần giải quyết (con người trong mối quan hệ với tự nhiên)</a:t>
                </a:r>
                <a:r>
                  <a:rPr lang="vi-VN" sz="2000">
                    <a:latin typeface="Arial" panose="020B0604020202020204" pitchFamily="34" charset="0"/>
                    <a:ea typeface="Calibri" panose="020F0502020204030204" pitchFamily="34" charset="0"/>
                    <a:cs typeface="Arial" panose="020B0604020202020204" pitchFamily="34" charset="0"/>
                  </a:rPr>
                  <a:t>.</a:t>
                </a:r>
              </a:p>
            </p:txBody>
          </p:sp>
        </p:grpSp>
        <p:grpSp>
          <p:nvGrpSpPr>
            <p:cNvPr id="6" name="Group 5"/>
            <p:cNvGrpSpPr/>
            <p:nvPr/>
          </p:nvGrpSpPr>
          <p:grpSpPr>
            <a:xfrm>
              <a:off x="1638750" y="1547080"/>
              <a:ext cx="1800743" cy="553998"/>
              <a:chOff x="886685" y="1050552"/>
              <a:chExt cx="1800743" cy="553998"/>
            </a:xfrm>
          </p:grpSpPr>
          <p:sp>
            <p:nvSpPr>
              <p:cNvPr id="7" name="TextBox 6">
                <a:extLst>
                  <a:ext uri="{FF2B5EF4-FFF2-40B4-BE49-F238E27FC236}">
                    <a16:creationId xmlns:a16="http://schemas.microsoft.com/office/drawing/2014/main" id="{0BE89C69-1BA8-2F2F-01BF-6D0FE11A63EB}"/>
                  </a:ext>
                </a:extLst>
              </p:cNvPr>
              <p:cNvSpPr txBox="1"/>
              <p:nvPr/>
            </p:nvSpPr>
            <p:spPr>
              <a:xfrm>
                <a:off x="1279583" y="1050552"/>
                <a:ext cx="1407845" cy="553998"/>
              </a:xfrm>
              <a:prstGeom prst="rect">
                <a:avLst/>
              </a:prstGeom>
              <a:noFill/>
            </p:spPr>
            <p:txBody>
              <a:bodyPr wrap="square" rtlCol="0">
                <a:spAutoFit/>
              </a:bodyPr>
              <a:lstStyle/>
              <a:p>
                <a:pPr>
                  <a:lnSpc>
                    <a:spcPct val="150000"/>
                  </a:lnSpc>
                </a:pPr>
                <a:r>
                  <a:rPr lang="en-US" sz="2000" b="1" smtClean="0">
                    <a:solidFill>
                      <a:srgbClr val="C00000"/>
                    </a:solidFill>
                    <a:latin typeface="Arial" panose="020B0604020202020204" pitchFamily="34" charset="0"/>
                    <a:cs typeface="Arial" panose="020B0604020202020204" pitchFamily="34" charset="0"/>
                  </a:rPr>
                  <a:t>Nhiệm vụ</a:t>
                </a:r>
              </a:p>
            </p:txBody>
          </p:sp>
          <p:pic>
            <p:nvPicPr>
              <p:cNvPr id="8" name="Picture 2" descr="https://cdn-icons-png.flaticon.com/128/3233/3233497.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6685" y="1131102"/>
                <a:ext cx="392898" cy="392898"/>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2052" name="Picture 4" descr="https://www.efd.vn/uploads/2/news/blog-image-water-reform-lesson-lear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0990" y="626880"/>
            <a:ext cx="2780693" cy="19361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050" name="Picture 2" descr="https://congthuong-cdn.mastercms.vn/stores/news_dataimages/thanhhuong/022020/27/14/in_article/4708_Anh_theo_bai.jpg"/>
          <p:cNvPicPr>
            <a:picLocks noChangeAspect="1" noChangeArrowheads="1"/>
          </p:cNvPicPr>
          <p:nvPr/>
        </p:nvPicPr>
        <p:blipFill rotWithShape="1">
          <a:blip r:embed="rId4">
            <a:extLst>
              <a:ext uri="{28A0092B-C50C-407E-A947-70E740481C1C}">
                <a14:useLocalDpi xmlns:a14="http://schemas.microsoft.com/office/drawing/2010/main" val="0"/>
              </a:ext>
            </a:extLst>
          </a:blip>
          <a:srcRect r="9271"/>
          <a:stretch/>
        </p:blipFill>
        <p:spPr bwMode="auto">
          <a:xfrm>
            <a:off x="5683930" y="2064608"/>
            <a:ext cx="2844730" cy="21009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4249935289"/>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par>
                          <p:cTn id="15" fill="hold">
                            <p:stCondLst>
                              <p:cond delay="500"/>
                            </p:stCondLst>
                            <p:childTnLst>
                              <p:par>
                                <p:cTn id="16" presetID="21" presetClass="entr" presetSubtype="1" fill="hold" nodeType="afterEffect">
                                  <p:stCondLst>
                                    <p:cond delay="0"/>
                                  </p:stCondLst>
                                  <p:childTnLst>
                                    <p:set>
                                      <p:cBhvr>
                                        <p:cTn id="17" dur="1" fill="hold">
                                          <p:stCondLst>
                                            <p:cond delay="0"/>
                                          </p:stCondLst>
                                        </p:cTn>
                                        <p:tgtEl>
                                          <p:spTgt spid="2052"/>
                                        </p:tgtEl>
                                        <p:attrNameLst>
                                          <p:attrName>style.visibility</p:attrName>
                                        </p:attrNameLst>
                                      </p:cBhvr>
                                      <p:to>
                                        <p:strVal val="visible"/>
                                      </p:to>
                                    </p:set>
                                    <p:animEffect transition="in" filter="wheel(1)">
                                      <p:cBhvr>
                                        <p:cTn id="18" dur="500"/>
                                        <p:tgtEl>
                                          <p:spTgt spid="2052"/>
                                        </p:tgtEl>
                                      </p:cBhvr>
                                    </p:animEffect>
                                  </p:childTnLst>
                                </p:cTn>
                              </p:par>
                            </p:childTnLst>
                          </p:cTn>
                        </p:par>
                        <p:par>
                          <p:cTn id="19" fill="hold">
                            <p:stCondLst>
                              <p:cond delay="1000"/>
                            </p:stCondLst>
                            <p:childTnLst>
                              <p:par>
                                <p:cTn id="20" presetID="21" presetClass="entr" presetSubtype="1" fill="hold" nodeType="after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wheel(1)">
                                      <p:cBhvr>
                                        <p:cTn id="2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7FBEF"/>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74075581"/>
              </p:ext>
            </p:extLst>
          </p:nvPr>
        </p:nvGraphicFramePr>
        <p:xfrm>
          <a:off x="1" y="1"/>
          <a:ext cx="9143999" cy="5143498"/>
        </p:xfrm>
        <a:graphic>
          <a:graphicData uri="http://schemas.openxmlformats.org/drawingml/2006/table">
            <a:tbl>
              <a:tblPr firstRow="1" firstCol="1" bandRow="1">
                <a:tableStyleId>{1341A8DB-D16D-4456-AF05-504E1134A7DB}</a:tableStyleId>
              </a:tblPr>
              <a:tblGrid>
                <a:gridCol w="1378856">
                  <a:extLst>
                    <a:ext uri="{9D8B030D-6E8A-4147-A177-3AD203B41FA5}">
                      <a16:colId xmlns:a16="http://schemas.microsoft.com/office/drawing/2014/main" val="1828796057"/>
                    </a:ext>
                  </a:extLst>
                </a:gridCol>
                <a:gridCol w="5515429">
                  <a:extLst>
                    <a:ext uri="{9D8B030D-6E8A-4147-A177-3AD203B41FA5}">
                      <a16:colId xmlns:a16="http://schemas.microsoft.com/office/drawing/2014/main" val="3344381136"/>
                    </a:ext>
                  </a:extLst>
                </a:gridCol>
                <a:gridCol w="1103085">
                  <a:extLst>
                    <a:ext uri="{9D8B030D-6E8A-4147-A177-3AD203B41FA5}">
                      <a16:colId xmlns:a16="http://schemas.microsoft.com/office/drawing/2014/main" val="2410055710"/>
                    </a:ext>
                  </a:extLst>
                </a:gridCol>
                <a:gridCol w="1146629">
                  <a:extLst>
                    <a:ext uri="{9D8B030D-6E8A-4147-A177-3AD203B41FA5}">
                      <a16:colId xmlns:a16="http://schemas.microsoft.com/office/drawing/2014/main" val="3753089427"/>
                    </a:ext>
                  </a:extLst>
                </a:gridCol>
              </a:tblGrid>
              <a:tr h="568691">
                <a:tc gridSpan="2">
                  <a:txBody>
                    <a:bodyPr/>
                    <a:lstStyle/>
                    <a:p>
                      <a:pPr marL="0" marR="0" algn="ctr">
                        <a:lnSpc>
                          <a:spcPct val="150000"/>
                        </a:lnSpc>
                        <a:spcBef>
                          <a:spcPts val="0"/>
                        </a:spcBef>
                        <a:spcAft>
                          <a:spcPts val="0"/>
                        </a:spcAft>
                      </a:pPr>
                      <a:r>
                        <a:rPr lang="en-US" sz="1700" b="1">
                          <a:effectLst/>
                        </a:rPr>
                        <a:t>Tiêu</a:t>
                      </a:r>
                      <a:r>
                        <a:rPr lang="vi-VN" sz="1700" b="1">
                          <a:effectLst/>
                        </a:rPr>
                        <a:t> chí</a:t>
                      </a:r>
                      <a:endParaRPr lang="en-US" sz="17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398" marR="583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DAC3"/>
                    </a:solidFill>
                  </a:tcPr>
                </a:tc>
                <a:tc hMerge="1">
                  <a:txBody>
                    <a:bodyPr/>
                    <a:lstStyle/>
                    <a:p>
                      <a:endParaRPr lang="en-US"/>
                    </a:p>
                  </a:txBody>
                  <a:tcPr/>
                </a:tc>
                <a:tc>
                  <a:txBody>
                    <a:bodyPr/>
                    <a:lstStyle/>
                    <a:p>
                      <a:pPr marL="0" marR="0" algn="ctr">
                        <a:lnSpc>
                          <a:spcPct val="150000"/>
                        </a:lnSpc>
                        <a:spcBef>
                          <a:spcPts val="0"/>
                        </a:spcBef>
                        <a:spcAft>
                          <a:spcPts val="0"/>
                        </a:spcAft>
                      </a:pPr>
                      <a:r>
                        <a:rPr lang="en-US" sz="1700" b="1">
                          <a:effectLst/>
                        </a:rPr>
                        <a:t>Đạt</a:t>
                      </a:r>
                      <a:endParaRPr lang="en-US" sz="17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398" marR="583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DAC3"/>
                    </a:solidFill>
                  </a:tcPr>
                </a:tc>
                <a:tc>
                  <a:txBody>
                    <a:bodyPr/>
                    <a:lstStyle/>
                    <a:p>
                      <a:pPr marL="0" marR="0" algn="ctr">
                        <a:lnSpc>
                          <a:spcPct val="150000"/>
                        </a:lnSpc>
                        <a:spcBef>
                          <a:spcPts val="0"/>
                        </a:spcBef>
                        <a:spcAft>
                          <a:spcPts val="0"/>
                        </a:spcAft>
                      </a:pPr>
                      <a:r>
                        <a:rPr lang="en-US" sz="1700" b="1">
                          <a:effectLst/>
                        </a:rPr>
                        <a:t>Chưa</a:t>
                      </a:r>
                      <a:r>
                        <a:rPr lang="vi-VN" sz="1700" b="1">
                          <a:effectLst/>
                        </a:rPr>
                        <a:t> đạt</a:t>
                      </a:r>
                      <a:endParaRPr lang="en-US" sz="17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398" marR="583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DAC3"/>
                    </a:solidFill>
                  </a:tcPr>
                </a:tc>
                <a:extLst>
                  <a:ext uri="{0D108BD9-81ED-4DB2-BD59-A6C34878D82A}">
                    <a16:rowId xmlns:a16="http://schemas.microsoft.com/office/drawing/2014/main" val="2412976370"/>
                  </a:ext>
                </a:extLst>
              </a:tr>
              <a:tr h="405775">
                <a:tc rowSpan="2">
                  <a:txBody>
                    <a:bodyPr/>
                    <a:lstStyle/>
                    <a:p>
                      <a:pPr marL="0" marR="0" algn="ctr">
                        <a:lnSpc>
                          <a:spcPct val="150000"/>
                        </a:lnSpc>
                        <a:spcBef>
                          <a:spcPts val="0"/>
                        </a:spcBef>
                        <a:spcAft>
                          <a:spcPts val="0"/>
                        </a:spcAft>
                      </a:pPr>
                      <a:r>
                        <a:rPr lang="en-US" sz="1700" b="1">
                          <a:effectLst/>
                        </a:rPr>
                        <a:t>Mở</a:t>
                      </a:r>
                      <a:r>
                        <a:rPr lang="vi-VN" sz="1700" b="1">
                          <a:effectLst/>
                        </a:rPr>
                        <a:t> đoạn</a:t>
                      </a:r>
                      <a:endParaRPr lang="en-US" sz="17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398" marR="583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CE0"/>
                    </a:solidFill>
                  </a:tcPr>
                </a:tc>
                <a:tc>
                  <a:txBody>
                    <a:bodyPr/>
                    <a:lstStyle/>
                    <a:p>
                      <a:pPr marL="0" marR="0" algn="just">
                        <a:lnSpc>
                          <a:spcPct val="150000"/>
                        </a:lnSpc>
                        <a:spcBef>
                          <a:spcPts val="0"/>
                        </a:spcBef>
                        <a:spcAft>
                          <a:spcPts val="0"/>
                        </a:spcAft>
                      </a:pPr>
                      <a:r>
                        <a:rPr lang="vi-VN" sz="1700">
                          <a:effectLst/>
                        </a:rPr>
                        <a:t>Mở đoạn bằng chữ viết hoa lùi vào đầu dòng.</a:t>
                      </a:r>
                      <a:endParaRPr lang="en-US" sz="1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398" marR="583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DDF"/>
                    </a:solidFill>
                  </a:tcPr>
                </a:tc>
                <a:tc>
                  <a:txBody>
                    <a:bodyPr/>
                    <a:lstStyle/>
                    <a:p>
                      <a:pPr marL="0" marR="0" algn="just">
                        <a:lnSpc>
                          <a:spcPct val="150000"/>
                        </a:lnSpc>
                        <a:spcBef>
                          <a:spcPts val="0"/>
                        </a:spcBef>
                        <a:spcAft>
                          <a:spcPts val="0"/>
                        </a:spcAft>
                      </a:pPr>
                      <a:r>
                        <a:rPr lang="vi-VN" sz="1700">
                          <a:effectLst/>
                        </a:rPr>
                        <a:t> </a:t>
                      </a:r>
                      <a:endParaRPr lang="en-US" sz="1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398" marR="583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just">
                        <a:lnSpc>
                          <a:spcPct val="150000"/>
                        </a:lnSpc>
                        <a:spcBef>
                          <a:spcPts val="0"/>
                        </a:spcBef>
                        <a:spcAft>
                          <a:spcPts val="0"/>
                        </a:spcAft>
                      </a:pPr>
                      <a:r>
                        <a:rPr lang="vi-VN" sz="1700">
                          <a:effectLst/>
                        </a:rPr>
                        <a:t> </a:t>
                      </a:r>
                      <a:endParaRPr lang="en-US" sz="1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398" marR="583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538710935"/>
                  </a:ext>
                </a:extLst>
              </a:tr>
              <a:tr h="405775">
                <a:tc vMerge="1">
                  <a:txBody>
                    <a:bodyPr/>
                    <a:lstStyle/>
                    <a:p>
                      <a:endParaRPr lang="en-US"/>
                    </a:p>
                  </a:txBody>
                  <a:tcPr/>
                </a:tc>
                <a:tc>
                  <a:txBody>
                    <a:bodyPr/>
                    <a:lstStyle/>
                    <a:p>
                      <a:pPr marL="0" marR="0" algn="just">
                        <a:lnSpc>
                          <a:spcPct val="150000"/>
                        </a:lnSpc>
                        <a:spcBef>
                          <a:spcPts val="0"/>
                        </a:spcBef>
                        <a:spcAft>
                          <a:spcPts val="0"/>
                        </a:spcAft>
                      </a:pPr>
                      <a:r>
                        <a:rPr lang="vi-VN" sz="1700">
                          <a:effectLst/>
                        </a:rPr>
                        <a:t>Nêu được rõ ràng vấn đề được bàn luận.</a:t>
                      </a:r>
                      <a:endParaRPr lang="en-US" sz="1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398" marR="583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DDF"/>
                    </a:solidFill>
                  </a:tcPr>
                </a:tc>
                <a:tc>
                  <a:txBody>
                    <a:bodyPr/>
                    <a:lstStyle/>
                    <a:p>
                      <a:pPr marL="0" marR="0" algn="just">
                        <a:lnSpc>
                          <a:spcPct val="150000"/>
                        </a:lnSpc>
                        <a:spcBef>
                          <a:spcPts val="0"/>
                        </a:spcBef>
                        <a:spcAft>
                          <a:spcPts val="0"/>
                        </a:spcAft>
                      </a:pPr>
                      <a:r>
                        <a:rPr lang="vi-VN" sz="1700">
                          <a:effectLst/>
                        </a:rPr>
                        <a:t> </a:t>
                      </a:r>
                      <a:endParaRPr lang="en-US" sz="1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398" marR="583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just">
                        <a:lnSpc>
                          <a:spcPct val="150000"/>
                        </a:lnSpc>
                        <a:spcBef>
                          <a:spcPts val="0"/>
                        </a:spcBef>
                        <a:spcAft>
                          <a:spcPts val="0"/>
                        </a:spcAft>
                      </a:pPr>
                      <a:r>
                        <a:rPr lang="vi-VN" sz="1700">
                          <a:effectLst/>
                        </a:rPr>
                        <a:t> </a:t>
                      </a:r>
                      <a:endParaRPr lang="en-US" sz="1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398" marR="583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1101016679"/>
                  </a:ext>
                </a:extLst>
              </a:tr>
              <a:tr h="405775">
                <a:tc rowSpan="3">
                  <a:txBody>
                    <a:bodyPr/>
                    <a:lstStyle/>
                    <a:p>
                      <a:pPr marL="0" marR="0" algn="ctr">
                        <a:lnSpc>
                          <a:spcPct val="150000"/>
                        </a:lnSpc>
                        <a:spcBef>
                          <a:spcPts val="0"/>
                        </a:spcBef>
                        <a:spcAft>
                          <a:spcPts val="0"/>
                        </a:spcAft>
                      </a:pPr>
                      <a:r>
                        <a:rPr lang="en-US" sz="1700" b="1">
                          <a:effectLst/>
                        </a:rPr>
                        <a:t>Thân</a:t>
                      </a:r>
                      <a:r>
                        <a:rPr lang="vi-VN" sz="1700" b="1">
                          <a:effectLst/>
                        </a:rPr>
                        <a:t> đoạn</a:t>
                      </a:r>
                      <a:endParaRPr lang="en-US" sz="17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398" marR="583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CE0"/>
                    </a:solidFill>
                  </a:tcPr>
                </a:tc>
                <a:tc>
                  <a:txBody>
                    <a:bodyPr/>
                    <a:lstStyle/>
                    <a:p>
                      <a:pPr marL="0" marR="0" algn="just">
                        <a:lnSpc>
                          <a:spcPct val="150000"/>
                        </a:lnSpc>
                        <a:spcBef>
                          <a:spcPts val="0"/>
                        </a:spcBef>
                        <a:spcAft>
                          <a:spcPts val="0"/>
                        </a:spcAft>
                      </a:pPr>
                      <a:r>
                        <a:rPr lang="vi-VN" sz="1700">
                          <a:effectLst/>
                        </a:rPr>
                        <a:t>Triển khai đầy đủ các luận điểm.</a:t>
                      </a:r>
                      <a:endParaRPr lang="en-US" sz="1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398" marR="583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DDF"/>
                    </a:solidFill>
                  </a:tcPr>
                </a:tc>
                <a:tc>
                  <a:txBody>
                    <a:bodyPr/>
                    <a:lstStyle/>
                    <a:p>
                      <a:pPr marL="0" marR="0" algn="just">
                        <a:lnSpc>
                          <a:spcPct val="150000"/>
                        </a:lnSpc>
                        <a:spcBef>
                          <a:spcPts val="0"/>
                        </a:spcBef>
                        <a:spcAft>
                          <a:spcPts val="0"/>
                        </a:spcAft>
                      </a:pPr>
                      <a:r>
                        <a:rPr lang="vi-VN" sz="1700">
                          <a:effectLst/>
                        </a:rPr>
                        <a:t> </a:t>
                      </a:r>
                      <a:endParaRPr lang="en-US" sz="1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398" marR="583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just">
                        <a:lnSpc>
                          <a:spcPct val="150000"/>
                        </a:lnSpc>
                        <a:spcBef>
                          <a:spcPts val="0"/>
                        </a:spcBef>
                        <a:spcAft>
                          <a:spcPts val="0"/>
                        </a:spcAft>
                      </a:pPr>
                      <a:r>
                        <a:rPr lang="vi-VN" sz="1700">
                          <a:effectLst/>
                        </a:rPr>
                        <a:t> </a:t>
                      </a:r>
                      <a:endParaRPr lang="en-US" sz="1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398" marR="583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059084"/>
                  </a:ext>
                </a:extLst>
              </a:tr>
              <a:tr h="867191">
                <a:tc vMerge="1">
                  <a:txBody>
                    <a:bodyPr/>
                    <a:lstStyle/>
                    <a:p>
                      <a:endParaRPr lang="en-US"/>
                    </a:p>
                  </a:txBody>
                  <a:tcPr/>
                </a:tc>
                <a:tc>
                  <a:txBody>
                    <a:bodyPr/>
                    <a:lstStyle/>
                    <a:p>
                      <a:pPr marL="0" marR="0" algn="just">
                        <a:lnSpc>
                          <a:spcPct val="150000"/>
                        </a:lnSpc>
                        <a:spcBef>
                          <a:spcPts val="0"/>
                        </a:spcBef>
                        <a:spcAft>
                          <a:spcPts val="0"/>
                        </a:spcAft>
                      </a:pPr>
                      <a:r>
                        <a:rPr lang="vi-VN" sz="1700">
                          <a:effectLst/>
                        </a:rPr>
                        <a:t>Làm rõ luận điểm bằng các lí lẽ, dẫn chứng hợp lí, thuyết phục.</a:t>
                      </a:r>
                      <a:endParaRPr lang="en-US" sz="1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398" marR="583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DDF"/>
                    </a:solidFill>
                  </a:tcPr>
                </a:tc>
                <a:tc>
                  <a:txBody>
                    <a:bodyPr/>
                    <a:lstStyle/>
                    <a:p>
                      <a:pPr marL="0" marR="0" algn="just">
                        <a:lnSpc>
                          <a:spcPct val="150000"/>
                        </a:lnSpc>
                        <a:spcBef>
                          <a:spcPts val="0"/>
                        </a:spcBef>
                        <a:spcAft>
                          <a:spcPts val="0"/>
                        </a:spcAft>
                      </a:pPr>
                      <a:r>
                        <a:rPr lang="vi-VN" sz="1700">
                          <a:effectLst/>
                        </a:rPr>
                        <a:t> </a:t>
                      </a:r>
                      <a:endParaRPr lang="en-US" sz="1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398" marR="583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just">
                        <a:lnSpc>
                          <a:spcPct val="150000"/>
                        </a:lnSpc>
                        <a:spcBef>
                          <a:spcPts val="0"/>
                        </a:spcBef>
                        <a:spcAft>
                          <a:spcPts val="0"/>
                        </a:spcAft>
                      </a:pPr>
                      <a:r>
                        <a:rPr lang="vi-VN" sz="1700">
                          <a:effectLst/>
                        </a:rPr>
                        <a:t> </a:t>
                      </a:r>
                      <a:endParaRPr lang="en-US" sz="1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398" marR="583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3481831590"/>
                  </a:ext>
                </a:extLst>
              </a:tr>
              <a:tr h="867191">
                <a:tc vMerge="1">
                  <a:txBody>
                    <a:bodyPr/>
                    <a:lstStyle/>
                    <a:p>
                      <a:endParaRPr lang="en-US"/>
                    </a:p>
                  </a:txBody>
                  <a:tcPr/>
                </a:tc>
                <a:tc>
                  <a:txBody>
                    <a:bodyPr/>
                    <a:lstStyle/>
                    <a:p>
                      <a:pPr marL="0" marR="0" algn="just">
                        <a:lnSpc>
                          <a:spcPct val="150000"/>
                        </a:lnSpc>
                        <a:spcBef>
                          <a:spcPts val="0"/>
                        </a:spcBef>
                        <a:spcAft>
                          <a:spcPts val="0"/>
                        </a:spcAft>
                      </a:pPr>
                      <a:r>
                        <a:rPr lang="vi-VN" sz="1700">
                          <a:effectLst/>
                        </a:rPr>
                        <a:t>Phản bác, bác bỏ được những ý kiến trái chiều về vấn đề bàn luận.</a:t>
                      </a:r>
                      <a:endParaRPr lang="en-US" sz="1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398" marR="583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DDF"/>
                    </a:solidFill>
                  </a:tcPr>
                </a:tc>
                <a:tc>
                  <a:txBody>
                    <a:bodyPr/>
                    <a:lstStyle/>
                    <a:p>
                      <a:pPr marL="0" marR="0" algn="just">
                        <a:lnSpc>
                          <a:spcPct val="150000"/>
                        </a:lnSpc>
                        <a:spcBef>
                          <a:spcPts val="0"/>
                        </a:spcBef>
                        <a:spcAft>
                          <a:spcPts val="0"/>
                        </a:spcAft>
                      </a:pPr>
                      <a:r>
                        <a:rPr lang="vi-VN" sz="1700">
                          <a:effectLst/>
                        </a:rPr>
                        <a:t> </a:t>
                      </a:r>
                      <a:endParaRPr lang="en-US" sz="1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398" marR="583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just">
                        <a:lnSpc>
                          <a:spcPct val="150000"/>
                        </a:lnSpc>
                        <a:spcBef>
                          <a:spcPts val="0"/>
                        </a:spcBef>
                        <a:spcAft>
                          <a:spcPts val="0"/>
                        </a:spcAft>
                      </a:pPr>
                      <a:r>
                        <a:rPr lang="vi-VN" sz="1700">
                          <a:effectLst/>
                        </a:rPr>
                        <a:t> </a:t>
                      </a:r>
                      <a:endParaRPr lang="en-US" sz="1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398" marR="583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3624853616"/>
                  </a:ext>
                </a:extLst>
              </a:tr>
              <a:tr h="405775">
                <a:tc rowSpan="2">
                  <a:txBody>
                    <a:bodyPr/>
                    <a:lstStyle/>
                    <a:p>
                      <a:pPr marL="0" marR="0" algn="ctr">
                        <a:lnSpc>
                          <a:spcPct val="150000"/>
                        </a:lnSpc>
                        <a:spcBef>
                          <a:spcPts val="0"/>
                        </a:spcBef>
                        <a:spcAft>
                          <a:spcPts val="0"/>
                        </a:spcAft>
                      </a:pPr>
                      <a:r>
                        <a:rPr lang="en-US" sz="1700" b="1">
                          <a:effectLst/>
                        </a:rPr>
                        <a:t>Kết</a:t>
                      </a:r>
                      <a:r>
                        <a:rPr lang="vi-VN" sz="1700" b="1">
                          <a:effectLst/>
                        </a:rPr>
                        <a:t> đoạn</a:t>
                      </a:r>
                      <a:endParaRPr lang="en-US" sz="17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398" marR="583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CE0"/>
                    </a:solidFill>
                  </a:tcPr>
                </a:tc>
                <a:tc>
                  <a:txBody>
                    <a:bodyPr/>
                    <a:lstStyle/>
                    <a:p>
                      <a:pPr marL="0" marR="0" algn="just">
                        <a:lnSpc>
                          <a:spcPct val="150000"/>
                        </a:lnSpc>
                        <a:spcBef>
                          <a:spcPts val="0"/>
                        </a:spcBef>
                        <a:spcAft>
                          <a:spcPts val="0"/>
                        </a:spcAft>
                      </a:pPr>
                      <a:r>
                        <a:rPr lang="vi-VN" sz="1700">
                          <a:effectLst/>
                        </a:rPr>
                        <a:t>Khẳng định lại tầm quan trọng của nhận thức đúng.</a:t>
                      </a:r>
                      <a:endParaRPr lang="en-US" sz="1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398" marR="583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DDF"/>
                    </a:solidFill>
                  </a:tcPr>
                </a:tc>
                <a:tc>
                  <a:txBody>
                    <a:bodyPr/>
                    <a:lstStyle/>
                    <a:p>
                      <a:pPr marL="0" marR="0" algn="just">
                        <a:lnSpc>
                          <a:spcPct val="150000"/>
                        </a:lnSpc>
                        <a:spcBef>
                          <a:spcPts val="0"/>
                        </a:spcBef>
                        <a:spcAft>
                          <a:spcPts val="0"/>
                        </a:spcAft>
                      </a:pPr>
                      <a:r>
                        <a:rPr lang="vi-VN" sz="1700">
                          <a:effectLst/>
                        </a:rPr>
                        <a:t> </a:t>
                      </a:r>
                      <a:endParaRPr lang="en-US" sz="1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398" marR="583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just">
                        <a:lnSpc>
                          <a:spcPct val="150000"/>
                        </a:lnSpc>
                        <a:spcBef>
                          <a:spcPts val="0"/>
                        </a:spcBef>
                        <a:spcAft>
                          <a:spcPts val="0"/>
                        </a:spcAft>
                      </a:pPr>
                      <a:r>
                        <a:rPr lang="vi-VN" sz="1700">
                          <a:effectLst/>
                        </a:rPr>
                        <a:t> </a:t>
                      </a:r>
                      <a:endParaRPr lang="en-US" sz="1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398" marR="583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629088019"/>
                  </a:ext>
                </a:extLst>
              </a:tr>
              <a:tr h="405775">
                <a:tc vMerge="1">
                  <a:txBody>
                    <a:bodyPr/>
                    <a:lstStyle/>
                    <a:p>
                      <a:endParaRPr lang="en-US"/>
                    </a:p>
                  </a:txBody>
                  <a:tcPr/>
                </a:tc>
                <a:tc>
                  <a:txBody>
                    <a:bodyPr/>
                    <a:lstStyle/>
                    <a:p>
                      <a:pPr marL="0" marR="0" algn="just">
                        <a:lnSpc>
                          <a:spcPct val="150000"/>
                        </a:lnSpc>
                        <a:spcBef>
                          <a:spcPts val="0"/>
                        </a:spcBef>
                        <a:spcAft>
                          <a:spcPts val="0"/>
                        </a:spcAft>
                      </a:pPr>
                      <a:r>
                        <a:rPr lang="vi-VN" sz="1700">
                          <a:effectLst/>
                        </a:rPr>
                        <a:t>Đưa ra giải pháp hiệu quả, khả thi cho vấn đề.</a:t>
                      </a:r>
                      <a:endParaRPr lang="en-US" sz="1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398" marR="583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DDF"/>
                    </a:solidFill>
                  </a:tcPr>
                </a:tc>
                <a:tc>
                  <a:txBody>
                    <a:bodyPr/>
                    <a:lstStyle/>
                    <a:p>
                      <a:pPr marL="0" marR="0" algn="just">
                        <a:lnSpc>
                          <a:spcPct val="150000"/>
                        </a:lnSpc>
                        <a:spcBef>
                          <a:spcPts val="0"/>
                        </a:spcBef>
                        <a:spcAft>
                          <a:spcPts val="0"/>
                        </a:spcAft>
                      </a:pPr>
                      <a:r>
                        <a:rPr lang="vi-VN" sz="1700">
                          <a:effectLst/>
                        </a:rPr>
                        <a:t> </a:t>
                      </a:r>
                      <a:endParaRPr lang="en-US" sz="1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398" marR="583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just">
                        <a:lnSpc>
                          <a:spcPct val="150000"/>
                        </a:lnSpc>
                        <a:spcBef>
                          <a:spcPts val="0"/>
                        </a:spcBef>
                        <a:spcAft>
                          <a:spcPts val="0"/>
                        </a:spcAft>
                      </a:pPr>
                      <a:r>
                        <a:rPr lang="vi-VN" sz="1700">
                          <a:effectLst/>
                        </a:rPr>
                        <a:t> </a:t>
                      </a:r>
                      <a:endParaRPr lang="en-US" sz="1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398" marR="583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54747574"/>
                  </a:ext>
                </a:extLst>
              </a:tr>
              <a:tr h="405775">
                <a:tc rowSpan="2">
                  <a:txBody>
                    <a:bodyPr/>
                    <a:lstStyle/>
                    <a:p>
                      <a:pPr marL="0" marR="0" algn="ctr">
                        <a:lnSpc>
                          <a:spcPct val="150000"/>
                        </a:lnSpc>
                        <a:spcBef>
                          <a:spcPts val="0"/>
                        </a:spcBef>
                        <a:spcAft>
                          <a:spcPts val="0"/>
                        </a:spcAft>
                      </a:pPr>
                      <a:r>
                        <a:rPr lang="en-US" sz="1700" b="1">
                          <a:effectLst/>
                        </a:rPr>
                        <a:t>Diễn</a:t>
                      </a:r>
                      <a:r>
                        <a:rPr lang="vi-VN" sz="1700" b="1">
                          <a:effectLst/>
                        </a:rPr>
                        <a:t> đạt</a:t>
                      </a:r>
                      <a:endParaRPr lang="en-US" sz="17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398" marR="583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CE0"/>
                    </a:solidFill>
                  </a:tcPr>
                </a:tc>
                <a:tc>
                  <a:txBody>
                    <a:bodyPr/>
                    <a:lstStyle/>
                    <a:p>
                      <a:pPr marL="0" marR="0" algn="just">
                        <a:lnSpc>
                          <a:spcPct val="150000"/>
                        </a:lnSpc>
                        <a:spcBef>
                          <a:spcPts val="0"/>
                        </a:spcBef>
                        <a:spcAft>
                          <a:spcPts val="0"/>
                        </a:spcAft>
                      </a:pPr>
                      <a:r>
                        <a:rPr lang="vi-VN" sz="1700">
                          <a:effectLst/>
                        </a:rPr>
                        <a:t>Sử dụng một vài phép liên kết phù hợp.</a:t>
                      </a:r>
                      <a:endParaRPr lang="en-US" sz="1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398" marR="583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DDF"/>
                    </a:solidFill>
                  </a:tcPr>
                </a:tc>
                <a:tc>
                  <a:txBody>
                    <a:bodyPr/>
                    <a:lstStyle/>
                    <a:p>
                      <a:pPr marL="0" marR="0" algn="just">
                        <a:lnSpc>
                          <a:spcPct val="150000"/>
                        </a:lnSpc>
                        <a:spcBef>
                          <a:spcPts val="0"/>
                        </a:spcBef>
                        <a:spcAft>
                          <a:spcPts val="0"/>
                        </a:spcAft>
                      </a:pPr>
                      <a:r>
                        <a:rPr lang="vi-VN" sz="1700">
                          <a:effectLst/>
                        </a:rPr>
                        <a:t> </a:t>
                      </a:r>
                      <a:endParaRPr lang="en-US" sz="1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398" marR="583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just">
                        <a:lnSpc>
                          <a:spcPct val="150000"/>
                        </a:lnSpc>
                        <a:spcBef>
                          <a:spcPts val="0"/>
                        </a:spcBef>
                        <a:spcAft>
                          <a:spcPts val="0"/>
                        </a:spcAft>
                      </a:pPr>
                      <a:r>
                        <a:rPr lang="vi-VN" sz="1700">
                          <a:effectLst/>
                        </a:rPr>
                        <a:t> </a:t>
                      </a:r>
                      <a:endParaRPr lang="en-US" sz="1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398" marR="583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1234067926"/>
                  </a:ext>
                </a:extLst>
              </a:tr>
              <a:tr h="405775">
                <a:tc vMerge="1">
                  <a:txBody>
                    <a:bodyPr/>
                    <a:lstStyle/>
                    <a:p>
                      <a:endParaRPr lang="en-US"/>
                    </a:p>
                  </a:txBody>
                  <a:tcPr/>
                </a:tc>
                <a:tc>
                  <a:txBody>
                    <a:bodyPr/>
                    <a:lstStyle/>
                    <a:p>
                      <a:pPr marL="0" marR="0" algn="just">
                        <a:lnSpc>
                          <a:spcPct val="150000"/>
                        </a:lnSpc>
                        <a:spcBef>
                          <a:spcPts val="0"/>
                        </a:spcBef>
                        <a:spcAft>
                          <a:spcPts val="0"/>
                        </a:spcAft>
                      </a:pPr>
                      <a:r>
                        <a:rPr lang="vi-VN" sz="1700">
                          <a:effectLst/>
                        </a:rPr>
                        <a:t>Không mắc lỗi chính tả, dùng từ, viết câu.</a:t>
                      </a:r>
                      <a:endParaRPr lang="en-US" sz="1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398" marR="583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DDF"/>
                    </a:solidFill>
                  </a:tcPr>
                </a:tc>
                <a:tc>
                  <a:txBody>
                    <a:bodyPr/>
                    <a:lstStyle/>
                    <a:p>
                      <a:pPr marL="0" marR="0" algn="just">
                        <a:lnSpc>
                          <a:spcPct val="150000"/>
                        </a:lnSpc>
                        <a:spcBef>
                          <a:spcPts val="0"/>
                        </a:spcBef>
                        <a:spcAft>
                          <a:spcPts val="0"/>
                        </a:spcAft>
                      </a:pPr>
                      <a:r>
                        <a:rPr lang="vi-VN" sz="1700">
                          <a:effectLst/>
                        </a:rPr>
                        <a:t> </a:t>
                      </a:r>
                      <a:endParaRPr lang="en-US" sz="1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398" marR="583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just">
                        <a:lnSpc>
                          <a:spcPct val="150000"/>
                        </a:lnSpc>
                        <a:spcBef>
                          <a:spcPts val="0"/>
                        </a:spcBef>
                        <a:spcAft>
                          <a:spcPts val="0"/>
                        </a:spcAft>
                      </a:pPr>
                      <a:r>
                        <a:rPr lang="vi-VN" sz="1700">
                          <a:effectLst/>
                        </a:rPr>
                        <a:t> </a:t>
                      </a:r>
                      <a:endParaRPr lang="en-US" sz="1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398" marR="583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1216401719"/>
                  </a:ext>
                </a:extLst>
              </a:tr>
            </a:tbl>
          </a:graphicData>
        </a:graphic>
      </p:graphicFrame>
    </p:spTree>
    <p:extLst>
      <p:ext uri="{BB962C8B-B14F-4D97-AF65-F5344CB8AC3E}">
        <p14:creationId xmlns:p14="http://schemas.microsoft.com/office/powerpoint/2010/main" val="3522895028"/>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42"/>
        <p:cNvGrpSpPr/>
        <p:nvPr/>
      </p:nvGrpSpPr>
      <p:grpSpPr>
        <a:xfrm>
          <a:off x="0" y="0"/>
          <a:ext cx="0" cy="0"/>
          <a:chOff x="0" y="0"/>
          <a:chExt cx="0" cy="0"/>
        </a:xfrm>
      </p:grpSpPr>
      <p:pic>
        <p:nvPicPr>
          <p:cNvPr id="845" name="Google Shape;845;p29"/>
          <p:cNvPicPr preferRelativeResize="0">
            <a:picLocks noGrp="1"/>
          </p:cNvPicPr>
          <p:nvPr>
            <p:ph type="pic" idx="2"/>
          </p:nvPr>
        </p:nvPicPr>
        <p:blipFill rotWithShape="1">
          <a:blip r:embed="rId3">
            <a:extLst>
              <a:ext uri="{28A0092B-C50C-407E-A947-70E740481C1C}">
                <a14:useLocalDpi xmlns:a14="http://schemas.microsoft.com/office/drawing/2010/main" val="0"/>
              </a:ext>
            </a:extLst>
          </a:blip>
          <a:srcRect l="34746" r="12754"/>
          <a:stretch/>
        </p:blipFill>
        <p:spPr>
          <a:xfrm flipH="1">
            <a:off x="6522096" y="1577385"/>
            <a:ext cx="1735228" cy="1735228"/>
          </a:xfrm>
          <a:prstGeom prst="ellipse">
            <a:avLst/>
          </a:prstGeom>
        </p:spPr>
      </p:pic>
      <p:pic>
        <p:nvPicPr>
          <p:cNvPr id="846" name="Google Shape;846;p29"/>
          <p:cNvPicPr preferRelativeResize="0">
            <a:picLocks noGrp="1"/>
          </p:cNvPicPr>
          <p:nvPr>
            <p:ph type="pic" idx="3"/>
          </p:nvPr>
        </p:nvPicPr>
        <p:blipFill rotWithShape="1">
          <a:blip r:embed="rId4">
            <a:extLst>
              <a:ext uri="{28A0092B-C50C-407E-A947-70E740481C1C}">
                <a14:useLocalDpi xmlns:a14="http://schemas.microsoft.com/office/drawing/2010/main" val="0"/>
              </a:ext>
            </a:extLst>
          </a:blip>
          <a:srcRect l="14286" r="14286"/>
          <a:stretch/>
        </p:blipFill>
        <p:spPr>
          <a:xfrm>
            <a:off x="5629068" y="2754467"/>
            <a:ext cx="1786056" cy="1786056"/>
          </a:xfrm>
          <a:prstGeom prst="ellipse">
            <a:avLst/>
          </a:prstGeom>
        </p:spPr>
      </p:pic>
      <p:sp>
        <p:nvSpPr>
          <p:cNvPr id="847" name="Google Shape;847;p29"/>
          <p:cNvSpPr/>
          <p:nvPr/>
        </p:nvSpPr>
        <p:spPr>
          <a:xfrm rot="-5400000">
            <a:off x="7913818" y="3772926"/>
            <a:ext cx="756109" cy="1325357"/>
          </a:xfrm>
          <a:custGeom>
            <a:avLst/>
            <a:gdLst/>
            <a:ahLst/>
            <a:cxnLst/>
            <a:rect l="l" t="t" r="r" b="b"/>
            <a:pathLst>
              <a:path w="778693" h="1364944" extrusionOk="0">
                <a:moveTo>
                  <a:pt x="770478" y="709711"/>
                </a:moveTo>
                <a:cubicBezTo>
                  <a:pt x="760725" y="708380"/>
                  <a:pt x="751415" y="711041"/>
                  <a:pt x="742549" y="713700"/>
                </a:cubicBezTo>
                <a:cubicBezTo>
                  <a:pt x="742549" y="713700"/>
                  <a:pt x="742105" y="713700"/>
                  <a:pt x="742105" y="713700"/>
                </a:cubicBezTo>
                <a:cubicBezTo>
                  <a:pt x="740776" y="714144"/>
                  <a:pt x="739446" y="714144"/>
                  <a:pt x="737672" y="714144"/>
                </a:cubicBezTo>
                <a:cubicBezTo>
                  <a:pt x="733683" y="714587"/>
                  <a:pt x="729693" y="714587"/>
                  <a:pt x="725703" y="715474"/>
                </a:cubicBezTo>
                <a:cubicBezTo>
                  <a:pt x="712847" y="718577"/>
                  <a:pt x="702651" y="727443"/>
                  <a:pt x="693785" y="736752"/>
                </a:cubicBezTo>
                <a:cubicBezTo>
                  <a:pt x="682258" y="740299"/>
                  <a:pt x="670289" y="744289"/>
                  <a:pt x="658764" y="747392"/>
                </a:cubicBezTo>
                <a:cubicBezTo>
                  <a:pt x="657434" y="747835"/>
                  <a:pt x="656104" y="748278"/>
                  <a:pt x="654331" y="748722"/>
                </a:cubicBezTo>
                <a:cubicBezTo>
                  <a:pt x="656547" y="743845"/>
                  <a:pt x="659650" y="739856"/>
                  <a:pt x="662753" y="735866"/>
                </a:cubicBezTo>
                <a:cubicBezTo>
                  <a:pt x="665856" y="734536"/>
                  <a:pt x="668959" y="733206"/>
                  <a:pt x="672063" y="731876"/>
                </a:cubicBezTo>
                <a:cubicBezTo>
                  <a:pt x="679599" y="728329"/>
                  <a:pt x="686249" y="723453"/>
                  <a:pt x="691568" y="716803"/>
                </a:cubicBezTo>
                <a:cubicBezTo>
                  <a:pt x="694671" y="712814"/>
                  <a:pt x="697774" y="707937"/>
                  <a:pt x="701765" y="703947"/>
                </a:cubicBezTo>
                <a:cubicBezTo>
                  <a:pt x="707084" y="698628"/>
                  <a:pt x="717280" y="692421"/>
                  <a:pt x="713290" y="683998"/>
                </a:cubicBezTo>
                <a:cubicBezTo>
                  <a:pt x="709744" y="680452"/>
                  <a:pt x="703981" y="683112"/>
                  <a:pt x="699104" y="686658"/>
                </a:cubicBezTo>
                <a:cubicBezTo>
                  <a:pt x="699104" y="686658"/>
                  <a:pt x="699104" y="686658"/>
                  <a:pt x="699104" y="686658"/>
                </a:cubicBezTo>
                <a:cubicBezTo>
                  <a:pt x="698218" y="686215"/>
                  <a:pt x="697774" y="687545"/>
                  <a:pt x="696888" y="687988"/>
                </a:cubicBezTo>
                <a:cubicBezTo>
                  <a:pt x="690238" y="694195"/>
                  <a:pt x="680929" y="696855"/>
                  <a:pt x="673836" y="702618"/>
                </a:cubicBezTo>
                <a:cubicBezTo>
                  <a:pt x="664970" y="710154"/>
                  <a:pt x="658320" y="720793"/>
                  <a:pt x="656104" y="732763"/>
                </a:cubicBezTo>
                <a:cubicBezTo>
                  <a:pt x="656104" y="733649"/>
                  <a:pt x="655660" y="734093"/>
                  <a:pt x="655660" y="734979"/>
                </a:cubicBezTo>
                <a:cubicBezTo>
                  <a:pt x="655660" y="735423"/>
                  <a:pt x="655660" y="735866"/>
                  <a:pt x="655660" y="736309"/>
                </a:cubicBezTo>
                <a:cubicBezTo>
                  <a:pt x="655660" y="736752"/>
                  <a:pt x="655660" y="737196"/>
                  <a:pt x="655660" y="737639"/>
                </a:cubicBezTo>
                <a:cubicBezTo>
                  <a:pt x="653887" y="740299"/>
                  <a:pt x="649454" y="746505"/>
                  <a:pt x="648568" y="750495"/>
                </a:cubicBezTo>
                <a:cubicBezTo>
                  <a:pt x="636155" y="754042"/>
                  <a:pt x="624185" y="756701"/>
                  <a:pt x="611773" y="758918"/>
                </a:cubicBezTo>
                <a:cubicBezTo>
                  <a:pt x="613545" y="753155"/>
                  <a:pt x="615319" y="747835"/>
                  <a:pt x="617978" y="742515"/>
                </a:cubicBezTo>
                <a:cubicBezTo>
                  <a:pt x="617978" y="742515"/>
                  <a:pt x="617978" y="742515"/>
                  <a:pt x="618422" y="742515"/>
                </a:cubicBezTo>
                <a:cubicBezTo>
                  <a:pt x="629061" y="737196"/>
                  <a:pt x="637927" y="729216"/>
                  <a:pt x="643691" y="719020"/>
                </a:cubicBezTo>
                <a:cubicBezTo>
                  <a:pt x="646351" y="713700"/>
                  <a:pt x="648124" y="707937"/>
                  <a:pt x="651670" y="703504"/>
                </a:cubicBezTo>
                <a:cubicBezTo>
                  <a:pt x="655217" y="699071"/>
                  <a:pt x="660537" y="695968"/>
                  <a:pt x="663640" y="691092"/>
                </a:cubicBezTo>
                <a:cubicBezTo>
                  <a:pt x="669403" y="683555"/>
                  <a:pt x="661867" y="679122"/>
                  <a:pt x="654773" y="682225"/>
                </a:cubicBezTo>
                <a:cubicBezTo>
                  <a:pt x="651670" y="683112"/>
                  <a:pt x="649010" y="684885"/>
                  <a:pt x="646794" y="687102"/>
                </a:cubicBezTo>
                <a:cubicBezTo>
                  <a:pt x="646794" y="687102"/>
                  <a:pt x="646351" y="687102"/>
                  <a:pt x="646351" y="687545"/>
                </a:cubicBezTo>
                <a:cubicBezTo>
                  <a:pt x="645907" y="687545"/>
                  <a:pt x="645907" y="687988"/>
                  <a:pt x="645465" y="688432"/>
                </a:cubicBezTo>
                <a:cubicBezTo>
                  <a:pt x="644577" y="689318"/>
                  <a:pt x="643691" y="689762"/>
                  <a:pt x="642804" y="690648"/>
                </a:cubicBezTo>
                <a:cubicBezTo>
                  <a:pt x="639701" y="693308"/>
                  <a:pt x="637041" y="696411"/>
                  <a:pt x="634382" y="699514"/>
                </a:cubicBezTo>
                <a:cubicBezTo>
                  <a:pt x="630835" y="703061"/>
                  <a:pt x="625958" y="705721"/>
                  <a:pt x="622855" y="710154"/>
                </a:cubicBezTo>
                <a:cubicBezTo>
                  <a:pt x="621083" y="712814"/>
                  <a:pt x="619752" y="715474"/>
                  <a:pt x="618422" y="718577"/>
                </a:cubicBezTo>
                <a:cubicBezTo>
                  <a:pt x="616649" y="721680"/>
                  <a:pt x="615319" y="724783"/>
                  <a:pt x="614876" y="728329"/>
                </a:cubicBezTo>
                <a:cubicBezTo>
                  <a:pt x="614876" y="728329"/>
                  <a:pt x="614876" y="728329"/>
                  <a:pt x="614876" y="728329"/>
                </a:cubicBezTo>
                <a:cubicBezTo>
                  <a:pt x="614433" y="729660"/>
                  <a:pt x="614433" y="731433"/>
                  <a:pt x="614433" y="732763"/>
                </a:cubicBezTo>
                <a:cubicBezTo>
                  <a:pt x="613989" y="734536"/>
                  <a:pt x="613989" y="735866"/>
                  <a:pt x="613545" y="737639"/>
                </a:cubicBezTo>
                <a:cubicBezTo>
                  <a:pt x="613103" y="739856"/>
                  <a:pt x="613103" y="742072"/>
                  <a:pt x="613103" y="744289"/>
                </a:cubicBezTo>
                <a:cubicBezTo>
                  <a:pt x="613103" y="744289"/>
                  <a:pt x="613545" y="744732"/>
                  <a:pt x="613545" y="744732"/>
                </a:cubicBezTo>
                <a:cubicBezTo>
                  <a:pt x="612659" y="746948"/>
                  <a:pt x="611773" y="749165"/>
                  <a:pt x="610886" y="751825"/>
                </a:cubicBezTo>
                <a:cubicBezTo>
                  <a:pt x="610442" y="753598"/>
                  <a:pt x="608670" y="758031"/>
                  <a:pt x="608670" y="760691"/>
                </a:cubicBezTo>
                <a:cubicBezTo>
                  <a:pt x="595370" y="763351"/>
                  <a:pt x="581627" y="765568"/>
                  <a:pt x="568328" y="768671"/>
                </a:cubicBezTo>
                <a:cubicBezTo>
                  <a:pt x="565668" y="769114"/>
                  <a:pt x="563009" y="770001"/>
                  <a:pt x="560792" y="770444"/>
                </a:cubicBezTo>
                <a:cubicBezTo>
                  <a:pt x="562122" y="766897"/>
                  <a:pt x="563452" y="762908"/>
                  <a:pt x="565225" y="759361"/>
                </a:cubicBezTo>
                <a:cubicBezTo>
                  <a:pt x="565225" y="759361"/>
                  <a:pt x="565668" y="759361"/>
                  <a:pt x="565668" y="758918"/>
                </a:cubicBezTo>
                <a:cubicBezTo>
                  <a:pt x="572761" y="755371"/>
                  <a:pt x="579855" y="751382"/>
                  <a:pt x="586060" y="746505"/>
                </a:cubicBezTo>
                <a:cubicBezTo>
                  <a:pt x="594927" y="739412"/>
                  <a:pt x="597587" y="727886"/>
                  <a:pt x="604679" y="719463"/>
                </a:cubicBezTo>
                <a:cubicBezTo>
                  <a:pt x="607783" y="715474"/>
                  <a:pt x="614433" y="708824"/>
                  <a:pt x="610000" y="703504"/>
                </a:cubicBezTo>
                <a:cubicBezTo>
                  <a:pt x="609112" y="702618"/>
                  <a:pt x="607783" y="702618"/>
                  <a:pt x="606453" y="702618"/>
                </a:cubicBezTo>
                <a:cubicBezTo>
                  <a:pt x="602020" y="703061"/>
                  <a:pt x="598473" y="706164"/>
                  <a:pt x="595370" y="709267"/>
                </a:cubicBezTo>
                <a:cubicBezTo>
                  <a:pt x="594484" y="709711"/>
                  <a:pt x="593596" y="711041"/>
                  <a:pt x="593154" y="711484"/>
                </a:cubicBezTo>
                <a:cubicBezTo>
                  <a:pt x="589163" y="715030"/>
                  <a:pt x="585618" y="718577"/>
                  <a:pt x="581185" y="721237"/>
                </a:cubicBezTo>
                <a:cubicBezTo>
                  <a:pt x="575864" y="724783"/>
                  <a:pt x="570102" y="728329"/>
                  <a:pt x="566111" y="733649"/>
                </a:cubicBezTo>
                <a:cubicBezTo>
                  <a:pt x="560349" y="740742"/>
                  <a:pt x="559019" y="750938"/>
                  <a:pt x="560349" y="759805"/>
                </a:cubicBezTo>
                <a:cubicBezTo>
                  <a:pt x="560349" y="759805"/>
                  <a:pt x="560349" y="760248"/>
                  <a:pt x="560792" y="760248"/>
                </a:cubicBezTo>
                <a:cubicBezTo>
                  <a:pt x="559906" y="761578"/>
                  <a:pt x="559019" y="763351"/>
                  <a:pt x="558575" y="764681"/>
                </a:cubicBezTo>
                <a:cubicBezTo>
                  <a:pt x="558132" y="766454"/>
                  <a:pt x="556359" y="769557"/>
                  <a:pt x="556359" y="771774"/>
                </a:cubicBezTo>
                <a:cubicBezTo>
                  <a:pt x="531977" y="777093"/>
                  <a:pt x="507595" y="782857"/>
                  <a:pt x="483213" y="789063"/>
                </a:cubicBezTo>
                <a:cubicBezTo>
                  <a:pt x="483213" y="789063"/>
                  <a:pt x="483213" y="789063"/>
                  <a:pt x="483213" y="788620"/>
                </a:cubicBezTo>
                <a:cubicBezTo>
                  <a:pt x="484543" y="785960"/>
                  <a:pt x="485873" y="783743"/>
                  <a:pt x="487646" y="781527"/>
                </a:cubicBezTo>
                <a:cubicBezTo>
                  <a:pt x="489419" y="781083"/>
                  <a:pt x="490749" y="780197"/>
                  <a:pt x="492522" y="779310"/>
                </a:cubicBezTo>
                <a:cubicBezTo>
                  <a:pt x="501388" y="774877"/>
                  <a:pt x="510255" y="770001"/>
                  <a:pt x="516461" y="762464"/>
                </a:cubicBezTo>
                <a:cubicBezTo>
                  <a:pt x="521781" y="756701"/>
                  <a:pt x="523111" y="749165"/>
                  <a:pt x="527544" y="742959"/>
                </a:cubicBezTo>
                <a:cubicBezTo>
                  <a:pt x="530647" y="738969"/>
                  <a:pt x="534637" y="734536"/>
                  <a:pt x="535524" y="729216"/>
                </a:cubicBezTo>
                <a:cubicBezTo>
                  <a:pt x="536410" y="723896"/>
                  <a:pt x="531534" y="720793"/>
                  <a:pt x="527101" y="723453"/>
                </a:cubicBezTo>
                <a:cubicBezTo>
                  <a:pt x="527101" y="723453"/>
                  <a:pt x="526657" y="723896"/>
                  <a:pt x="526657" y="723896"/>
                </a:cubicBezTo>
                <a:cubicBezTo>
                  <a:pt x="526214" y="723896"/>
                  <a:pt x="525770" y="723896"/>
                  <a:pt x="525770" y="724340"/>
                </a:cubicBezTo>
                <a:cubicBezTo>
                  <a:pt x="519121" y="728773"/>
                  <a:pt x="514688" y="735866"/>
                  <a:pt x="509811" y="742515"/>
                </a:cubicBezTo>
                <a:cubicBezTo>
                  <a:pt x="503605" y="750495"/>
                  <a:pt x="495182" y="756258"/>
                  <a:pt x="490749" y="765568"/>
                </a:cubicBezTo>
                <a:cubicBezTo>
                  <a:pt x="488976" y="768671"/>
                  <a:pt x="487203" y="771774"/>
                  <a:pt x="485873" y="775320"/>
                </a:cubicBezTo>
                <a:cubicBezTo>
                  <a:pt x="485429" y="776650"/>
                  <a:pt x="484543" y="778424"/>
                  <a:pt x="484543" y="780197"/>
                </a:cubicBezTo>
                <a:cubicBezTo>
                  <a:pt x="482770" y="782857"/>
                  <a:pt x="480996" y="785073"/>
                  <a:pt x="480110" y="788176"/>
                </a:cubicBezTo>
                <a:cubicBezTo>
                  <a:pt x="479666" y="789063"/>
                  <a:pt x="479666" y="789950"/>
                  <a:pt x="479223" y="790836"/>
                </a:cubicBezTo>
                <a:cubicBezTo>
                  <a:pt x="463707" y="794826"/>
                  <a:pt x="448634" y="798816"/>
                  <a:pt x="433119" y="802806"/>
                </a:cubicBezTo>
                <a:cubicBezTo>
                  <a:pt x="434006" y="800589"/>
                  <a:pt x="435779" y="798373"/>
                  <a:pt x="437108" y="796156"/>
                </a:cubicBezTo>
                <a:cubicBezTo>
                  <a:pt x="437108" y="796156"/>
                  <a:pt x="437552" y="795713"/>
                  <a:pt x="437552" y="795713"/>
                </a:cubicBezTo>
                <a:cubicBezTo>
                  <a:pt x="449521" y="790836"/>
                  <a:pt x="462377" y="785073"/>
                  <a:pt x="470800" y="775320"/>
                </a:cubicBezTo>
                <a:cubicBezTo>
                  <a:pt x="476563" y="769557"/>
                  <a:pt x="477893" y="761578"/>
                  <a:pt x="481883" y="754485"/>
                </a:cubicBezTo>
                <a:cubicBezTo>
                  <a:pt x="485873" y="748722"/>
                  <a:pt x="491193" y="743402"/>
                  <a:pt x="490749" y="735866"/>
                </a:cubicBezTo>
                <a:cubicBezTo>
                  <a:pt x="490749" y="733206"/>
                  <a:pt x="488532" y="730546"/>
                  <a:pt x="485429" y="730546"/>
                </a:cubicBezTo>
                <a:cubicBezTo>
                  <a:pt x="484986" y="730546"/>
                  <a:pt x="484543" y="730989"/>
                  <a:pt x="483656" y="730989"/>
                </a:cubicBezTo>
                <a:cubicBezTo>
                  <a:pt x="483213" y="730546"/>
                  <a:pt x="481883" y="730989"/>
                  <a:pt x="481439" y="731433"/>
                </a:cubicBezTo>
                <a:cubicBezTo>
                  <a:pt x="471687" y="734979"/>
                  <a:pt x="468140" y="744732"/>
                  <a:pt x="461934" y="751382"/>
                </a:cubicBezTo>
                <a:cubicBezTo>
                  <a:pt x="455728" y="757588"/>
                  <a:pt x="446862" y="760691"/>
                  <a:pt x="442872" y="768671"/>
                </a:cubicBezTo>
                <a:cubicBezTo>
                  <a:pt x="442429" y="769557"/>
                  <a:pt x="441542" y="771331"/>
                  <a:pt x="440212" y="773991"/>
                </a:cubicBezTo>
                <a:cubicBezTo>
                  <a:pt x="438882" y="775764"/>
                  <a:pt x="437995" y="777537"/>
                  <a:pt x="437552" y="779754"/>
                </a:cubicBezTo>
                <a:cubicBezTo>
                  <a:pt x="437552" y="780197"/>
                  <a:pt x="437108" y="780640"/>
                  <a:pt x="437108" y="781527"/>
                </a:cubicBezTo>
                <a:cubicBezTo>
                  <a:pt x="435335" y="785960"/>
                  <a:pt x="434006" y="789950"/>
                  <a:pt x="434006" y="792609"/>
                </a:cubicBezTo>
                <a:cubicBezTo>
                  <a:pt x="430902" y="796599"/>
                  <a:pt x="428685" y="800146"/>
                  <a:pt x="428242" y="802806"/>
                </a:cubicBezTo>
                <a:cubicBezTo>
                  <a:pt x="427356" y="803249"/>
                  <a:pt x="426026" y="803249"/>
                  <a:pt x="425139" y="803692"/>
                </a:cubicBezTo>
                <a:cubicBezTo>
                  <a:pt x="422480" y="804579"/>
                  <a:pt x="403860" y="809012"/>
                  <a:pt x="392334" y="813445"/>
                </a:cubicBezTo>
                <a:cubicBezTo>
                  <a:pt x="406520" y="781083"/>
                  <a:pt x="421149" y="749609"/>
                  <a:pt x="437108" y="718133"/>
                </a:cubicBezTo>
                <a:cubicBezTo>
                  <a:pt x="442429" y="708380"/>
                  <a:pt x="447305" y="698184"/>
                  <a:pt x="452624" y="688432"/>
                </a:cubicBezTo>
                <a:cubicBezTo>
                  <a:pt x="454398" y="687545"/>
                  <a:pt x="456614" y="687102"/>
                  <a:pt x="458388" y="686215"/>
                </a:cubicBezTo>
                <a:cubicBezTo>
                  <a:pt x="465480" y="683555"/>
                  <a:pt x="472573" y="680452"/>
                  <a:pt x="479666" y="676906"/>
                </a:cubicBezTo>
                <a:cubicBezTo>
                  <a:pt x="480553" y="677349"/>
                  <a:pt x="481439" y="677792"/>
                  <a:pt x="482326" y="678235"/>
                </a:cubicBezTo>
                <a:cubicBezTo>
                  <a:pt x="485429" y="679565"/>
                  <a:pt x="488976" y="680896"/>
                  <a:pt x="492522" y="682225"/>
                </a:cubicBezTo>
                <a:cubicBezTo>
                  <a:pt x="492965" y="684442"/>
                  <a:pt x="494739" y="686658"/>
                  <a:pt x="495626" y="687988"/>
                </a:cubicBezTo>
                <a:cubicBezTo>
                  <a:pt x="500059" y="693751"/>
                  <a:pt x="504935" y="699514"/>
                  <a:pt x="512028" y="702618"/>
                </a:cubicBezTo>
                <a:cubicBezTo>
                  <a:pt x="517347" y="705278"/>
                  <a:pt x="522667" y="705721"/>
                  <a:pt x="528430" y="707494"/>
                </a:cubicBezTo>
                <a:cubicBezTo>
                  <a:pt x="531090" y="708380"/>
                  <a:pt x="534193" y="709267"/>
                  <a:pt x="536853" y="710597"/>
                </a:cubicBezTo>
                <a:cubicBezTo>
                  <a:pt x="539513" y="711927"/>
                  <a:pt x="542616" y="712814"/>
                  <a:pt x="545276" y="713257"/>
                </a:cubicBezTo>
                <a:cubicBezTo>
                  <a:pt x="550152" y="715030"/>
                  <a:pt x="558132" y="712370"/>
                  <a:pt x="555916" y="706164"/>
                </a:cubicBezTo>
                <a:cubicBezTo>
                  <a:pt x="551483" y="698184"/>
                  <a:pt x="540843" y="696855"/>
                  <a:pt x="534193" y="691535"/>
                </a:cubicBezTo>
                <a:cubicBezTo>
                  <a:pt x="528430" y="685329"/>
                  <a:pt x="521781" y="679565"/>
                  <a:pt x="512914" y="677792"/>
                </a:cubicBezTo>
                <a:cubicBezTo>
                  <a:pt x="508925" y="676906"/>
                  <a:pt x="500059" y="676462"/>
                  <a:pt x="496069" y="679122"/>
                </a:cubicBezTo>
                <a:cubicBezTo>
                  <a:pt x="492079" y="677792"/>
                  <a:pt x="488532" y="676462"/>
                  <a:pt x="484986" y="674689"/>
                </a:cubicBezTo>
                <a:cubicBezTo>
                  <a:pt x="495626" y="669813"/>
                  <a:pt x="506265" y="664493"/>
                  <a:pt x="517347" y="659616"/>
                </a:cubicBezTo>
                <a:cubicBezTo>
                  <a:pt x="517347" y="659616"/>
                  <a:pt x="517791" y="660060"/>
                  <a:pt x="517791" y="660060"/>
                </a:cubicBezTo>
                <a:cubicBezTo>
                  <a:pt x="521337" y="662276"/>
                  <a:pt x="525327" y="664050"/>
                  <a:pt x="529317" y="665823"/>
                </a:cubicBezTo>
                <a:cubicBezTo>
                  <a:pt x="529317" y="665823"/>
                  <a:pt x="529317" y="665823"/>
                  <a:pt x="529317" y="666266"/>
                </a:cubicBezTo>
                <a:cubicBezTo>
                  <a:pt x="533307" y="674246"/>
                  <a:pt x="540400" y="681339"/>
                  <a:pt x="548379" y="685329"/>
                </a:cubicBezTo>
                <a:cubicBezTo>
                  <a:pt x="557245" y="689318"/>
                  <a:pt x="566998" y="690205"/>
                  <a:pt x="575864" y="693308"/>
                </a:cubicBezTo>
                <a:cubicBezTo>
                  <a:pt x="579855" y="695525"/>
                  <a:pt x="584288" y="697298"/>
                  <a:pt x="588721" y="698184"/>
                </a:cubicBezTo>
                <a:cubicBezTo>
                  <a:pt x="593154" y="699514"/>
                  <a:pt x="601134" y="698184"/>
                  <a:pt x="598917" y="691978"/>
                </a:cubicBezTo>
                <a:cubicBezTo>
                  <a:pt x="596257" y="685772"/>
                  <a:pt x="589163" y="683555"/>
                  <a:pt x="583401" y="680009"/>
                </a:cubicBezTo>
                <a:cubicBezTo>
                  <a:pt x="571431" y="675132"/>
                  <a:pt x="562122" y="664493"/>
                  <a:pt x="549709" y="660503"/>
                </a:cubicBezTo>
                <a:cubicBezTo>
                  <a:pt x="544390" y="658730"/>
                  <a:pt x="538627" y="659173"/>
                  <a:pt x="533307" y="660947"/>
                </a:cubicBezTo>
                <a:cubicBezTo>
                  <a:pt x="532420" y="661390"/>
                  <a:pt x="531090" y="661390"/>
                  <a:pt x="530204" y="662276"/>
                </a:cubicBezTo>
                <a:cubicBezTo>
                  <a:pt x="527544" y="660947"/>
                  <a:pt x="524441" y="659173"/>
                  <a:pt x="521781" y="657843"/>
                </a:cubicBezTo>
                <a:cubicBezTo>
                  <a:pt x="538183" y="651194"/>
                  <a:pt x="555029" y="644544"/>
                  <a:pt x="571875" y="638781"/>
                </a:cubicBezTo>
                <a:cubicBezTo>
                  <a:pt x="572318" y="638781"/>
                  <a:pt x="572318" y="639224"/>
                  <a:pt x="572761" y="639224"/>
                </a:cubicBezTo>
                <a:cubicBezTo>
                  <a:pt x="576308" y="641441"/>
                  <a:pt x="579411" y="643214"/>
                  <a:pt x="582957" y="644987"/>
                </a:cubicBezTo>
                <a:cubicBezTo>
                  <a:pt x="587834" y="650750"/>
                  <a:pt x="592267" y="656513"/>
                  <a:pt x="598473" y="661390"/>
                </a:cubicBezTo>
                <a:cubicBezTo>
                  <a:pt x="603793" y="665380"/>
                  <a:pt x="610442" y="668483"/>
                  <a:pt x="617092" y="668926"/>
                </a:cubicBezTo>
                <a:cubicBezTo>
                  <a:pt x="620639" y="669369"/>
                  <a:pt x="624185" y="669369"/>
                  <a:pt x="627288" y="670699"/>
                </a:cubicBezTo>
                <a:cubicBezTo>
                  <a:pt x="627732" y="670699"/>
                  <a:pt x="627732" y="670699"/>
                  <a:pt x="628175" y="670256"/>
                </a:cubicBezTo>
                <a:cubicBezTo>
                  <a:pt x="633494" y="672916"/>
                  <a:pt x="638371" y="676019"/>
                  <a:pt x="644134" y="676462"/>
                </a:cubicBezTo>
                <a:cubicBezTo>
                  <a:pt x="648124" y="676906"/>
                  <a:pt x="653001" y="674689"/>
                  <a:pt x="652557" y="670256"/>
                </a:cubicBezTo>
                <a:cubicBezTo>
                  <a:pt x="651227" y="663606"/>
                  <a:pt x="637041" y="658287"/>
                  <a:pt x="631278" y="654740"/>
                </a:cubicBezTo>
                <a:cubicBezTo>
                  <a:pt x="623742" y="651194"/>
                  <a:pt x="618422" y="643657"/>
                  <a:pt x="610886" y="640111"/>
                </a:cubicBezTo>
                <a:cubicBezTo>
                  <a:pt x="606896" y="639224"/>
                  <a:pt x="599803" y="637894"/>
                  <a:pt x="593596" y="637451"/>
                </a:cubicBezTo>
                <a:cubicBezTo>
                  <a:pt x="593596" y="637451"/>
                  <a:pt x="594040" y="637451"/>
                  <a:pt x="594040" y="637451"/>
                </a:cubicBezTo>
                <a:cubicBezTo>
                  <a:pt x="594040" y="637008"/>
                  <a:pt x="594040" y="637008"/>
                  <a:pt x="593596" y="637008"/>
                </a:cubicBezTo>
                <a:cubicBezTo>
                  <a:pt x="590051" y="637008"/>
                  <a:pt x="586060" y="637894"/>
                  <a:pt x="582514" y="638781"/>
                </a:cubicBezTo>
                <a:cubicBezTo>
                  <a:pt x="582071" y="638781"/>
                  <a:pt x="581627" y="638781"/>
                  <a:pt x="581185" y="638781"/>
                </a:cubicBezTo>
                <a:cubicBezTo>
                  <a:pt x="579855" y="637894"/>
                  <a:pt x="578524" y="637008"/>
                  <a:pt x="577194" y="636121"/>
                </a:cubicBezTo>
                <a:cubicBezTo>
                  <a:pt x="582957" y="634348"/>
                  <a:pt x="588277" y="632575"/>
                  <a:pt x="594040" y="630801"/>
                </a:cubicBezTo>
                <a:cubicBezTo>
                  <a:pt x="600246" y="629028"/>
                  <a:pt x="606009" y="627255"/>
                  <a:pt x="611773" y="625482"/>
                </a:cubicBezTo>
                <a:cubicBezTo>
                  <a:pt x="611773" y="625482"/>
                  <a:pt x="612216" y="625925"/>
                  <a:pt x="612216" y="625925"/>
                </a:cubicBezTo>
                <a:cubicBezTo>
                  <a:pt x="615762" y="628585"/>
                  <a:pt x="619752" y="630801"/>
                  <a:pt x="623742" y="632575"/>
                </a:cubicBezTo>
                <a:cubicBezTo>
                  <a:pt x="627288" y="637894"/>
                  <a:pt x="631278" y="643214"/>
                  <a:pt x="636598" y="647204"/>
                </a:cubicBezTo>
                <a:cubicBezTo>
                  <a:pt x="643248" y="652080"/>
                  <a:pt x="651227" y="653853"/>
                  <a:pt x="659207" y="656070"/>
                </a:cubicBezTo>
                <a:cubicBezTo>
                  <a:pt x="659650" y="656070"/>
                  <a:pt x="660093" y="655627"/>
                  <a:pt x="660537" y="655183"/>
                </a:cubicBezTo>
                <a:cubicBezTo>
                  <a:pt x="666743" y="658730"/>
                  <a:pt x="672063" y="664493"/>
                  <a:pt x="679599" y="665823"/>
                </a:cubicBezTo>
                <a:cubicBezTo>
                  <a:pt x="682702" y="666710"/>
                  <a:pt x="687135" y="664936"/>
                  <a:pt x="686691" y="661390"/>
                </a:cubicBezTo>
                <a:cubicBezTo>
                  <a:pt x="685805" y="657843"/>
                  <a:pt x="682702" y="655627"/>
                  <a:pt x="680486" y="652967"/>
                </a:cubicBezTo>
                <a:cubicBezTo>
                  <a:pt x="674280" y="647204"/>
                  <a:pt x="668073" y="642328"/>
                  <a:pt x="661423" y="637008"/>
                </a:cubicBezTo>
                <a:cubicBezTo>
                  <a:pt x="659207" y="635234"/>
                  <a:pt x="656547" y="633905"/>
                  <a:pt x="654331" y="632575"/>
                </a:cubicBezTo>
                <a:cubicBezTo>
                  <a:pt x="654331" y="632575"/>
                  <a:pt x="654331" y="632131"/>
                  <a:pt x="653887" y="632131"/>
                </a:cubicBezTo>
                <a:cubicBezTo>
                  <a:pt x="644577" y="626812"/>
                  <a:pt x="633938" y="623708"/>
                  <a:pt x="623299" y="626812"/>
                </a:cubicBezTo>
                <a:cubicBezTo>
                  <a:pt x="622855" y="626812"/>
                  <a:pt x="622855" y="626812"/>
                  <a:pt x="622412" y="627255"/>
                </a:cubicBezTo>
                <a:cubicBezTo>
                  <a:pt x="621083" y="626368"/>
                  <a:pt x="619309" y="625482"/>
                  <a:pt x="617978" y="624595"/>
                </a:cubicBezTo>
                <a:cubicBezTo>
                  <a:pt x="625958" y="621935"/>
                  <a:pt x="633938" y="619275"/>
                  <a:pt x="642361" y="617059"/>
                </a:cubicBezTo>
                <a:cubicBezTo>
                  <a:pt x="642804" y="617502"/>
                  <a:pt x="642804" y="617945"/>
                  <a:pt x="643691" y="617945"/>
                </a:cubicBezTo>
                <a:cubicBezTo>
                  <a:pt x="649010" y="620605"/>
                  <a:pt x="655217" y="621935"/>
                  <a:pt x="660980" y="623708"/>
                </a:cubicBezTo>
                <a:cubicBezTo>
                  <a:pt x="663640" y="626368"/>
                  <a:pt x="666743" y="629028"/>
                  <a:pt x="669403" y="631688"/>
                </a:cubicBezTo>
                <a:cubicBezTo>
                  <a:pt x="670733" y="633018"/>
                  <a:pt x="672063" y="634348"/>
                  <a:pt x="673392" y="635234"/>
                </a:cubicBezTo>
                <a:cubicBezTo>
                  <a:pt x="677825" y="638781"/>
                  <a:pt x="682702" y="640998"/>
                  <a:pt x="688022" y="643214"/>
                </a:cubicBezTo>
                <a:cubicBezTo>
                  <a:pt x="691125" y="644987"/>
                  <a:pt x="693785" y="647204"/>
                  <a:pt x="696445" y="649864"/>
                </a:cubicBezTo>
                <a:cubicBezTo>
                  <a:pt x="697332" y="650307"/>
                  <a:pt x="698218" y="651637"/>
                  <a:pt x="699104" y="651637"/>
                </a:cubicBezTo>
                <a:cubicBezTo>
                  <a:pt x="702207" y="653853"/>
                  <a:pt x="705311" y="656070"/>
                  <a:pt x="708857" y="656957"/>
                </a:cubicBezTo>
                <a:cubicBezTo>
                  <a:pt x="714620" y="659173"/>
                  <a:pt x="720827" y="655627"/>
                  <a:pt x="720383" y="648977"/>
                </a:cubicBezTo>
                <a:cubicBezTo>
                  <a:pt x="719940" y="645874"/>
                  <a:pt x="717280" y="644101"/>
                  <a:pt x="715064" y="641884"/>
                </a:cubicBezTo>
                <a:cubicBezTo>
                  <a:pt x="711961" y="638781"/>
                  <a:pt x="707971" y="636565"/>
                  <a:pt x="703981" y="634348"/>
                </a:cubicBezTo>
                <a:cubicBezTo>
                  <a:pt x="697774" y="630358"/>
                  <a:pt x="692898" y="624152"/>
                  <a:pt x="686249" y="621049"/>
                </a:cubicBezTo>
                <a:cubicBezTo>
                  <a:pt x="683146" y="619719"/>
                  <a:pt x="680042" y="618389"/>
                  <a:pt x="676939" y="617945"/>
                </a:cubicBezTo>
                <a:cubicBezTo>
                  <a:pt x="676939" y="617945"/>
                  <a:pt x="676939" y="617945"/>
                  <a:pt x="676939" y="617945"/>
                </a:cubicBezTo>
                <a:cubicBezTo>
                  <a:pt x="676939" y="617502"/>
                  <a:pt x="676496" y="617059"/>
                  <a:pt x="676496" y="617059"/>
                </a:cubicBezTo>
                <a:cubicBezTo>
                  <a:pt x="674280" y="617059"/>
                  <a:pt x="672506" y="617059"/>
                  <a:pt x="670289" y="617059"/>
                </a:cubicBezTo>
                <a:cubicBezTo>
                  <a:pt x="668959" y="617502"/>
                  <a:pt x="662753" y="617502"/>
                  <a:pt x="660093" y="618832"/>
                </a:cubicBezTo>
                <a:cubicBezTo>
                  <a:pt x="660093" y="618832"/>
                  <a:pt x="659650" y="618832"/>
                  <a:pt x="659650" y="618832"/>
                </a:cubicBezTo>
                <a:cubicBezTo>
                  <a:pt x="655660" y="617502"/>
                  <a:pt x="651670" y="616616"/>
                  <a:pt x="647681" y="614842"/>
                </a:cubicBezTo>
                <a:cubicBezTo>
                  <a:pt x="656547" y="611739"/>
                  <a:pt x="665856" y="609079"/>
                  <a:pt x="674722" y="606419"/>
                </a:cubicBezTo>
                <a:cubicBezTo>
                  <a:pt x="677383" y="609079"/>
                  <a:pt x="684919" y="610852"/>
                  <a:pt x="686691" y="611739"/>
                </a:cubicBezTo>
                <a:cubicBezTo>
                  <a:pt x="688022" y="612183"/>
                  <a:pt x="689796" y="612626"/>
                  <a:pt x="691125" y="613069"/>
                </a:cubicBezTo>
                <a:cubicBezTo>
                  <a:pt x="691125" y="613069"/>
                  <a:pt x="691125" y="613069"/>
                  <a:pt x="691125" y="613069"/>
                </a:cubicBezTo>
                <a:cubicBezTo>
                  <a:pt x="698662" y="621492"/>
                  <a:pt x="709301" y="625482"/>
                  <a:pt x="719940" y="627255"/>
                </a:cubicBezTo>
                <a:cubicBezTo>
                  <a:pt x="726147" y="629471"/>
                  <a:pt x="731910" y="633018"/>
                  <a:pt x="738116" y="635678"/>
                </a:cubicBezTo>
                <a:cubicBezTo>
                  <a:pt x="738560" y="635678"/>
                  <a:pt x="739002" y="635678"/>
                  <a:pt x="739446" y="635234"/>
                </a:cubicBezTo>
                <a:cubicBezTo>
                  <a:pt x="739889" y="635234"/>
                  <a:pt x="739889" y="635234"/>
                  <a:pt x="740332" y="635678"/>
                </a:cubicBezTo>
                <a:cubicBezTo>
                  <a:pt x="750529" y="638781"/>
                  <a:pt x="754518" y="631688"/>
                  <a:pt x="748755" y="623265"/>
                </a:cubicBezTo>
                <a:cubicBezTo>
                  <a:pt x="746982" y="620605"/>
                  <a:pt x="743879" y="619275"/>
                  <a:pt x="741663" y="617502"/>
                </a:cubicBezTo>
                <a:cubicBezTo>
                  <a:pt x="739446" y="615729"/>
                  <a:pt x="737672" y="613069"/>
                  <a:pt x="734569" y="612183"/>
                </a:cubicBezTo>
                <a:cubicBezTo>
                  <a:pt x="725703" y="607306"/>
                  <a:pt x="715507" y="608193"/>
                  <a:pt x="705754" y="608193"/>
                </a:cubicBezTo>
                <a:cubicBezTo>
                  <a:pt x="705311" y="607306"/>
                  <a:pt x="703537" y="607749"/>
                  <a:pt x="702651" y="607306"/>
                </a:cubicBezTo>
                <a:cubicBezTo>
                  <a:pt x="700878" y="607306"/>
                  <a:pt x="695558" y="607306"/>
                  <a:pt x="692455" y="608193"/>
                </a:cubicBezTo>
                <a:cubicBezTo>
                  <a:pt x="688465" y="607306"/>
                  <a:pt x="684475" y="605533"/>
                  <a:pt x="680929" y="603760"/>
                </a:cubicBezTo>
                <a:cubicBezTo>
                  <a:pt x="685805" y="602430"/>
                  <a:pt x="690238" y="601100"/>
                  <a:pt x="695115" y="599770"/>
                </a:cubicBezTo>
                <a:cubicBezTo>
                  <a:pt x="696001" y="599326"/>
                  <a:pt x="697332" y="599326"/>
                  <a:pt x="698218" y="599326"/>
                </a:cubicBezTo>
                <a:cubicBezTo>
                  <a:pt x="698218" y="600213"/>
                  <a:pt x="698662" y="600656"/>
                  <a:pt x="699991" y="601100"/>
                </a:cubicBezTo>
                <a:cubicBezTo>
                  <a:pt x="707528" y="603760"/>
                  <a:pt x="715507" y="604203"/>
                  <a:pt x="723486" y="604646"/>
                </a:cubicBezTo>
                <a:cubicBezTo>
                  <a:pt x="733239" y="605976"/>
                  <a:pt x="742105" y="601986"/>
                  <a:pt x="751415" y="599770"/>
                </a:cubicBezTo>
                <a:cubicBezTo>
                  <a:pt x="756292" y="598883"/>
                  <a:pt x="761168" y="599326"/>
                  <a:pt x="765601" y="597110"/>
                </a:cubicBezTo>
                <a:cubicBezTo>
                  <a:pt x="766045" y="597110"/>
                  <a:pt x="766045" y="596667"/>
                  <a:pt x="766045" y="596667"/>
                </a:cubicBezTo>
                <a:cubicBezTo>
                  <a:pt x="766045" y="596667"/>
                  <a:pt x="766487" y="596667"/>
                  <a:pt x="766487" y="596667"/>
                </a:cubicBezTo>
                <a:cubicBezTo>
                  <a:pt x="777127" y="592677"/>
                  <a:pt x="777127" y="582924"/>
                  <a:pt x="766931" y="578934"/>
                </a:cubicBezTo>
                <a:cubicBezTo>
                  <a:pt x="758065" y="576274"/>
                  <a:pt x="749199" y="580264"/>
                  <a:pt x="740776" y="582037"/>
                </a:cubicBezTo>
                <a:cubicBezTo>
                  <a:pt x="734126" y="582924"/>
                  <a:pt x="727477" y="581594"/>
                  <a:pt x="720827" y="584254"/>
                </a:cubicBezTo>
                <a:cubicBezTo>
                  <a:pt x="719053" y="584697"/>
                  <a:pt x="716837" y="585584"/>
                  <a:pt x="715064" y="586027"/>
                </a:cubicBezTo>
                <a:cubicBezTo>
                  <a:pt x="715064" y="586027"/>
                  <a:pt x="715064" y="586027"/>
                  <a:pt x="714620" y="586027"/>
                </a:cubicBezTo>
                <a:cubicBezTo>
                  <a:pt x="711961" y="586914"/>
                  <a:pt x="709744" y="588244"/>
                  <a:pt x="707084" y="589574"/>
                </a:cubicBezTo>
                <a:cubicBezTo>
                  <a:pt x="705754" y="590460"/>
                  <a:pt x="702207" y="593120"/>
                  <a:pt x="699548" y="595337"/>
                </a:cubicBezTo>
                <a:cubicBezTo>
                  <a:pt x="692012" y="596667"/>
                  <a:pt x="684475" y="598440"/>
                  <a:pt x="676939" y="600656"/>
                </a:cubicBezTo>
                <a:cubicBezTo>
                  <a:pt x="677383" y="599770"/>
                  <a:pt x="678269" y="598883"/>
                  <a:pt x="678713" y="597997"/>
                </a:cubicBezTo>
                <a:cubicBezTo>
                  <a:pt x="679155" y="597997"/>
                  <a:pt x="679599" y="597997"/>
                  <a:pt x="680042" y="597553"/>
                </a:cubicBezTo>
                <a:cubicBezTo>
                  <a:pt x="680042" y="597553"/>
                  <a:pt x="680486" y="597553"/>
                  <a:pt x="680929" y="597110"/>
                </a:cubicBezTo>
                <a:cubicBezTo>
                  <a:pt x="680929" y="597110"/>
                  <a:pt x="680929" y="597110"/>
                  <a:pt x="680929" y="597110"/>
                </a:cubicBezTo>
                <a:cubicBezTo>
                  <a:pt x="680929" y="597110"/>
                  <a:pt x="680929" y="597110"/>
                  <a:pt x="680929" y="597110"/>
                </a:cubicBezTo>
                <a:cubicBezTo>
                  <a:pt x="686249" y="595337"/>
                  <a:pt x="691125" y="592234"/>
                  <a:pt x="695558" y="589130"/>
                </a:cubicBezTo>
                <a:cubicBezTo>
                  <a:pt x="701321" y="585584"/>
                  <a:pt x="705311" y="580707"/>
                  <a:pt x="709301" y="575831"/>
                </a:cubicBezTo>
                <a:cubicBezTo>
                  <a:pt x="715064" y="571398"/>
                  <a:pt x="721270" y="566521"/>
                  <a:pt x="724817" y="559872"/>
                </a:cubicBezTo>
                <a:cubicBezTo>
                  <a:pt x="727477" y="555882"/>
                  <a:pt x="727477" y="549232"/>
                  <a:pt x="722600" y="547903"/>
                </a:cubicBezTo>
                <a:cubicBezTo>
                  <a:pt x="722156" y="547459"/>
                  <a:pt x="721714" y="547459"/>
                  <a:pt x="720827" y="547459"/>
                </a:cubicBezTo>
                <a:cubicBezTo>
                  <a:pt x="720383" y="547459"/>
                  <a:pt x="720383" y="547459"/>
                  <a:pt x="719940" y="547903"/>
                </a:cubicBezTo>
                <a:cubicBezTo>
                  <a:pt x="719940" y="547903"/>
                  <a:pt x="719497" y="547903"/>
                  <a:pt x="719497" y="547903"/>
                </a:cubicBezTo>
                <a:cubicBezTo>
                  <a:pt x="717280" y="548346"/>
                  <a:pt x="715064" y="549676"/>
                  <a:pt x="712847" y="551006"/>
                </a:cubicBezTo>
                <a:cubicBezTo>
                  <a:pt x="705311" y="555882"/>
                  <a:pt x="699991" y="563418"/>
                  <a:pt x="692455" y="567852"/>
                </a:cubicBezTo>
                <a:cubicBezTo>
                  <a:pt x="685362" y="572285"/>
                  <a:pt x="679155" y="578048"/>
                  <a:pt x="676496" y="586027"/>
                </a:cubicBezTo>
                <a:cubicBezTo>
                  <a:pt x="676496" y="586027"/>
                  <a:pt x="676496" y="586470"/>
                  <a:pt x="676496" y="586470"/>
                </a:cubicBezTo>
                <a:cubicBezTo>
                  <a:pt x="676052" y="587357"/>
                  <a:pt x="676052" y="588244"/>
                  <a:pt x="676052" y="589130"/>
                </a:cubicBezTo>
                <a:cubicBezTo>
                  <a:pt x="675609" y="590460"/>
                  <a:pt x="675609" y="591790"/>
                  <a:pt x="675609" y="593120"/>
                </a:cubicBezTo>
                <a:cubicBezTo>
                  <a:pt x="675609" y="593563"/>
                  <a:pt x="675609" y="594450"/>
                  <a:pt x="675166" y="594893"/>
                </a:cubicBezTo>
                <a:cubicBezTo>
                  <a:pt x="672950" y="597553"/>
                  <a:pt x="671176" y="600213"/>
                  <a:pt x="671619" y="601986"/>
                </a:cubicBezTo>
                <a:cubicBezTo>
                  <a:pt x="663197" y="604203"/>
                  <a:pt x="654773" y="606863"/>
                  <a:pt x="645907" y="609522"/>
                </a:cubicBezTo>
                <a:cubicBezTo>
                  <a:pt x="647237" y="606863"/>
                  <a:pt x="648568" y="604203"/>
                  <a:pt x="650340" y="601543"/>
                </a:cubicBezTo>
                <a:cubicBezTo>
                  <a:pt x="664526" y="596667"/>
                  <a:pt x="671176" y="582037"/>
                  <a:pt x="673836" y="568295"/>
                </a:cubicBezTo>
                <a:cubicBezTo>
                  <a:pt x="675166" y="563418"/>
                  <a:pt x="677383" y="558985"/>
                  <a:pt x="679155" y="554109"/>
                </a:cubicBezTo>
                <a:cubicBezTo>
                  <a:pt x="680486" y="551006"/>
                  <a:pt x="680486" y="547459"/>
                  <a:pt x="676939" y="546129"/>
                </a:cubicBezTo>
                <a:cubicBezTo>
                  <a:pt x="676496" y="546129"/>
                  <a:pt x="676052" y="546129"/>
                  <a:pt x="676052" y="546129"/>
                </a:cubicBezTo>
                <a:cubicBezTo>
                  <a:pt x="676052" y="545686"/>
                  <a:pt x="676052" y="545243"/>
                  <a:pt x="675609" y="545243"/>
                </a:cubicBezTo>
                <a:cubicBezTo>
                  <a:pt x="668516" y="544356"/>
                  <a:pt x="662309" y="551892"/>
                  <a:pt x="660093" y="557655"/>
                </a:cubicBezTo>
                <a:cubicBezTo>
                  <a:pt x="657876" y="563418"/>
                  <a:pt x="653001" y="566965"/>
                  <a:pt x="649454" y="571841"/>
                </a:cubicBezTo>
                <a:cubicBezTo>
                  <a:pt x="643691" y="580264"/>
                  <a:pt x="643691" y="590903"/>
                  <a:pt x="646351" y="600656"/>
                </a:cubicBezTo>
                <a:cubicBezTo>
                  <a:pt x="646351" y="600656"/>
                  <a:pt x="646351" y="600656"/>
                  <a:pt x="646351" y="600656"/>
                </a:cubicBezTo>
                <a:cubicBezTo>
                  <a:pt x="644134" y="604646"/>
                  <a:pt x="641918" y="608193"/>
                  <a:pt x="641918" y="610852"/>
                </a:cubicBezTo>
                <a:cubicBezTo>
                  <a:pt x="634824" y="613069"/>
                  <a:pt x="627732" y="615285"/>
                  <a:pt x="620639" y="617502"/>
                </a:cubicBezTo>
                <a:cubicBezTo>
                  <a:pt x="615319" y="618832"/>
                  <a:pt x="610000" y="620605"/>
                  <a:pt x="604679" y="622379"/>
                </a:cubicBezTo>
                <a:cubicBezTo>
                  <a:pt x="605123" y="620162"/>
                  <a:pt x="606009" y="617945"/>
                  <a:pt x="606896" y="615729"/>
                </a:cubicBezTo>
                <a:cubicBezTo>
                  <a:pt x="608226" y="614842"/>
                  <a:pt x="609556" y="613956"/>
                  <a:pt x="610886" y="613512"/>
                </a:cubicBezTo>
                <a:cubicBezTo>
                  <a:pt x="619752" y="609966"/>
                  <a:pt x="629061" y="604646"/>
                  <a:pt x="631278" y="594450"/>
                </a:cubicBezTo>
                <a:cubicBezTo>
                  <a:pt x="633052" y="589130"/>
                  <a:pt x="632608" y="583367"/>
                  <a:pt x="636155" y="578934"/>
                </a:cubicBezTo>
                <a:cubicBezTo>
                  <a:pt x="638371" y="574058"/>
                  <a:pt x="642361" y="567852"/>
                  <a:pt x="639701" y="562532"/>
                </a:cubicBezTo>
                <a:cubicBezTo>
                  <a:pt x="639258" y="562088"/>
                  <a:pt x="638815" y="561645"/>
                  <a:pt x="637927" y="561202"/>
                </a:cubicBezTo>
                <a:cubicBezTo>
                  <a:pt x="637927" y="560315"/>
                  <a:pt x="636598" y="559872"/>
                  <a:pt x="636155" y="559872"/>
                </a:cubicBezTo>
                <a:cubicBezTo>
                  <a:pt x="635268" y="559872"/>
                  <a:pt x="634824" y="559872"/>
                  <a:pt x="633938" y="560315"/>
                </a:cubicBezTo>
                <a:cubicBezTo>
                  <a:pt x="633938" y="560315"/>
                  <a:pt x="633938" y="560315"/>
                  <a:pt x="633938" y="560315"/>
                </a:cubicBezTo>
                <a:cubicBezTo>
                  <a:pt x="633494" y="560315"/>
                  <a:pt x="633052" y="560315"/>
                  <a:pt x="632165" y="560758"/>
                </a:cubicBezTo>
                <a:cubicBezTo>
                  <a:pt x="631722" y="560758"/>
                  <a:pt x="630835" y="561202"/>
                  <a:pt x="630391" y="561645"/>
                </a:cubicBezTo>
                <a:cubicBezTo>
                  <a:pt x="627732" y="562975"/>
                  <a:pt x="625072" y="564748"/>
                  <a:pt x="623299" y="566965"/>
                </a:cubicBezTo>
                <a:cubicBezTo>
                  <a:pt x="620639" y="570955"/>
                  <a:pt x="619309" y="576274"/>
                  <a:pt x="615762" y="579821"/>
                </a:cubicBezTo>
                <a:cubicBezTo>
                  <a:pt x="612659" y="582924"/>
                  <a:pt x="608670" y="585584"/>
                  <a:pt x="606009" y="589130"/>
                </a:cubicBezTo>
                <a:cubicBezTo>
                  <a:pt x="601134" y="597110"/>
                  <a:pt x="601576" y="606419"/>
                  <a:pt x="602463" y="615285"/>
                </a:cubicBezTo>
                <a:cubicBezTo>
                  <a:pt x="602463" y="615285"/>
                  <a:pt x="602463" y="615285"/>
                  <a:pt x="602463" y="615285"/>
                </a:cubicBezTo>
                <a:cubicBezTo>
                  <a:pt x="601134" y="618389"/>
                  <a:pt x="600246" y="621492"/>
                  <a:pt x="600246" y="623708"/>
                </a:cubicBezTo>
                <a:cubicBezTo>
                  <a:pt x="588277" y="627255"/>
                  <a:pt x="576308" y="631245"/>
                  <a:pt x="564782" y="635234"/>
                </a:cubicBezTo>
                <a:cubicBezTo>
                  <a:pt x="565668" y="632131"/>
                  <a:pt x="566555" y="629028"/>
                  <a:pt x="567885" y="625925"/>
                </a:cubicBezTo>
                <a:cubicBezTo>
                  <a:pt x="568328" y="625925"/>
                  <a:pt x="568772" y="625482"/>
                  <a:pt x="569214" y="625482"/>
                </a:cubicBezTo>
                <a:cubicBezTo>
                  <a:pt x="577194" y="621492"/>
                  <a:pt x="584288" y="615285"/>
                  <a:pt x="589607" y="607749"/>
                </a:cubicBezTo>
                <a:cubicBezTo>
                  <a:pt x="591824" y="604203"/>
                  <a:pt x="593596" y="600213"/>
                  <a:pt x="594040" y="595780"/>
                </a:cubicBezTo>
                <a:cubicBezTo>
                  <a:pt x="594484" y="591790"/>
                  <a:pt x="595370" y="587800"/>
                  <a:pt x="598030" y="584254"/>
                </a:cubicBezTo>
                <a:cubicBezTo>
                  <a:pt x="602906" y="577604"/>
                  <a:pt x="608670" y="569625"/>
                  <a:pt x="607783" y="560758"/>
                </a:cubicBezTo>
                <a:cubicBezTo>
                  <a:pt x="607339" y="557655"/>
                  <a:pt x="606009" y="553666"/>
                  <a:pt x="602906" y="552779"/>
                </a:cubicBezTo>
                <a:cubicBezTo>
                  <a:pt x="602906" y="552779"/>
                  <a:pt x="602906" y="552779"/>
                  <a:pt x="602906" y="552336"/>
                </a:cubicBezTo>
                <a:cubicBezTo>
                  <a:pt x="602020" y="551449"/>
                  <a:pt x="600246" y="552336"/>
                  <a:pt x="599360" y="552779"/>
                </a:cubicBezTo>
                <a:cubicBezTo>
                  <a:pt x="594040" y="556769"/>
                  <a:pt x="591380" y="562975"/>
                  <a:pt x="587834" y="568738"/>
                </a:cubicBezTo>
                <a:cubicBezTo>
                  <a:pt x="585618" y="572285"/>
                  <a:pt x="582514" y="575831"/>
                  <a:pt x="578968" y="578934"/>
                </a:cubicBezTo>
                <a:cubicBezTo>
                  <a:pt x="572761" y="585140"/>
                  <a:pt x="564782" y="591347"/>
                  <a:pt x="563452" y="600656"/>
                </a:cubicBezTo>
                <a:cubicBezTo>
                  <a:pt x="563009" y="603316"/>
                  <a:pt x="562565" y="605533"/>
                  <a:pt x="562565" y="608193"/>
                </a:cubicBezTo>
                <a:cubicBezTo>
                  <a:pt x="562565" y="609522"/>
                  <a:pt x="562565" y="610409"/>
                  <a:pt x="562565" y="611739"/>
                </a:cubicBezTo>
                <a:cubicBezTo>
                  <a:pt x="562565" y="612626"/>
                  <a:pt x="562565" y="613069"/>
                  <a:pt x="562565" y="613956"/>
                </a:cubicBezTo>
                <a:cubicBezTo>
                  <a:pt x="562565" y="614842"/>
                  <a:pt x="562565" y="615729"/>
                  <a:pt x="562565" y="617059"/>
                </a:cubicBezTo>
                <a:cubicBezTo>
                  <a:pt x="562565" y="619275"/>
                  <a:pt x="563009" y="621492"/>
                  <a:pt x="563452" y="623265"/>
                </a:cubicBezTo>
                <a:cubicBezTo>
                  <a:pt x="563452" y="624152"/>
                  <a:pt x="563895" y="624595"/>
                  <a:pt x="564339" y="625482"/>
                </a:cubicBezTo>
                <a:cubicBezTo>
                  <a:pt x="562565" y="629028"/>
                  <a:pt x="560349" y="634348"/>
                  <a:pt x="560349" y="637894"/>
                </a:cubicBezTo>
                <a:cubicBezTo>
                  <a:pt x="548379" y="642328"/>
                  <a:pt x="535967" y="646761"/>
                  <a:pt x="524441" y="651637"/>
                </a:cubicBezTo>
                <a:cubicBezTo>
                  <a:pt x="524884" y="650307"/>
                  <a:pt x="524884" y="648534"/>
                  <a:pt x="525327" y="647204"/>
                </a:cubicBezTo>
                <a:cubicBezTo>
                  <a:pt x="527101" y="646317"/>
                  <a:pt x="528874" y="644987"/>
                  <a:pt x="530204" y="643657"/>
                </a:cubicBezTo>
                <a:cubicBezTo>
                  <a:pt x="535967" y="639224"/>
                  <a:pt x="541286" y="634348"/>
                  <a:pt x="545276" y="628142"/>
                </a:cubicBezTo>
                <a:cubicBezTo>
                  <a:pt x="548379" y="622822"/>
                  <a:pt x="548379" y="616616"/>
                  <a:pt x="549266" y="610852"/>
                </a:cubicBezTo>
                <a:cubicBezTo>
                  <a:pt x="550596" y="605089"/>
                  <a:pt x="553256" y="599770"/>
                  <a:pt x="555916" y="594007"/>
                </a:cubicBezTo>
                <a:cubicBezTo>
                  <a:pt x="558575" y="587357"/>
                  <a:pt x="559906" y="579821"/>
                  <a:pt x="556802" y="573171"/>
                </a:cubicBezTo>
                <a:cubicBezTo>
                  <a:pt x="555916" y="571398"/>
                  <a:pt x="554586" y="569625"/>
                  <a:pt x="553256" y="569181"/>
                </a:cubicBezTo>
                <a:cubicBezTo>
                  <a:pt x="553256" y="568738"/>
                  <a:pt x="553256" y="568295"/>
                  <a:pt x="552812" y="568295"/>
                </a:cubicBezTo>
                <a:cubicBezTo>
                  <a:pt x="552369" y="567852"/>
                  <a:pt x="551483" y="567852"/>
                  <a:pt x="551039" y="567852"/>
                </a:cubicBezTo>
                <a:cubicBezTo>
                  <a:pt x="538627" y="570955"/>
                  <a:pt x="535524" y="590460"/>
                  <a:pt x="527987" y="599770"/>
                </a:cubicBezTo>
                <a:cubicBezTo>
                  <a:pt x="516904" y="613956"/>
                  <a:pt x="509811" y="630358"/>
                  <a:pt x="521781" y="645874"/>
                </a:cubicBezTo>
                <a:cubicBezTo>
                  <a:pt x="521781" y="645874"/>
                  <a:pt x="521781" y="645874"/>
                  <a:pt x="521781" y="646317"/>
                </a:cubicBezTo>
                <a:cubicBezTo>
                  <a:pt x="521337" y="648090"/>
                  <a:pt x="520008" y="651194"/>
                  <a:pt x="520451" y="653410"/>
                </a:cubicBezTo>
                <a:cubicBezTo>
                  <a:pt x="509811" y="657843"/>
                  <a:pt x="498729" y="662720"/>
                  <a:pt x="488532" y="668039"/>
                </a:cubicBezTo>
                <a:cubicBezTo>
                  <a:pt x="488532" y="664936"/>
                  <a:pt x="489419" y="662276"/>
                  <a:pt x="489862" y="659173"/>
                </a:cubicBezTo>
                <a:cubicBezTo>
                  <a:pt x="491636" y="657843"/>
                  <a:pt x="493409" y="656070"/>
                  <a:pt x="494296" y="655183"/>
                </a:cubicBezTo>
                <a:cubicBezTo>
                  <a:pt x="500502" y="648977"/>
                  <a:pt x="506265" y="641884"/>
                  <a:pt x="507595" y="632575"/>
                </a:cubicBezTo>
                <a:cubicBezTo>
                  <a:pt x="508038" y="628142"/>
                  <a:pt x="508038" y="624595"/>
                  <a:pt x="509368" y="620162"/>
                </a:cubicBezTo>
                <a:cubicBezTo>
                  <a:pt x="511142" y="614842"/>
                  <a:pt x="514688" y="609966"/>
                  <a:pt x="514688" y="604203"/>
                </a:cubicBezTo>
                <a:cubicBezTo>
                  <a:pt x="515131" y="601543"/>
                  <a:pt x="513801" y="597997"/>
                  <a:pt x="512028" y="596667"/>
                </a:cubicBezTo>
                <a:cubicBezTo>
                  <a:pt x="512028" y="595337"/>
                  <a:pt x="509811" y="595337"/>
                  <a:pt x="508925" y="595780"/>
                </a:cubicBezTo>
                <a:cubicBezTo>
                  <a:pt x="508925" y="595780"/>
                  <a:pt x="508925" y="595780"/>
                  <a:pt x="508481" y="595780"/>
                </a:cubicBezTo>
                <a:cubicBezTo>
                  <a:pt x="508038" y="595780"/>
                  <a:pt x="507152" y="596223"/>
                  <a:pt x="506265" y="596667"/>
                </a:cubicBezTo>
                <a:cubicBezTo>
                  <a:pt x="505821" y="596667"/>
                  <a:pt x="505821" y="597110"/>
                  <a:pt x="505378" y="597110"/>
                </a:cubicBezTo>
                <a:cubicBezTo>
                  <a:pt x="501388" y="599326"/>
                  <a:pt x="497842" y="603316"/>
                  <a:pt x="495626" y="607306"/>
                </a:cubicBezTo>
                <a:cubicBezTo>
                  <a:pt x="493409" y="612183"/>
                  <a:pt x="492079" y="617502"/>
                  <a:pt x="488976" y="622379"/>
                </a:cubicBezTo>
                <a:cubicBezTo>
                  <a:pt x="485873" y="627255"/>
                  <a:pt x="482770" y="632575"/>
                  <a:pt x="482326" y="638338"/>
                </a:cubicBezTo>
                <a:cubicBezTo>
                  <a:pt x="481883" y="642328"/>
                  <a:pt x="482770" y="646761"/>
                  <a:pt x="483656" y="650750"/>
                </a:cubicBezTo>
                <a:cubicBezTo>
                  <a:pt x="484099" y="652967"/>
                  <a:pt x="484543" y="655627"/>
                  <a:pt x="485429" y="658287"/>
                </a:cubicBezTo>
                <a:cubicBezTo>
                  <a:pt x="484543" y="662276"/>
                  <a:pt x="483656" y="666710"/>
                  <a:pt x="484543" y="669369"/>
                </a:cubicBezTo>
                <a:cubicBezTo>
                  <a:pt x="474790" y="673802"/>
                  <a:pt x="465480" y="677792"/>
                  <a:pt x="455728" y="681782"/>
                </a:cubicBezTo>
                <a:cubicBezTo>
                  <a:pt x="478336" y="637451"/>
                  <a:pt x="499615" y="592677"/>
                  <a:pt x="516461" y="545686"/>
                </a:cubicBezTo>
                <a:cubicBezTo>
                  <a:pt x="521781" y="531057"/>
                  <a:pt x="526214" y="515984"/>
                  <a:pt x="530647" y="501355"/>
                </a:cubicBezTo>
                <a:cubicBezTo>
                  <a:pt x="534637" y="500912"/>
                  <a:pt x="538183" y="500025"/>
                  <a:pt x="541729" y="499139"/>
                </a:cubicBezTo>
                <a:cubicBezTo>
                  <a:pt x="542173" y="499582"/>
                  <a:pt x="542173" y="500025"/>
                  <a:pt x="543060" y="500468"/>
                </a:cubicBezTo>
                <a:cubicBezTo>
                  <a:pt x="546163" y="503572"/>
                  <a:pt x="550152" y="505345"/>
                  <a:pt x="553699" y="507118"/>
                </a:cubicBezTo>
                <a:cubicBezTo>
                  <a:pt x="560792" y="518644"/>
                  <a:pt x="574535" y="523964"/>
                  <a:pt x="586947" y="527954"/>
                </a:cubicBezTo>
                <a:cubicBezTo>
                  <a:pt x="594040" y="530613"/>
                  <a:pt x="600246" y="536376"/>
                  <a:pt x="607783" y="537263"/>
                </a:cubicBezTo>
                <a:cubicBezTo>
                  <a:pt x="612216" y="537706"/>
                  <a:pt x="617092" y="537263"/>
                  <a:pt x="621083" y="534603"/>
                </a:cubicBezTo>
                <a:cubicBezTo>
                  <a:pt x="621525" y="534160"/>
                  <a:pt x="622412" y="533717"/>
                  <a:pt x="621969" y="532830"/>
                </a:cubicBezTo>
                <a:cubicBezTo>
                  <a:pt x="621969" y="532387"/>
                  <a:pt x="622412" y="532387"/>
                  <a:pt x="622412" y="531943"/>
                </a:cubicBezTo>
                <a:cubicBezTo>
                  <a:pt x="622855" y="530613"/>
                  <a:pt x="622855" y="528840"/>
                  <a:pt x="621969" y="527954"/>
                </a:cubicBezTo>
                <a:cubicBezTo>
                  <a:pt x="617092" y="523964"/>
                  <a:pt x="611329" y="521747"/>
                  <a:pt x="606453" y="518201"/>
                </a:cubicBezTo>
                <a:cubicBezTo>
                  <a:pt x="597587" y="512438"/>
                  <a:pt x="589163" y="504015"/>
                  <a:pt x="578081" y="502685"/>
                </a:cubicBezTo>
                <a:cubicBezTo>
                  <a:pt x="570988" y="500912"/>
                  <a:pt x="563452" y="501798"/>
                  <a:pt x="556802" y="503572"/>
                </a:cubicBezTo>
                <a:cubicBezTo>
                  <a:pt x="553256" y="502241"/>
                  <a:pt x="550152" y="500025"/>
                  <a:pt x="547049" y="497808"/>
                </a:cubicBezTo>
                <a:cubicBezTo>
                  <a:pt x="549266" y="497365"/>
                  <a:pt x="551926" y="496479"/>
                  <a:pt x="554142" y="496035"/>
                </a:cubicBezTo>
                <a:cubicBezTo>
                  <a:pt x="565668" y="492932"/>
                  <a:pt x="577194" y="489829"/>
                  <a:pt x="588277" y="486282"/>
                </a:cubicBezTo>
                <a:cubicBezTo>
                  <a:pt x="590937" y="488056"/>
                  <a:pt x="593596" y="489386"/>
                  <a:pt x="596257" y="491159"/>
                </a:cubicBezTo>
                <a:cubicBezTo>
                  <a:pt x="601134" y="497365"/>
                  <a:pt x="606009" y="505345"/>
                  <a:pt x="613989" y="508005"/>
                </a:cubicBezTo>
                <a:cubicBezTo>
                  <a:pt x="617978" y="509335"/>
                  <a:pt x="622855" y="509778"/>
                  <a:pt x="626402" y="512438"/>
                </a:cubicBezTo>
                <a:cubicBezTo>
                  <a:pt x="633938" y="516871"/>
                  <a:pt x="640144" y="524850"/>
                  <a:pt x="649010" y="526624"/>
                </a:cubicBezTo>
                <a:cubicBezTo>
                  <a:pt x="649010" y="526624"/>
                  <a:pt x="649010" y="526624"/>
                  <a:pt x="649010" y="526624"/>
                </a:cubicBezTo>
                <a:cubicBezTo>
                  <a:pt x="649454" y="526624"/>
                  <a:pt x="649898" y="526624"/>
                  <a:pt x="650340" y="527067"/>
                </a:cubicBezTo>
                <a:cubicBezTo>
                  <a:pt x="651670" y="527067"/>
                  <a:pt x="654773" y="527510"/>
                  <a:pt x="655660" y="526624"/>
                </a:cubicBezTo>
                <a:cubicBezTo>
                  <a:pt x="657876" y="525737"/>
                  <a:pt x="659207" y="524407"/>
                  <a:pt x="657876" y="521304"/>
                </a:cubicBezTo>
                <a:cubicBezTo>
                  <a:pt x="653443" y="513768"/>
                  <a:pt x="645465" y="509778"/>
                  <a:pt x="639258" y="504458"/>
                </a:cubicBezTo>
                <a:cubicBezTo>
                  <a:pt x="627732" y="494705"/>
                  <a:pt x="625516" y="488499"/>
                  <a:pt x="608670" y="487169"/>
                </a:cubicBezTo>
                <a:cubicBezTo>
                  <a:pt x="606009" y="487169"/>
                  <a:pt x="601134" y="486282"/>
                  <a:pt x="598473" y="488056"/>
                </a:cubicBezTo>
                <a:cubicBezTo>
                  <a:pt x="597143" y="487169"/>
                  <a:pt x="595370" y="486282"/>
                  <a:pt x="594040" y="485396"/>
                </a:cubicBezTo>
                <a:cubicBezTo>
                  <a:pt x="600246" y="483623"/>
                  <a:pt x="606896" y="481406"/>
                  <a:pt x="613103" y="479633"/>
                </a:cubicBezTo>
                <a:cubicBezTo>
                  <a:pt x="618422" y="477859"/>
                  <a:pt x="623742" y="476086"/>
                  <a:pt x="629061" y="473870"/>
                </a:cubicBezTo>
                <a:cubicBezTo>
                  <a:pt x="631722" y="475200"/>
                  <a:pt x="634382" y="476973"/>
                  <a:pt x="637041" y="478303"/>
                </a:cubicBezTo>
                <a:cubicBezTo>
                  <a:pt x="643248" y="484953"/>
                  <a:pt x="649898" y="491602"/>
                  <a:pt x="658764" y="494262"/>
                </a:cubicBezTo>
                <a:cubicBezTo>
                  <a:pt x="662309" y="495149"/>
                  <a:pt x="665413" y="493819"/>
                  <a:pt x="668959" y="494262"/>
                </a:cubicBezTo>
                <a:cubicBezTo>
                  <a:pt x="673836" y="495149"/>
                  <a:pt x="678713" y="496922"/>
                  <a:pt x="684032" y="497365"/>
                </a:cubicBezTo>
                <a:cubicBezTo>
                  <a:pt x="684475" y="497365"/>
                  <a:pt x="686249" y="497365"/>
                  <a:pt x="688022" y="497365"/>
                </a:cubicBezTo>
                <a:cubicBezTo>
                  <a:pt x="688465" y="497365"/>
                  <a:pt x="689352" y="497365"/>
                  <a:pt x="689796" y="497365"/>
                </a:cubicBezTo>
                <a:cubicBezTo>
                  <a:pt x="690682" y="497365"/>
                  <a:pt x="692455" y="497365"/>
                  <a:pt x="693785" y="496922"/>
                </a:cubicBezTo>
                <a:cubicBezTo>
                  <a:pt x="696445" y="496922"/>
                  <a:pt x="698662" y="496035"/>
                  <a:pt x="698662" y="495149"/>
                </a:cubicBezTo>
                <a:cubicBezTo>
                  <a:pt x="698662" y="495149"/>
                  <a:pt x="698662" y="495149"/>
                  <a:pt x="698662" y="495149"/>
                </a:cubicBezTo>
                <a:cubicBezTo>
                  <a:pt x="700435" y="493819"/>
                  <a:pt x="701321" y="492489"/>
                  <a:pt x="700435" y="489829"/>
                </a:cubicBezTo>
                <a:cubicBezTo>
                  <a:pt x="698662" y="487612"/>
                  <a:pt x="696001" y="486282"/>
                  <a:pt x="693341" y="484953"/>
                </a:cubicBezTo>
                <a:cubicBezTo>
                  <a:pt x="686249" y="480963"/>
                  <a:pt x="678269" y="480076"/>
                  <a:pt x="670733" y="477859"/>
                </a:cubicBezTo>
                <a:cubicBezTo>
                  <a:pt x="666300" y="476530"/>
                  <a:pt x="662309" y="473870"/>
                  <a:pt x="657876" y="472983"/>
                </a:cubicBezTo>
                <a:cubicBezTo>
                  <a:pt x="653001" y="471653"/>
                  <a:pt x="648124" y="471653"/>
                  <a:pt x="643691" y="472540"/>
                </a:cubicBezTo>
                <a:cubicBezTo>
                  <a:pt x="642804" y="472540"/>
                  <a:pt x="640144" y="472540"/>
                  <a:pt x="638371" y="473426"/>
                </a:cubicBezTo>
                <a:cubicBezTo>
                  <a:pt x="637041" y="472540"/>
                  <a:pt x="636155" y="472096"/>
                  <a:pt x="634824" y="471210"/>
                </a:cubicBezTo>
                <a:cubicBezTo>
                  <a:pt x="645021" y="467220"/>
                  <a:pt x="655217" y="463230"/>
                  <a:pt x="664970" y="457911"/>
                </a:cubicBezTo>
                <a:cubicBezTo>
                  <a:pt x="664970" y="457911"/>
                  <a:pt x="664970" y="457911"/>
                  <a:pt x="664970" y="457911"/>
                </a:cubicBezTo>
                <a:cubicBezTo>
                  <a:pt x="664970" y="457911"/>
                  <a:pt x="664970" y="457911"/>
                  <a:pt x="664970" y="457911"/>
                </a:cubicBezTo>
                <a:cubicBezTo>
                  <a:pt x="664970" y="457911"/>
                  <a:pt x="664970" y="458354"/>
                  <a:pt x="665413" y="458354"/>
                </a:cubicBezTo>
                <a:cubicBezTo>
                  <a:pt x="669403" y="458797"/>
                  <a:pt x="673836" y="457024"/>
                  <a:pt x="677825" y="456581"/>
                </a:cubicBezTo>
                <a:cubicBezTo>
                  <a:pt x="687579" y="454364"/>
                  <a:pt x="695115" y="446828"/>
                  <a:pt x="700435" y="438405"/>
                </a:cubicBezTo>
                <a:cubicBezTo>
                  <a:pt x="707971" y="432199"/>
                  <a:pt x="722600" y="422889"/>
                  <a:pt x="721714" y="411806"/>
                </a:cubicBezTo>
                <a:cubicBezTo>
                  <a:pt x="720383" y="408260"/>
                  <a:pt x="716837" y="409146"/>
                  <a:pt x="713290" y="410920"/>
                </a:cubicBezTo>
                <a:cubicBezTo>
                  <a:pt x="707971" y="413580"/>
                  <a:pt x="703095" y="418456"/>
                  <a:pt x="697774" y="420673"/>
                </a:cubicBezTo>
                <a:cubicBezTo>
                  <a:pt x="684032" y="425549"/>
                  <a:pt x="674280" y="434415"/>
                  <a:pt x="668073" y="447714"/>
                </a:cubicBezTo>
                <a:cubicBezTo>
                  <a:pt x="667630" y="449044"/>
                  <a:pt x="665856" y="451704"/>
                  <a:pt x="664970" y="453921"/>
                </a:cubicBezTo>
                <a:cubicBezTo>
                  <a:pt x="656990" y="457911"/>
                  <a:pt x="648124" y="461014"/>
                  <a:pt x="639701" y="464117"/>
                </a:cubicBezTo>
                <a:cubicBezTo>
                  <a:pt x="638371" y="464560"/>
                  <a:pt x="637485" y="465004"/>
                  <a:pt x="636155" y="465447"/>
                </a:cubicBezTo>
                <a:cubicBezTo>
                  <a:pt x="637041" y="464117"/>
                  <a:pt x="637927" y="462787"/>
                  <a:pt x="638815" y="461900"/>
                </a:cubicBezTo>
                <a:cubicBezTo>
                  <a:pt x="649898" y="457911"/>
                  <a:pt x="660093" y="450374"/>
                  <a:pt x="666300" y="440178"/>
                </a:cubicBezTo>
                <a:cubicBezTo>
                  <a:pt x="669847" y="433085"/>
                  <a:pt x="671619" y="425106"/>
                  <a:pt x="674280" y="417569"/>
                </a:cubicBezTo>
                <a:cubicBezTo>
                  <a:pt x="675166" y="414466"/>
                  <a:pt x="677383" y="410920"/>
                  <a:pt x="678269" y="407817"/>
                </a:cubicBezTo>
                <a:cubicBezTo>
                  <a:pt x="678269" y="405157"/>
                  <a:pt x="675609" y="403827"/>
                  <a:pt x="673392" y="404270"/>
                </a:cubicBezTo>
                <a:cubicBezTo>
                  <a:pt x="673392" y="404270"/>
                  <a:pt x="673392" y="404270"/>
                  <a:pt x="673392" y="404270"/>
                </a:cubicBezTo>
                <a:cubicBezTo>
                  <a:pt x="672506" y="403384"/>
                  <a:pt x="671176" y="404713"/>
                  <a:pt x="670289" y="405157"/>
                </a:cubicBezTo>
                <a:cubicBezTo>
                  <a:pt x="663197" y="409590"/>
                  <a:pt x="659650" y="417126"/>
                  <a:pt x="655217" y="424219"/>
                </a:cubicBezTo>
                <a:cubicBezTo>
                  <a:pt x="651670" y="427766"/>
                  <a:pt x="647237" y="430426"/>
                  <a:pt x="644134" y="434415"/>
                </a:cubicBezTo>
                <a:cubicBezTo>
                  <a:pt x="640144" y="438405"/>
                  <a:pt x="638371" y="443281"/>
                  <a:pt x="637041" y="448601"/>
                </a:cubicBezTo>
                <a:cubicBezTo>
                  <a:pt x="636598" y="450818"/>
                  <a:pt x="636155" y="452591"/>
                  <a:pt x="635711" y="454808"/>
                </a:cubicBezTo>
                <a:cubicBezTo>
                  <a:pt x="635711" y="455251"/>
                  <a:pt x="635711" y="455694"/>
                  <a:pt x="635711" y="456137"/>
                </a:cubicBezTo>
                <a:cubicBezTo>
                  <a:pt x="635711" y="457024"/>
                  <a:pt x="635711" y="458354"/>
                  <a:pt x="635711" y="459241"/>
                </a:cubicBezTo>
                <a:cubicBezTo>
                  <a:pt x="634382" y="461457"/>
                  <a:pt x="633052" y="463674"/>
                  <a:pt x="631722" y="465890"/>
                </a:cubicBezTo>
                <a:cubicBezTo>
                  <a:pt x="631278" y="466334"/>
                  <a:pt x="631278" y="466777"/>
                  <a:pt x="631278" y="467220"/>
                </a:cubicBezTo>
                <a:cubicBezTo>
                  <a:pt x="622412" y="470323"/>
                  <a:pt x="613989" y="473426"/>
                  <a:pt x="605123" y="476086"/>
                </a:cubicBezTo>
                <a:cubicBezTo>
                  <a:pt x="605567" y="475200"/>
                  <a:pt x="606009" y="473870"/>
                  <a:pt x="606453" y="472983"/>
                </a:cubicBezTo>
                <a:cubicBezTo>
                  <a:pt x="607339" y="472540"/>
                  <a:pt x="607783" y="471653"/>
                  <a:pt x="608670" y="471210"/>
                </a:cubicBezTo>
                <a:cubicBezTo>
                  <a:pt x="610000" y="470323"/>
                  <a:pt x="611329" y="469880"/>
                  <a:pt x="612216" y="468993"/>
                </a:cubicBezTo>
                <a:cubicBezTo>
                  <a:pt x="625072" y="461014"/>
                  <a:pt x="629949" y="445941"/>
                  <a:pt x="629505" y="431312"/>
                </a:cubicBezTo>
                <a:cubicBezTo>
                  <a:pt x="629505" y="423332"/>
                  <a:pt x="632165" y="414466"/>
                  <a:pt x="628619" y="406930"/>
                </a:cubicBezTo>
                <a:cubicBezTo>
                  <a:pt x="627732" y="405157"/>
                  <a:pt x="625958" y="402940"/>
                  <a:pt x="624185" y="402497"/>
                </a:cubicBezTo>
                <a:cubicBezTo>
                  <a:pt x="624185" y="402497"/>
                  <a:pt x="624185" y="402497"/>
                  <a:pt x="623742" y="402497"/>
                </a:cubicBezTo>
                <a:cubicBezTo>
                  <a:pt x="623299" y="402497"/>
                  <a:pt x="623299" y="402497"/>
                  <a:pt x="622855" y="402497"/>
                </a:cubicBezTo>
                <a:cubicBezTo>
                  <a:pt x="622855" y="402497"/>
                  <a:pt x="622855" y="402497"/>
                  <a:pt x="622855" y="402497"/>
                </a:cubicBezTo>
                <a:cubicBezTo>
                  <a:pt x="622855" y="402497"/>
                  <a:pt x="622855" y="402497"/>
                  <a:pt x="622855" y="402497"/>
                </a:cubicBezTo>
                <a:cubicBezTo>
                  <a:pt x="615319" y="403384"/>
                  <a:pt x="613545" y="412250"/>
                  <a:pt x="613103" y="418899"/>
                </a:cubicBezTo>
                <a:cubicBezTo>
                  <a:pt x="612659" y="423332"/>
                  <a:pt x="612216" y="427766"/>
                  <a:pt x="610442" y="431755"/>
                </a:cubicBezTo>
                <a:cubicBezTo>
                  <a:pt x="607783" y="436632"/>
                  <a:pt x="604237" y="441065"/>
                  <a:pt x="602020" y="445941"/>
                </a:cubicBezTo>
                <a:cubicBezTo>
                  <a:pt x="598473" y="454364"/>
                  <a:pt x="598917" y="464117"/>
                  <a:pt x="601576" y="472540"/>
                </a:cubicBezTo>
                <a:cubicBezTo>
                  <a:pt x="601576" y="472540"/>
                  <a:pt x="601576" y="472540"/>
                  <a:pt x="601576" y="472540"/>
                </a:cubicBezTo>
                <a:cubicBezTo>
                  <a:pt x="600690" y="474313"/>
                  <a:pt x="599803" y="476086"/>
                  <a:pt x="599803" y="477859"/>
                </a:cubicBezTo>
                <a:cubicBezTo>
                  <a:pt x="596257" y="479190"/>
                  <a:pt x="592710" y="480076"/>
                  <a:pt x="588721" y="481406"/>
                </a:cubicBezTo>
                <a:cubicBezTo>
                  <a:pt x="588277" y="481406"/>
                  <a:pt x="587834" y="481406"/>
                  <a:pt x="587391" y="481849"/>
                </a:cubicBezTo>
                <a:cubicBezTo>
                  <a:pt x="581185" y="483623"/>
                  <a:pt x="574535" y="485396"/>
                  <a:pt x="568328" y="487169"/>
                </a:cubicBezTo>
                <a:cubicBezTo>
                  <a:pt x="568328" y="487169"/>
                  <a:pt x="568328" y="487169"/>
                  <a:pt x="568328" y="487169"/>
                </a:cubicBezTo>
                <a:cubicBezTo>
                  <a:pt x="568328" y="484066"/>
                  <a:pt x="568772" y="480519"/>
                  <a:pt x="569658" y="477416"/>
                </a:cubicBezTo>
                <a:cubicBezTo>
                  <a:pt x="572761" y="474757"/>
                  <a:pt x="575864" y="472096"/>
                  <a:pt x="578524" y="468993"/>
                </a:cubicBezTo>
                <a:cubicBezTo>
                  <a:pt x="589163" y="458797"/>
                  <a:pt x="584288" y="443281"/>
                  <a:pt x="586060" y="429982"/>
                </a:cubicBezTo>
                <a:cubicBezTo>
                  <a:pt x="586947" y="420229"/>
                  <a:pt x="588721" y="409590"/>
                  <a:pt x="585174" y="400280"/>
                </a:cubicBezTo>
                <a:cubicBezTo>
                  <a:pt x="584288" y="398507"/>
                  <a:pt x="582071" y="397621"/>
                  <a:pt x="580297" y="398507"/>
                </a:cubicBezTo>
                <a:cubicBezTo>
                  <a:pt x="577194" y="399837"/>
                  <a:pt x="574978" y="402054"/>
                  <a:pt x="573648" y="405157"/>
                </a:cubicBezTo>
                <a:cubicBezTo>
                  <a:pt x="573648" y="405157"/>
                  <a:pt x="573648" y="405157"/>
                  <a:pt x="573648" y="405600"/>
                </a:cubicBezTo>
                <a:cubicBezTo>
                  <a:pt x="573648" y="405600"/>
                  <a:pt x="573648" y="406044"/>
                  <a:pt x="573648" y="406044"/>
                </a:cubicBezTo>
                <a:cubicBezTo>
                  <a:pt x="573205" y="407373"/>
                  <a:pt x="572761" y="408260"/>
                  <a:pt x="572318" y="409590"/>
                </a:cubicBezTo>
                <a:cubicBezTo>
                  <a:pt x="570102" y="415796"/>
                  <a:pt x="568772" y="422446"/>
                  <a:pt x="565668" y="428652"/>
                </a:cubicBezTo>
                <a:cubicBezTo>
                  <a:pt x="563009" y="434415"/>
                  <a:pt x="557689" y="439292"/>
                  <a:pt x="556802" y="445941"/>
                </a:cubicBezTo>
                <a:cubicBezTo>
                  <a:pt x="555916" y="457024"/>
                  <a:pt x="561235" y="467663"/>
                  <a:pt x="564782" y="477859"/>
                </a:cubicBezTo>
                <a:cubicBezTo>
                  <a:pt x="563895" y="481849"/>
                  <a:pt x="563895" y="485839"/>
                  <a:pt x="564339" y="488499"/>
                </a:cubicBezTo>
                <a:cubicBezTo>
                  <a:pt x="558132" y="490272"/>
                  <a:pt x="551926" y="492045"/>
                  <a:pt x="545719" y="493375"/>
                </a:cubicBezTo>
                <a:cubicBezTo>
                  <a:pt x="542173" y="494262"/>
                  <a:pt x="538183" y="495149"/>
                  <a:pt x="534637" y="496035"/>
                </a:cubicBezTo>
                <a:cubicBezTo>
                  <a:pt x="534193" y="496035"/>
                  <a:pt x="532863" y="496479"/>
                  <a:pt x="531534" y="496479"/>
                </a:cubicBezTo>
                <a:cubicBezTo>
                  <a:pt x="535080" y="483623"/>
                  <a:pt x="538627" y="470767"/>
                  <a:pt x="541729" y="457467"/>
                </a:cubicBezTo>
                <a:cubicBezTo>
                  <a:pt x="542173" y="455694"/>
                  <a:pt x="542616" y="453921"/>
                  <a:pt x="543060" y="452148"/>
                </a:cubicBezTo>
                <a:cubicBezTo>
                  <a:pt x="550596" y="425549"/>
                  <a:pt x="558132" y="398507"/>
                  <a:pt x="563895" y="371465"/>
                </a:cubicBezTo>
                <a:cubicBezTo>
                  <a:pt x="571431" y="360382"/>
                  <a:pt x="581627" y="350630"/>
                  <a:pt x="592267" y="342207"/>
                </a:cubicBezTo>
                <a:cubicBezTo>
                  <a:pt x="592267" y="342207"/>
                  <a:pt x="592267" y="342207"/>
                  <a:pt x="592710" y="342207"/>
                </a:cubicBezTo>
                <a:cubicBezTo>
                  <a:pt x="594484" y="343094"/>
                  <a:pt x="596257" y="343980"/>
                  <a:pt x="598030" y="345310"/>
                </a:cubicBezTo>
                <a:cubicBezTo>
                  <a:pt x="598030" y="345753"/>
                  <a:pt x="598030" y="345753"/>
                  <a:pt x="598473" y="345753"/>
                </a:cubicBezTo>
                <a:cubicBezTo>
                  <a:pt x="601576" y="351960"/>
                  <a:pt x="605123" y="358609"/>
                  <a:pt x="610886" y="363042"/>
                </a:cubicBezTo>
                <a:cubicBezTo>
                  <a:pt x="615319" y="366589"/>
                  <a:pt x="620195" y="369692"/>
                  <a:pt x="624185" y="373682"/>
                </a:cubicBezTo>
                <a:cubicBezTo>
                  <a:pt x="631722" y="383878"/>
                  <a:pt x="638815" y="396734"/>
                  <a:pt x="651670" y="400280"/>
                </a:cubicBezTo>
                <a:cubicBezTo>
                  <a:pt x="653443" y="400724"/>
                  <a:pt x="655660" y="399837"/>
                  <a:pt x="654773" y="398507"/>
                </a:cubicBezTo>
                <a:cubicBezTo>
                  <a:pt x="662753" y="396734"/>
                  <a:pt x="657434" y="382548"/>
                  <a:pt x="653001" y="376785"/>
                </a:cubicBezTo>
                <a:cubicBezTo>
                  <a:pt x="647681" y="367919"/>
                  <a:pt x="640144" y="360826"/>
                  <a:pt x="633052" y="353290"/>
                </a:cubicBezTo>
                <a:cubicBezTo>
                  <a:pt x="630391" y="350186"/>
                  <a:pt x="627288" y="347083"/>
                  <a:pt x="623742" y="344423"/>
                </a:cubicBezTo>
                <a:cubicBezTo>
                  <a:pt x="616649" y="340433"/>
                  <a:pt x="607783" y="338217"/>
                  <a:pt x="599803" y="339104"/>
                </a:cubicBezTo>
                <a:cubicBezTo>
                  <a:pt x="599360" y="339104"/>
                  <a:pt x="598473" y="339104"/>
                  <a:pt x="598030" y="339547"/>
                </a:cubicBezTo>
                <a:cubicBezTo>
                  <a:pt x="597587" y="339104"/>
                  <a:pt x="596700" y="339104"/>
                  <a:pt x="596257" y="338660"/>
                </a:cubicBezTo>
                <a:cubicBezTo>
                  <a:pt x="596257" y="338660"/>
                  <a:pt x="595813" y="338660"/>
                  <a:pt x="595813" y="338217"/>
                </a:cubicBezTo>
                <a:cubicBezTo>
                  <a:pt x="606453" y="330681"/>
                  <a:pt x="618422" y="326248"/>
                  <a:pt x="630835" y="322701"/>
                </a:cubicBezTo>
                <a:cubicBezTo>
                  <a:pt x="631278" y="322701"/>
                  <a:pt x="631278" y="322701"/>
                  <a:pt x="631722" y="322701"/>
                </a:cubicBezTo>
                <a:cubicBezTo>
                  <a:pt x="633052" y="324474"/>
                  <a:pt x="634824" y="325804"/>
                  <a:pt x="637041" y="326691"/>
                </a:cubicBezTo>
                <a:cubicBezTo>
                  <a:pt x="637485" y="328021"/>
                  <a:pt x="637485" y="328908"/>
                  <a:pt x="637927" y="330237"/>
                </a:cubicBezTo>
                <a:cubicBezTo>
                  <a:pt x="638815" y="333341"/>
                  <a:pt x="639701" y="336000"/>
                  <a:pt x="641474" y="338217"/>
                </a:cubicBezTo>
                <a:cubicBezTo>
                  <a:pt x="643248" y="340433"/>
                  <a:pt x="645021" y="342650"/>
                  <a:pt x="646794" y="344423"/>
                </a:cubicBezTo>
                <a:cubicBezTo>
                  <a:pt x="647237" y="344423"/>
                  <a:pt x="647237" y="344867"/>
                  <a:pt x="647681" y="344867"/>
                </a:cubicBezTo>
                <a:cubicBezTo>
                  <a:pt x="649454" y="346640"/>
                  <a:pt x="651670" y="348413"/>
                  <a:pt x="653887" y="349743"/>
                </a:cubicBezTo>
                <a:cubicBezTo>
                  <a:pt x="657876" y="352403"/>
                  <a:pt x="661867" y="354176"/>
                  <a:pt x="664970" y="357723"/>
                </a:cubicBezTo>
                <a:cubicBezTo>
                  <a:pt x="674722" y="366589"/>
                  <a:pt x="678713" y="378115"/>
                  <a:pt x="693341" y="380331"/>
                </a:cubicBezTo>
                <a:cubicBezTo>
                  <a:pt x="694671" y="380331"/>
                  <a:pt x="696888" y="381218"/>
                  <a:pt x="697332" y="379445"/>
                </a:cubicBezTo>
                <a:cubicBezTo>
                  <a:pt x="697332" y="379445"/>
                  <a:pt x="697332" y="379445"/>
                  <a:pt x="697332" y="379445"/>
                </a:cubicBezTo>
                <a:cubicBezTo>
                  <a:pt x="703095" y="377228"/>
                  <a:pt x="701765" y="368805"/>
                  <a:pt x="697774" y="364372"/>
                </a:cubicBezTo>
                <a:cubicBezTo>
                  <a:pt x="691568" y="355949"/>
                  <a:pt x="684919" y="347527"/>
                  <a:pt x="678713" y="339104"/>
                </a:cubicBezTo>
                <a:cubicBezTo>
                  <a:pt x="669847" y="327134"/>
                  <a:pt x="653443" y="320928"/>
                  <a:pt x="638815" y="323145"/>
                </a:cubicBezTo>
                <a:cubicBezTo>
                  <a:pt x="638371" y="322701"/>
                  <a:pt x="637485" y="322258"/>
                  <a:pt x="637041" y="321815"/>
                </a:cubicBezTo>
                <a:cubicBezTo>
                  <a:pt x="640144" y="320928"/>
                  <a:pt x="643248" y="320041"/>
                  <a:pt x="645907" y="319598"/>
                </a:cubicBezTo>
                <a:cubicBezTo>
                  <a:pt x="651670" y="318268"/>
                  <a:pt x="657434" y="316495"/>
                  <a:pt x="663197" y="314722"/>
                </a:cubicBezTo>
                <a:cubicBezTo>
                  <a:pt x="666300" y="316495"/>
                  <a:pt x="669403" y="317825"/>
                  <a:pt x="672950" y="319155"/>
                </a:cubicBezTo>
                <a:cubicBezTo>
                  <a:pt x="677825" y="324031"/>
                  <a:pt x="682702" y="328908"/>
                  <a:pt x="687579" y="333784"/>
                </a:cubicBezTo>
                <a:cubicBezTo>
                  <a:pt x="689796" y="335557"/>
                  <a:pt x="691568" y="337331"/>
                  <a:pt x="694229" y="338217"/>
                </a:cubicBezTo>
                <a:cubicBezTo>
                  <a:pt x="700435" y="340877"/>
                  <a:pt x="707528" y="339547"/>
                  <a:pt x="714178" y="339990"/>
                </a:cubicBezTo>
                <a:cubicBezTo>
                  <a:pt x="721270" y="340433"/>
                  <a:pt x="727477" y="344867"/>
                  <a:pt x="735013" y="344867"/>
                </a:cubicBezTo>
                <a:cubicBezTo>
                  <a:pt x="737672" y="345310"/>
                  <a:pt x="745652" y="344423"/>
                  <a:pt x="745209" y="340877"/>
                </a:cubicBezTo>
                <a:cubicBezTo>
                  <a:pt x="745209" y="340877"/>
                  <a:pt x="745209" y="340433"/>
                  <a:pt x="744765" y="340433"/>
                </a:cubicBezTo>
                <a:cubicBezTo>
                  <a:pt x="746982" y="338217"/>
                  <a:pt x="746538" y="335114"/>
                  <a:pt x="741219" y="331567"/>
                </a:cubicBezTo>
                <a:cubicBezTo>
                  <a:pt x="735456" y="328021"/>
                  <a:pt x="728806" y="325361"/>
                  <a:pt x="722600" y="322701"/>
                </a:cubicBezTo>
                <a:cubicBezTo>
                  <a:pt x="716394" y="319598"/>
                  <a:pt x="710187" y="316495"/>
                  <a:pt x="703981" y="315165"/>
                </a:cubicBezTo>
                <a:cubicBezTo>
                  <a:pt x="695558" y="313392"/>
                  <a:pt x="687135" y="312949"/>
                  <a:pt x="678713" y="314722"/>
                </a:cubicBezTo>
                <a:cubicBezTo>
                  <a:pt x="678269" y="314722"/>
                  <a:pt x="677383" y="315165"/>
                  <a:pt x="676052" y="315608"/>
                </a:cubicBezTo>
                <a:cubicBezTo>
                  <a:pt x="673836" y="314722"/>
                  <a:pt x="671619" y="314278"/>
                  <a:pt x="669847" y="312949"/>
                </a:cubicBezTo>
                <a:cubicBezTo>
                  <a:pt x="680929" y="309402"/>
                  <a:pt x="692012" y="305412"/>
                  <a:pt x="703095" y="300536"/>
                </a:cubicBezTo>
                <a:cubicBezTo>
                  <a:pt x="704868" y="300979"/>
                  <a:pt x="707528" y="301422"/>
                  <a:pt x="708857" y="301422"/>
                </a:cubicBezTo>
                <a:cubicBezTo>
                  <a:pt x="723044" y="300979"/>
                  <a:pt x="738116" y="298319"/>
                  <a:pt x="748755" y="289010"/>
                </a:cubicBezTo>
                <a:cubicBezTo>
                  <a:pt x="754962" y="284577"/>
                  <a:pt x="758509" y="277484"/>
                  <a:pt x="762498" y="271277"/>
                </a:cubicBezTo>
                <a:cubicBezTo>
                  <a:pt x="762498" y="271277"/>
                  <a:pt x="762498" y="270834"/>
                  <a:pt x="762498" y="270834"/>
                </a:cubicBezTo>
                <a:cubicBezTo>
                  <a:pt x="764714" y="268618"/>
                  <a:pt x="766487" y="265958"/>
                  <a:pt x="768261" y="263298"/>
                </a:cubicBezTo>
                <a:cubicBezTo>
                  <a:pt x="771808" y="258421"/>
                  <a:pt x="772694" y="249112"/>
                  <a:pt x="764714" y="248669"/>
                </a:cubicBezTo>
                <a:cubicBezTo>
                  <a:pt x="755404" y="248225"/>
                  <a:pt x="747426" y="255318"/>
                  <a:pt x="739889" y="259751"/>
                </a:cubicBezTo>
                <a:cubicBezTo>
                  <a:pt x="728363" y="266844"/>
                  <a:pt x="715507" y="273937"/>
                  <a:pt x="708857" y="285906"/>
                </a:cubicBezTo>
                <a:cubicBezTo>
                  <a:pt x="708414" y="285906"/>
                  <a:pt x="707971" y="285906"/>
                  <a:pt x="707971" y="286350"/>
                </a:cubicBezTo>
                <a:cubicBezTo>
                  <a:pt x="706198" y="288123"/>
                  <a:pt x="705311" y="290340"/>
                  <a:pt x="703537" y="292113"/>
                </a:cubicBezTo>
                <a:cubicBezTo>
                  <a:pt x="702651" y="293443"/>
                  <a:pt x="701765" y="294773"/>
                  <a:pt x="700878" y="295659"/>
                </a:cubicBezTo>
                <a:cubicBezTo>
                  <a:pt x="700435" y="296103"/>
                  <a:pt x="700435" y="296546"/>
                  <a:pt x="700435" y="296546"/>
                </a:cubicBezTo>
                <a:cubicBezTo>
                  <a:pt x="694229" y="299206"/>
                  <a:pt x="688022" y="301866"/>
                  <a:pt x="681816" y="304082"/>
                </a:cubicBezTo>
                <a:cubicBezTo>
                  <a:pt x="682702" y="302752"/>
                  <a:pt x="683146" y="301422"/>
                  <a:pt x="684032" y="299649"/>
                </a:cubicBezTo>
                <a:cubicBezTo>
                  <a:pt x="685805" y="298763"/>
                  <a:pt x="687579" y="297876"/>
                  <a:pt x="688908" y="296546"/>
                </a:cubicBezTo>
                <a:cubicBezTo>
                  <a:pt x="695558" y="292556"/>
                  <a:pt x="701321" y="286350"/>
                  <a:pt x="704868" y="279257"/>
                </a:cubicBezTo>
                <a:cubicBezTo>
                  <a:pt x="707084" y="275710"/>
                  <a:pt x="706640" y="271277"/>
                  <a:pt x="707971" y="267287"/>
                </a:cubicBezTo>
                <a:cubicBezTo>
                  <a:pt x="712847" y="258421"/>
                  <a:pt x="724373" y="247782"/>
                  <a:pt x="723044" y="237142"/>
                </a:cubicBezTo>
                <a:cubicBezTo>
                  <a:pt x="719940" y="228276"/>
                  <a:pt x="709744" y="236256"/>
                  <a:pt x="704868" y="238916"/>
                </a:cubicBezTo>
                <a:cubicBezTo>
                  <a:pt x="702207" y="240689"/>
                  <a:pt x="699548" y="242905"/>
                  <a:pt x="697332" y="245565"/>
                </a:cubicBezTo>
                <a:cubicBezTo>
                  <a:pt x="696888" y="246009"/>
                  <a:pt x="696888" y="246009"/>
                  <a:pt x="696445" y="246452"/>
                </a:cubicBezTo>
                <a:cubicBezTo>
                  <a:pt x="690238" y="253102"/>
                  <a:pt x="686691" y="261524"/>
                  <a:pt x="682702" y="269947"/>
                </a:cubicBezTo>
                <a:cubicBezTo>
                  <a:pt x="676939" y="276597"/>
                  <a:pt x="671619" y="284133"/>
                  <a:pt x="675166" y="293443"/>
                </a:cubicBezTo>
                <a:cubicBezTo>
                  <a:pt x="676052" y="296103"/>
                  <a:pt x="676939" y="298319"/>
                  <a:pt x="678269" y="300092"/>
                </a:cubicBezTo>
                <a:cubicBezTo>
                  <a:pt x="677383" y="301866"/>
                  <a:pt x="676496" y="304082"/>
                  <a:pt x="675166" y="305855"/>
                </a:cubicBezTo>
                <a:cubicBezTo>
                  <a:pt x="665856" y="308959"/>
                  <a:pt x="656547" y="311618"/>
                  <a:pt x="647237" y="313835"/>
                </a:cubicBezTo>
                <a:cubicBezTo>
                  <a:pt x="643691" y="314722"/>
                  <a:pt x="640144" y="315608"/>
                  <a:pt x="636598" y="316495"/>
                </a:cubicBezTo>
                <a:cubicBezTo>
                  <a:pt x="637485" y="315165"/>
                  <a:pt x="638371" y="313835"/>
                  <a:pt x="639258" y="312062"/>
                </a:cubicBezTo>
                <a:cubicBezTo>
                  <a:pt x="641031" y="308072"/>
                  <a:pt x="642804" y="304526"/>
                  <a:pt x="644134" y="301422"/>
                </a:cubicBezTo>
                <a:cubicBezTo>
                  <a:pt x="645465" y="299649"/>
                  <a:pt x="647237" y="297876"/>
                  <a:pt x="647681" y="296989"/>
                </a:cubicBezTo>
                <a:cubicBezTo>
                  <a:pt x="654331" y="288566"/>
                  <a:pt x="658320" y="277927"/>
                  <a:pt x="656547" y="267287"/>
                </a:cubicBezTo>
                <a:cubicBezTo>
                  <a:pt x="655217" y="259308"/>
                  <a:pt x="653001" y="251772"/>
                  <a:pt x="651227" y="243792"/>
                </a:cubicBezTo>
                <a:cubicBezTo>
                  <a:pt x="649010" y="238029"/>
                  <a:pt x="645907" y="220297"/>
                  <a:pt x="637041" y="228720"/>
                </a:cubicBezTo>
                <a:cubicBezTo>
                  <a:pt x="634382" y="231823"/>
                  <a:pt x="633052" y="234926"/>
                  <a:pt x="632608" y="238916"/>
                </a:cubicBezTo>
                <a:cubicBezTo>
                  <a:pt x="631722" y="242905"/>
                  <a:pt x="631278" y="247338"/>
                  <a:pt x="631278" y="251328"/>
                </a:cubicBezTo>
                <a:cubicBezTo>
                  <a:pt x="631278" y="257978"/>
                  <a:pt x="634382" y="263741"/>
                  <a:pt x="635711" y="269947"/>
                </a:cubicBezTo>
                <a:cubicBezTo>
                  <a:pt x="635711" y="270391"/>
                  <a:pt x="635711" y="271277"/>
                  <a:pt x="635711" y="271720"/>
                </a:cubicBezTo>
                <a:cubicBezTo>
                  <a:pt x="635711" y="274824"/>
                  <a:pt x="634824" y="277927"/>
                  <a:pt x="634382" y="281030"/>
                </a:cubicBezTo>
                <a:cubicBezTo>
                  <a:pt x="632608" y="288566"/>
                  <a:pt x="635268" y="295659"/>
                  <a:pt x="638371" y="302309"/>
                </a:cubicBezTo>
                <a:cubicBezTo>
                  <a:pt x="636155" y="307185"/>
                  <a:pt x="633494" y="312505"/>
                  <a:pt x="630835" y="316938"/>
                </a:cubicBezTo>
                <a:cubicBezTo>
                  <a:pt x="630391" y="317382"/>
                  <a:pt x="630391" y="317825"/>
                  <a:pt x="629949" y="317825"/>
                </a:cubicBezTo>
                <a:cubicBezTo>
                  <a:pt x="618866" y="321371"/>
                  <a:pt x="607783" y="325804"/>
                  <a:pt x="598030" y="332011"/>
                </a:cubicBezTo>
                <a:cubicBezTo>
                  <a:pt x="598030" y="330681"/>
                  <a:pt x="598030" y="329351"/>
                  <a:pt x="598030" y="328021"/>
                </a:cubicBezTo>
                <a:cubicBezTo>
                  <a:pt x="598030" y="326248"/>
                  <a:pt x="598473" y="324474"/>
                  <a:pt x="598473" y="322701"/>
                </a:cubicBezTo>
                <a:cubicBezTo>
                  <a:pt x="598473" y="322258"/>
                  <a:pt x="598917" y="322258"/>
                  <a:pt x="598917" y="321815"/>
                </a:cubicBezTo>
                <a:cubicBezTo>
                  <a:pt x="606896" y="315165"/>
                  <a:pt x="610886" y="304969"/>
                  <a:pt x="611773" y="294773"/>
                </a:cubicBezTo>
                <a:cubicBezTo>
                  <a:pt x="613103" y="283247"/>
                  <a:pt x="618422" y="271720"/>
                  <a:pt x="616649" y="259751"/>
                </a:cubicBezTo>
                <a:cubicBezTo>
                  <a:pt x="616206" y="257091"/>
                  <a:pt x="615762" y="252658"/>
                  <a:pt x="612216" y="252215"/>
                </a:cubicBezTo>
                <a:cubicBezTo>
                  <a:pt x="609556" y="252215"/>
                  <a:pt x="607783" y="253102"/>
                  <a:pt x="606009" y="254875"/>
                </a:cubicBezTo>
                <a:cubicBezTo>
                  <a:pt x="605567" y="254875"/>
                  <a:pt x="605567" y="254875"/>
                  <a:pt x="605123" y="254875"/>
                </a:cubicBezTo>
                <a:cubicBezTo>
                  <a:pt x="598917" y="261081"/>
                  <a:pt x="599360" y="269947"/>
                  <a:pt x="596257" y="277484"/>
                </a:cubicBezTo>
                <a:cubicBezTo>
                  <a:pt x="594484" y="281473"/>
                  <a:pt x="591824" y="285020"/>
                  <a:pt x="590494" y="289010"/>
                </a:cubicBezTo>
                <a:cubicBezTo>
                  <a:pt x="588277" y="295659"/>
                  <a:pt x="587834" y="303196"/>
                  <a:pt x="589163" y="309845"/>
                </a:cubicBezTo>
                <a:cubicBezTo>
                  <a:pt x="590051" y="314278"/>
                  <a:pt x="591380" y="318711"/>
                  <a:pt x="593596" y="323145"/>
                </a:cubicBezTo>
                <a:cubicBezTo>
                  <a:pt x="593154" y="326691"/>
                  <a:pt x="593154" y="330237"/>
                  <a:pt x="593596" y="333784"/>
                </a:cubicBezTo>
                <a:cubicBezTo>
                  <a:pt x="588721" y="337331"/>
                  <a:pt x="583844" y="341320"/>
                  <a:pt x="579411" y="345753"/>
                </a:cubicBezTo>
                <a:cubicBezTo>
                  <a:pt x="578081" y="347527"/>
                  <a:pt x="571875" y="353290"/>
                  <a:pt x="566555" y="359496"/>
                </a:cubicBezTo>
                <a:cubicBezTo>
                  <a:pt x="567885" y="353733"/>
                  <a:pt x="568772" y="347970"/>
                  <a:pt x="569658" y="342207"/>
                </a:cubicBezTo>
                <a:cubicBezTo>
                  <a:pt x="574091" y="311175"/>
                  <a:pt x="576752" y="280143"/>
                  <a:pt x="576752" y="248669"/>
                </a:cubicBezTo>
                <a:cubicBezTo>
                  <a:pt x="581185" y="238472"/>
                  <a:pt x="586060" y="228720"/>
                  <a:pt x="591380" y="218523"/>
                </a:cubicBezTo>
                <a:cubicBezTo>
                  <a:pt x="591824" y="217637"/>
                  <a:pt x="592710" y="216750"/>
                  <a:pt x="593154" y="215864"/>
                </a:cubicBezTo>
                <a:cubicBezTo>
                  <a:pt x="593154" y="215864"/>
                  <a:pt x="593154" y="215864"/>
                  <a:pt x="593154" y="215864"/>
                </a:cubicBezTo>
                <a:cubicBezTo>
                  <a:pt x="595813" y="214090"/>
                  <a:pt x="598917" y="212317"/>
                  <a:pt x="601576" y="210544"/>
                </a:cubicBezTo>
                <a:cubicBezTo>
                  <a:pt x="601576" y="210987"/>
                  <a:pt x="602020" y="210987"/>
                  <a:pt x="602020" y="210987"/>
                </a:cubicBezTo>
                <a:cubicBezTo>
                  <a:pt x="607339" y="212317"/>
                  <a:pt x="612659" y="213204"/>
                  <a:pt x="617978" y="213204"/>
                </a:cubicBezTo>
                <a:cubicBezTo>
                  <a:pt x="632165" y="213204"/>
                  <a:pt x="645465" y="209214"/>
                  <a:pt x="658764" y="203894"/>
                </a:cubicBezTo>
                <a:cubicBezTo>
                  <a:pt x="665413" y="201678"/>
                  <a:pt x="672063" y="201234"/>
                  <a:pt x="678269" y="199018"/>
                </a:cubicBezTo>
                <a:cubicBezTo>
                  <a:pt x="682702" y="197688"/>
                  <a:pt x="686691" y="195471"/>
                  <a:pt x="689352" y="191925"/>
                </a:cubicBezTo>
                <a:cubicBezTo>
                  <a:pt x="689352" y="191482"/>
                  <a:pt x="689796" y="191482"/>
                  <a:pt x="689796" y="191038"/>
                </a:cubicBezTo>
                <a:cubicBezTo>
                  <a:pt x="689796" y="191038"/>
                  <a:pt x="689796" y="191038"/>
                  <a:pt x="689796" y="191038"/>
                </a:cubicBezTo>
                <a:cubicBezTo>
                  <a:pt x="690238" y="190595"/>
                  <a:pt x="690682" y="190152"/>
                  <a:pt x="690682" y="189708"/>
                </a:cubicBezTo>
                <a:cubicBezTo>
                  <a:pt x="691568" y="187492"/>
                  <a:pt x="691125" y="184832"/>
                  <a:pt x="688908" y="183502"/>
                </a:cubicBezTo>
                <a:cubicBezTo>
                  <a:pt x="676496" y="179069"/>
                  <a:pt x="663197" y="183059"/>
                  <a:pt x="650340" y="184389"/>
                </a:cubicBezTo>
                <a:cubicBezTo>
                  <a:pt x="644134" y="184832"/>
                  <a:pt x="637927" y="183945"/>
                  <a:pt x="632165" y="185275"/>
                </a:cubicBezTo>
                <a:cubicBezTo>
                  <a:pt x="624185" y="187492"/>
                  <a:pt x="616649" y="191925"/>
                  <a:pt x="610000" y="196801"/>
                </a:cubicBezTo>
                <a:cubicBezTo>
                  <a:pt x="608226" y="198131"/>
                  <a:pt x="603793" y="201678"/>
                  <a:pt x="602020" y="204781"/>
                </a:cubicBezTo>
                <a:cubicBezTo>
                  <a:pt x="600246" y="205668"/>
                  <a:pt x="598473" y="206554"/>
                  <a:pt x="596700" y="207441"/>
                </a:cubicBezTo>
                <a:cubicBezTo>
                  <a:pt x="606009" y="191925"/>
                  <a:pt x="616649" y="176852"/>
                  <a:pt x="628619" y="163553"/>
                </a:cubicBezTo>
                <a:cubicBezTo>
                  <a:pt x="628619" y="163553"/>
                  <a:pt x="629061" y="163553"/>
                  <a:pt x="629061" y="163553"/>
                </a:cubicBezTo>
                <a:cubicBezTo>
                  <a:pt x="637485" y="162666"/>
                  <a:pt x="646351" y="160450"/>
                  <a:pt x="653887" y="156017"/>
                </a:cubicBezTo>
                <a:cubicBezTo>
                  <a:pt x="660093" y="152027"/>
                  <a:pt x="664083" y="145377"/>
                  <a:pt x="669403" y="140501"/>
                </a:cubicBezTo>
                <a:cubicBezTo>
                  <a:pt x="675609" y="135181"/>
                  <a:pt x="683589" y="132521"/>
                  <a:pt x="689352" y="127202"/>
                </a:cubicBezTo>
                <a:cubicBezTo>
                  <a:pt x="694229" y="123212"/>
                  <a:pt x="699548" y="118779"/>
                  <a:pt x="699991" y="112129"/>
                </a:cubicBezTo>
                <a:cubicBezTo>
                  <a:pt x="699991" y="111243"/>
                  <a:pt x="699991" y="110799"/>
                  <a:pt x="699548" y="110356"/>
                </a:cubicBezTo>
                <a:cubicBezTo>
                  <a:pt x="699548" y="105923"/>
                  <a:pt x="696445" y="102820"/>
                  <a:pt x="688908" y="103706"/>
                </a:cubicBezTo>
                <a:cubicBezTo>
                  <a:pt x="683589" y="104593"/>
                  <a:pt x="679599" y="108583"/>
                  <a:pt x="674722" y="110799"/>
                </a:cubicBezTo>
                <a:cubicBezTo>
                  <a:pt x="667630" y="114346"/>
                  <a:pt x="659650" y="116562"/>
                  <a:pt x="652557" y="120109"/>
                </a:cubicBezTo>
                <a:cubicBezTo>
                  <a:pt x="642804" y="125428"/>
                  <a:pt x="634824" y="134738"/>
                  <a:pt x="630391" y="144934"/>
                </a:cubicBezTo>
                <a:cubicBezTo>
                  <a:pt x="629505" y="148480"/>
                  <a:pt x="624185" y="156903"/>
                  <a:pt x="625516" y="160893"/>
                </a:cubicBezTo>
                <a:cubicBezTo>
                  <a:pt x="617536" y="169759"/>
                  <a:pt x="610442" y="179512"/>
                  <a:pt x="603350" y="189265"/>
                </a:cubicBezTo>
                <a:cubicBezTo>
                  <a:pt x="601134" y="192368"/>
                  <a:pt x="599360" y="195028"/>
                  <a:pt x="597587" y="198131"/>
                </a:cubicBezTo>
                <a:cubicBezTo>
                  <a:pt x="597143" y="195915"/>
                  <a:pt x="597143" y="193698"/>
                  <a:pt x="596700" y="191482"/>
                </a:cubicBezTo>
                <a:cubicBezTo>
                  <a:pt x="601134" y="187935"/>
                  <a:pt x="606009" y="177739"/>
                  <a:pt x="607783" y="175079"/>
                </a:cubicBezTo>
                <a:cubicBezTo>
                  <a:pt x="611773" y="168429"/>
                  <a:pt x="610886" y="160893"/>
                  <a:pt x="610000" y="153800"/>
                </a:cubicBezTo>
                <a:cubicBezTo>
                  <a:pt x="610000" y="150254"/>
                  <a:pt x="610442" y="146707"/>
                  <a:pt x="611329" y="143161"/>
                </a:cubicBezTo>
                <a:cubicBezTo>
                  <a:pt x="611773" y="141831"/>
                  <a:pt x="611773" y="140501"/>
                  <a:pt x="611329" y="140058"/>
                </a:cubicBezTo>
                <a:cubicBezTo>
                  <a:pt x="613103" y="132078"/>
                  <a:pt x="613989" y="122325"/>
                  <a:pt x="608226" y="115676"/>
                </a:cubicBezTo>
                <a:cubicBezTo>
                  <a:pt x="605567" y="112572"/>
                  <a:pt x="600690" y="109912"/>
                  <a:pt x="597143" y="113459"/>
                </a:cubicBezTo>
                <a:cubicBezTo>
                  <a:pt x="594927" y="115676"/>
                  <a:pt x="594927" y="119222"/>
                  <a:pt x="594484" y="122325"/>
                </a:cubicBezTo>
                <a:cubicBezTo>
                  <a:pt x="594040" y="127645"/>
                  <a:pt x="593154" y="132965"/>
                  <a:pt x="591824" y="137841"/>
                </a:cubicBezTo>
                <a:cubicBezTo>
                  <a:pt x="589607" y="146707"/>
                  <a:pt x="585174" y="155574"/>
                  <a:pt x="584288" y="165326"/>
                </a:cubicBezTo>
                <a:cubicBezTo>
                  <a:pt x="583401" y="171089"/>
                  <a:pt x="584288" y="177739"/>
                  <a:pt x="586947" y="183059"/>
                </a:cubicBezTo>
                <a:cubicBezTo>
                  <a:pt x="586947" y="183059"/>
                  <a:pt x="586947" y="183059"/>
                  <a:pt x="586947" y="183059"/>
                </a:cubicBezTo>
                <a:cubicBezTo>
                  <a:pt x="588277" y="186162"/>
                  <a:pt x="589607" y="189265"/>
                  <a:pt x="592267" y="191482"/>
                </a:cubicBezTo>
                <a:cubicBezTo>
                  <a:pt x="592710" y="195028"/>
                  <a:pt x="593154" y="199018"/>
                  <a:pt x="594040" y="202564"/>
                </a:cubicBezTo>
                <a:cubicBezTo>
                  <a:pt x="587391" y="213647"/>
                  <a:pt x="581185" y="225173"/>
                  <a:pt x="575421" y="237142"/>
                </a:cubicBezTo>
                <a:cubicBezTo>
                  <a:pt x="575421" y="225173"/>
                  <a:pt x="574535" y="213204"/>
                  <a:pt x="573648" y="201234"/>
                </a:cubicBezTo>
                <a:cubicBezTo>
                  <a:pt x="571875" y="175523"/>
                  <a:pt x="567442" y="150697"/>
                  <a:pt x="562122" y="125428"/>
                </a:cubicBezTo>
                <a:cubicBezTo>
                  <a:pt x="562565" y="124098"/>
                  <a:pt x="563009" y="121882"/>
                  <a:pt x="563452" y="120995"/>
                </a:cubicBezTo>
                <a:cubicBezTo>
                  <a:pt x="563895" y="119222"/>
                  <a:pt x="564782" y="117449"/>
                  <a:pt x="565668" y="116119"/>
                </a:cubicBezTo>
                <a:cubicBezTo>
                  <a:pt x="569658" y="114789"/>
                  <a:pt x="574091" y="114346"/>
                  <a:pt x="578081" y="112572"/>
                </a:cubicBezTo>
                <a:cubicBezTo>
                  <a:pt x="586947" y="108139"/>
                  <a:pt x="594484" y="101933"/>
                  <a:pt x="600246" y="93953"/>
                </a:cubicBezTo>
                <a:cubicBezTo>
                  <a:pt x="603350" y="88634"/>
                  <a:pt x="608670" y="84644"/>
                  <a:pt x="612216" y="79324"/>
                </a:cubicBezTo>
                <a:cubicBezTo>
                  <a:pt x="615319" y="74004"/>
                  <a:pt x="617978" y="65581"/>
                  <a:pt x="613989" y="60262"/>
                </a:cubicBezTo>
                <a:cubicBezTo>
                  <a:pt x="613545" y="59819"/>
                  <a:pt x="612659" y="59375"/>
                  <a:pt x="612216" y="59819"/>
                </a:cubicBezTo>
                <a:cubicBezTo>
                  <a:pt x="611773" y="59375"/>
                  <a:pt x="611329" y="58932"/>
                  <a:pt x="610886" y="58932"/>
                </a:cubicBezTo>
                <a:cubicBezTo>
                  <a:pt x="605123" y="57602"/>
                  <a:pt x="601134" y="63365"/>
                  <a:pt x="597143" y="66912"/>
                </a:cubicBezTo>
                <a:cubicBezTo>
                  <a:pt x="590937" y="72675"/>
                  <a:pt x="583401" y="76221"/>
                  <a:pt x="577194" y="82427"/>
                </a:cubicBezTo>
                <a:cubicBezTo>
                  <a:pt x="570545" y="88634"/>
                  <a:pt x="565225" y="97943"/>
                  <a:pt x="564339" y="107253"/>
                </a:cubicBezTo>
                <a:cubicBezTo>
                  <a:pt x="563895" y="109026"/>
                  <a:pt x="563452" y="110356"/>
                  <a:pt x="563452" y="112129"/>
                </a:cubicBezTo>
                <a:cubicBezTo>
                  <a:pt x="563452" y="112572"/>
                  <a:pt x="563009" y="113016"/>
                  <a:pt x="563009" y="113016"/>
                </a:cubicBezTo>
                <a:cubicBezTo>
                  <a:pt x="562565" y="113902"/>
                  <a:pt x="562122" y="115676"/>
                  <a:pt x="561235" y="117449"/>
                </a:cubicBezTo>
                <a:cubicBezTo>
                  <a:pt x="559906" y="111686"/>
                  <a:pt x="559019" y="106366"/>
                  <a:pt x="557689" y="100603"/>
                </a:cubicBezTo>
                <a:cubicBezTo>
                  <a:pt x="558132" y="100160"/>
                  <a:pt x="558575" y="99273"/>
                  <a:pt x="558575" y="98387"/>
                </a:cubicBezTo>
                <a:cubicBezTo>
                  <a:pt x="559019" y="97057"/>
                  <a:pt x="559019" y="95283"/>
                  <a:pt x="559462" y="93510"/>
                </a:cubicBezTo>
                <a:cubicBezTo>
                  <a:pt x="563452" y="86417"/>
                  <a:pt x="569658" y="74004"/>
                  <a:pt x="572761" y="62479"/>
                </a:cubicBezTo>
                <a:cubicBezTo>
                  <a:pt x="576752" y="57159"/>
                  <a:pt x="577638" y="50509"/>
                  <a:pt x="576308" y="43859"/>
                </a:cubicBezTo>
                <a:cubicBezTo>
                  <a:pt x="574978" y="38540"/>
                  <a:pt x="570988" y="32333"/>
                  <a:pt x="564782" y="32333"/>
                </a:cubicBezTo>
                <a:cubicBezTo>
                  <a:pt x="560349" y="33663"/>
                  <a:pt x="557689" y="38097"/>
                  <a:pt x="555029" y="41643"/>
                </a:cubicBezTo>
                <a:cubicBezTo>
                  <a:pt x="553699" y="42973"/>
                  <a:pt x="552369" y="46076"/>
                  <a:pt x="550596" y="49622"/>
                </a:cubicBezTo>
                <a:cubicBezTo>
                  <a:pt x="547049" y="48293"/>
                  <a:pt x="544390" y="40313"/>
                  <a:pt x="543060" y="37653"/>
                </a:cubicBezTo>
                <a:cubicBezTo>
                  <a:pt x="538183" y="25240"/>
                  <a:pt x="534637" y="11054"/>
                  <a:pt x="523997" y="2188"/>
                </a:cubicBezTo>
                <a:cubicBezTo>
                  <a:pt x="520008" y="-1358"/>
                  <a:pt x="513801" y="-471"/>
                  <a:pt x="511142" y="3962"/>
                </a:cubicBezTo>
                <a:cubicBezTo>
                  <a:pt x="505378" y="13271"/>
                  <a:pt x="508925" y="24797"/>
                  <a:pt x="511585" y="34550"/>
                </a:cubicBezTo>
                <a:cubicBezTo>
                  <a:pt x="513801" y="41199"/>
                  <a:pt x="516461" y="47406"/>
                  <a:pt x="520008" y="53169"/>
                </a:cubicBezTo>
                <a:cubicBezTo>
                  <a:pt x="521781" y="56715"/>
                  <a:pt x="523997" y="59819"/>
                  <a:pt x="524884" y="63808"/>
                </a:cubicBezTo>
                <a:cubicBezTo>
                  <a:pt x="524884" y="64252"/>
                  <a:pt x="524884" y="64252"/>
                  <a:pt x="524884" y="64695"/>
                </a:cubicBezTo>
                <a:cubicBezTo>
                  <a:pt x="521781" y="64252"/>
                  <a:pt x="518678" y="64252"/>
                  <a:pt x="516018" y="65138"/>
                </a:cubicBezTo>
                <a:cubicBezTo>
                  <a:pt x="512471" y="67355"/>
                  <a:pt x="513358" y="72231"/>
                  <a:pt x="513801" y="75778"/>
                </a:cubicBezTo>
                <a:cubicBezTo>
                  <a:pt x="514244" y="80654"/>
                  <a:pt x="516461" y="85087"/>
                  <a:pt x="520451" y="88190"/>
                </a:cubicBezTo>
                <a:cubicBezTo>
                  <a:pt x="530204" y="95283"/>
                  <a:pt x="542173" y="97500"/>
                  <a:pt x="553699" y="100603"/>
                </a:cubicBezTo>
                <a:cubicBezTo>
                  <a:pt x="555472" y="108139"/>
                  <a:pt x="556802" y="115676"/>
                  <a:pt x="558132" y="122769"/>
                </a:cubicBezTo>
                <a:cubicBezTo>
                  <a:pt x="556359" y="121439"/>
                  <a:pt x="554586" y="120552"/>
                  <a:pt x="554142" y="120109"/>
                </a:cubicBezTo>
                <a:cubicBezTo>
                  <a:pt x="551926" y="118335"/>
                  <a:pt x="549266" y="117006"/>
                  <a:pt x="546606" y="116119"/>
                </a:cubicBezTo>
                <a:cubicBezTo>
                  <a:pt x="545276" y="113459"/>
                  <a:pt x="542616" y="111686"/>
                  <a:pt x="540843" y="109912"/>
                </a:cubicBezTo>
                <a:cubicBezTo>
                  <a:pt x="531534" y="102820"/>
                  <a:pt x="519564" y="101933"/>
                  <a:pt x="508038" y="99716"/>
                </a:cubicBezTo>
                <a:cubicBezTo>
                  <a:pt x="503605" y="98830"/>
                  <a:pt x="500059" y="96170"/>
                  <a:pt x="495182" y="96170"/>
                </a:cubicBezTo>
                <a:cubicBezTo>
                  <a:pt x="488532" y="95727"/>
                  <a:pt x="484543" y="98387"/>
                  <a:pt x="488089" y="103706"/>
                </a:cubicBezTo>
                <a:cubicBezTo>
                  <a:pt x="490749" y="110799"/>
                  <a:pt x="498729" y="114789"/>
                  <a:pt x="504935" y="118779"/>
                </a:cubicBezTo>
                <a:cubicBezTo>
                  <a:pt x="511142" y="124542"/>
                  <a:pt x="520008" y="127202"/>
                  <a:pt x="528430" y="128088"/>
                </a:cubicBezTo>
                <a:cubicBezTo>
                  <a:pt x="533750" y="128532"/>
                  <a:pt x="539070" y="125872"/>
                  <a:pt x="543503" y="122769"/>
                </a:cubicBezTo>
                <a:cubicBezTo>
                  <a:pt x="543503" y="122769"/>
                  <a:pt x="543503" y="122769"/>
                  <a:pt x="543503" y="122769"/>
                </a:cubicBezTo>
                <a:cubicBezTo>
                  <a:pt x="543503" y="122769"/>
                  <a:pt x="543503" y="122769"/>
                  <a:pt x="543503" y="122769"/>
                </a:cubicBezTo>
                <a:cubicBezTo>
                  <a:pt x="543946" y="122769"/>
                  <a:pt x="543946" y="122325"/>
                  <a:pt x="544390" y="122325"/>
                </a:cubicBezTo>
                <a:cubicBezTo>
                  <a:pt x="544833" y="122325"/>
                  <a:pt x="545276" y="121882"/>
                  <a:pt x="545719" y="121439"/>
                </a:cubicBezTo>
                <a:cubicBezTo>
                  <a:pt x="545719" y="121439"/>
                  <a:pt x="545719" y="121439"/>
                  <a:pt x="546163" y="121439"/>
                </a:cubicBezTo>
                <a:cubicBezTo>
                  <a:pt x="546163" y="121439"/>
                  <a:pt x="546163" y="121439"/>
                  <a:pt x="546163" y="121439"/>
                </a:cubicBezTo>
                <a:cubicBezTo>
                  <a:pt x="546163" y="121439"/>
                  <a:pt x="546163" y="121439"/>
                  <a:pt x="546163" y="121439"/>
                </a:cubicBezTo>
                <a:cubicBezTo>
                  <a:pt x="550152" y="123212"/>
                  <a:pt x="554586" y="125872"/>
                  <a:pt x="559462" y="130305"/>
                </a:cubicBezTo>
                <a:cubicBezTo>
                  <a:pt x="560349" y="133851"/>
                  <a:pt x="560792" y="137398"/>
                  <a:pt x="561678" y="140944"/>
                </a:cubicBezTo>
                <a:cubicBezTo>
                  <a:pt x="566111" y="170646"/>
                  <a:pt x="569214" y="200791"/>
                  <a:pt x="569214" y="230936"/>
                </a:cubicBezTo>
                <a:cubicBezTo>
                  <a:pt x="568772" y="230493"/>
                  <a:pt x="567885" y="230493"/>
                  <a:pt x="567442" y="230050"/>
                </a:cubicBezTo>
                <a:cubicBezTo>
                  <a:pt x="565225" y="228720"/>
                  <a:pt x="563452" y="227390"/>
                  <a:pt x="561235" y="226060"/>
                </a:cubicBezTo>
                <a:cubicBezTo>
                  <a:pt x="559462" y="223400"/>
                  <a:pt x="558132" y="221183"/>
                  <a:pt x="556802" y="218080"/>
                </a:cubicBezTo>
                <a:cubicBezTo>
                  <a:pt x="555472" y="214977"/>
                  <a:pt x="554142" y="211874"/>
                  <a:pt x="552812" y="208771"/>
                </a:cubicBezTo>
                <a:cubicBezTo>
                  <a:pt x="553256" y="207884"/>
                  <a:pt x="553256" y="206554"/>
                  <a:pt x="553699" y="205668"/>
                </a:cubicBezTo>
                <a:cubicBezTo>
                  <a:pt x="555472" y="199018"/>
                  <a:pt x="558132" y="191925"/>
                  <a:pt x="555472" y="185275"/>
                </a:cubicBezTo>
                <a:cubicBezTo>
                  <a:pt x="553256" y="179512"/>
                  <a:pt x="548823" y="175523"/>
                  <a:pt x="544833" y="171089"/>
                </a:cubicBezTo>
                <a:cubicBezTo>
                  <a:pt x="540843" y="163110"/>
                  <a:pt x="534637" y="156460"/>
                  <a:pt x="528430" y="150254"/>
                </a:cubicBezTo>
                <a:cubicBezTo>
                  <a:pt x="523554" y="145821"/>
                  <a:pt x="506265" y="133851"/>
                  <a:pt x="501832" y="142717"/>
                </a:cubicBezTo>
                <a:cubicBezTo>
                  <a:pt x="500945" y="144934"/>
                  <a:pt x="502275" y="147594"/>
                  <a:pt x="503162" y="149810"/>
                </a:cubicBezTo>
                <a:cubicBezTo>
                  <a:pt x="503162" y="149810"/>
                  <a:pt x="503162" y="149810"/>
                  <a:pt x="503162" y="150254"/>
                </a:cubicBezTo>
                <a:cubicBezTo>
                  <a:pt x="503162" y="150254"/>
                  <a:pt x="503162" y="150254"/>
                  <a:pt x="503162" y="150254"/>
                </a:cubicBezTo>
                <a:cubicBezTo>
                  <a:pt x="505821" y="157347"/>
                  <a:pt x="510255" y="163553"/>
                  <a:pt x="516018" y="168429"/>
                </a:cubicBezTo>
                <a:cubicBezTo>
                  <a:pt x="517791" y="169759"/>
                  <a:pt x="520008" y="171533"/>
                  <a:pt x="521781" y="173306"/>
                </a:cubicBezTo>
                <a:cubicBezTo>
                  <a:pt x="524884" y="177739"/>
                  <a:pt x="524441" y="183502"/>
                  <a:pt x="526657" y="188822"/>
                </a:cubicBezTo>
                <a:cubicBezTo>
                  <a:pt x="530647" y="199018"/>
                  <a:pt x="539070" y="206997"/>
                  <a:pt x="548823" y="211874"/>
                </a:cubicBezTo>
                <a:cubicBezTo>
                  <a:pt x="549266" y="212317"/>
                  <a:pt x="549266" y="213204"/>
                  <a:pt x="549709" y="213647"/>
                </a:cubicBezTo>
                <a:cubicBezTo>
                  <a:pt x="550596" y="215864"/>
                  <a:pt x="551483" y="218080"/>
                  <a:pt x="552812" y="220740"/>
                </a:cubicBezTo>
                <a:cubicBezTo>
                  <a:pt x="551483" y="219853"/>
                  <a:pt x="550152" y="218967"/>
                  <a:pt x="548823" y="217637"/>
                </a:cubicBezTo>
                <a:cubicBezTo>
                  <a:pt x="538627" y="209214"/>
                  <a:pt x="528874" y="200348"/>
                  <a:pt x="517347" y="193698"/>
                </a:cubicBezTo>
                <a:cubicBezTo>
                  <a:pt x="516904" y="193698"/>
                  <a:pt x="516904" y="193255"/>
                  <a:pt x="516461" y="193255"/>
                </a:cubicBezTo>
                <a:cubicBezTo>
                  <a:pt x="517791" y="191482"/>
                  <a:pt x="514244" y="187048"/>
                  <a:pt x="513801" y="185719"/>
                </a:cubicBezTo>
                <a:cubicBezTo>
                  <a:pt x="510698" y="180399"/>
                  <a:pt x="506265" y="175966"/>
                  <a:pt x="500945" y="173306"/>
                </a:cubicBezTo>
                <a:cubicBezTo>
                  <a:pt x="491636" y="167986"/>
                  <a:pt x="480553" y="165770"/>
                  <a:pt x="469913" y="163553"/>
                </a:cubicBezTo>
                <a:cubicBezTo>
                  <a:pt x="463707" y="160893"/>
                  <a:pt x="457501" y="156903"/>
                  <a:pt x="450408" y="155574"/>
                </a:cubicBezTo>
                <a:cubicBezTo>
                  <a:pt x="446418" y="154687"/>
                  <a:pt x="441098" y="154687"/>
                  <a:pt x="440212" y="159563"/>
                </a:cubicBezTo>
                <a:cubicBezTo>
                  <a:pt x="440212" y="159563"/>
                  <a:pt x="440212" y="160007"/>
                  <a:pt x="440212" y="160007"/>
                </a:cubicBezTo>
                <a:cubicBezTo>
                  <a:pt x="440212" y="160450"/>
                  <a:pt x="440212" y="160893"/>
                  <a:pt x="440212" y="161337"/>
                </a:cubicBezTo>
                <a:cubicBezTo>
                  <a:pt x="440212" y="163110"/>
                  <a:pt x="440655" y="164440"/>
                  <a:pt x="441542" y="166213"/>
                </a:cubicBezTo>
                <a:cubicBezTo>
                  <a:pt x="441985" y="167543"/>
                  <a:pt x="442872" y="168873"/>
                  <a:pt x="444201" y="170646"/>
                </a:cubicBezTo>
                <a:cubicBezTo>
                  <a:pt x="450408" y="177296"/>
                  <a:pt x="461934" y="183502"/>
                  <a:pt x="466367" y="186605"/>
                </a:cubicBezTo>
                <a:cubicBezTo>
                  <a:pt x="473903" y="192368"/>
                  <a:pt x="481883" y="199018"/>
                  <a:pt x="491636" y="199905"/>
                </a:cubicBezTo>
                <a:cubicBezTo>
                  <a:pt x="498729" y="200791"/>
                  <a:pt x="505378" y="199905"/>
                  <a:pt x="512028" y="197688"/>
                </a:cubicBezTo>
                <a:cubicBezTo>
                  <a:pt x="512471" y="197688"/>
                  <a:pt x="512471" y="197688"/>
                  <a:pt x="512914" y="197245"/>
                </a:cubicBezTo>
                <a:cubicBezTo>
                  <a:pt x="526214" y="204781"/>
                  <a:pt x="537296" y="216307"/>
                  <a:pt x="549709" y="225616"/>
                </a:cubicBezTo>
                <a:cubicBezTo>
                  <a:pt x="546163" y="225616"/>
                  <a:pt x="542173" y="226060"/>
                  <a:pt x="538627" y="226946"/>
                </a:cubicBezTo>
                <a:cubicBezTo>
                  <a:pt x="538183" y="226503"/>
                  <a:pt x="537740" y="226503"/>
                  <a:pt x="536853" y="226503"/>
                </a:cubicBezTo>
                <a:cubicBezTo>
                  <a:pt x="523554" y="215864"/>
                  <a:pt x="506708" y="223843"/>
                  <a:pt x="492522" y="227390"/>
                </a:cubicBezTo>
                <a:cubicBezTo>
                  <a:pt x="484099" y="228276"/>
                  <a:pt x="473460" y="227833"/>
                  <a:pt x="467254" y="234926"/>
                </a:cubicBezTo>
                <a:cubicBezTo>
                  <a:pt x="462377" y="242462"/>
                  <a:pt x="471244" y="247338"/>
                  <a:pt x="477893" y="247782"/>
                </a:cubicBezTo>
                <a:cubicBezTo>
                  <a:pt x="478780" y="247782"/>
                  <a:pt x="479666" y="247782"/>
                  <a:pt x="480110" y="247782"/>
                </a:cubicBezTo>
                <a:cubicBezTo>
                  <a:pt x="482326" y="248225"/>
                  <a:pt x="484099" y="248225"/>
                  <a:pt x="484099" y="248225"/>
                </a:cubicBezTo>
                <a:cubicBezTo>
                  <a:pt x="489419" y="248225"/>
                  <a:pt x="495182" y="247338"/>
                  <a:pt x="500502" y="247338"/>
                </a:cubicBezTo>
                <a:cubicBezTo>
                  <a:pt x="517791" y="249112"/>
                  <a:pt x="529317" y="246895"/>
                  <a:pt x="540400" y="231823"/>
                </a:cubicBezTo>
                <a:cubicBezTo>
                  <a:pt x="540400" y="231823"/>
                  <a:pt x="540400" y="231379"/>
                  <a:pt x="540843" y="231379"/>
                </a:cubicBezTo>
                <a:cubicBezTo>
                  <a:pt x="545719" y="230936"/>
                  <a:pt x="551039" y="230493"/>
                  <a:pt x="555916" y="230936"/>
                </a:cubicBezTo>
                <a:cubicBezTo>
                  <a:pt x="559906" y="233596"/>
                  <a:pt x="563895" y="235813"/>
                  <a:pt x="567885" y="237586"/>
                </a:cubicBezTo>
                <a:cubicBezTo>
                  <a:pt x="567885" y="240246"/>
                  <a:pt x="567885" y="242462"/>
                  <a:pt x="567885" y="245122"/>
                </a:cubicBezTo>
                <a:cubicBezTo>
                  <a:pt x="567442" y="270834"/>
                  <a:pt x="568772" y="296546"/>
                  <a:pt x="564782" y="322258"/>
                </a:cubicBezTo>
                <a:cubicBezTo>
                  <a:pt x="562122" y="339547"/>
                  <a:pt x="557689" y="356393"/>
                  <a:pt x="553256" y="372795"/>
                </a:cubicBezTo>
                <a:cubicBezTo>
                  <a:pt x="551483" y="371465"/>
                  <a:pt x="549709" y="370135"/>
                  <a:pt x="548379" y="368362"/>
                </a:cubicBezTo>
                <a:cubicBezTo>
                  <a:pt x="548379" y="368362"/>
                  <a:pt x="548379" y="368362"/>
                  <a:pt x="548379" y="368362"/>
                </a:cubicBezTo>
                <a:cubicBezTo>
                  <a:pt x="547493" y="367919"/>
                  <a:pt x="547049" y="367032"/>
                  <a:pt x="546163" y="366589"/>
                </a:cubicBezTo>
                <a:cubicBezTo>
                  <a:pt x="546606" y="363929"/>
                  <a:pt x="545719" y="360382"/>
                  <a:pt x="545276" y="357723"/>
                </a:cubicBezTo>
                <a:cubicBezTo>
                  <a:pt x="546606" y="355949"/>
                  <a:pt x="547936" y="354619"/>
                  <a:pt x="549266" y="352846"/>
                </a:cubicBezTo>
                <a:cubicBezTo>
                  <a:pt x="551039" y="347970"/>
                  <a:pt x="552812" y="343094"/>
                  <a:pt x="553699" y="338217"/>
                </a:cubicBezTo>
                <a:cubicBezTo>
                  <a:pt x="553699" y="334227"/>
                  <a:pt x="552812" y="330237"/>
                  <a:pt x="552812" y="325804"/>
                </a:cubicBezTo>
                <a:cubicBezTo>
                  <a:pt x="552369" y="321371"/>
                  <a:pt x="553699" y="317382"/>
                  <a:pt x="554586" y="313392"/>
                </a:cubicBezTo>
                <a:cubicBezTo>
                  <a:pt x="555916" y="304969"/>
                  <a:pt x="555029" y="295659"/>
                  <a:pt x="550596" y="287680"/>
                </a:cubicBezTo>
                <a:cubicBezTo>
                  <a:pt x="550152" y="286793"/>
                  <a:pt x="549709" y="285906"/>
                  <a:pt x="548823" y="285463"/>
                </a:cubicBezTo>
                <a:cubicBezTo>
                  <a:pt x="548379" y="285020"/>
                  <a:pt x="547936" y="285463"/>
                  <a:pt x="547936" y="285906"/>
                </a:cubicBezTo>
                <a:cubicBezTo>
                  <a:pt x="543946" y="285463"/>
                  <a:pt x="541286" y="293000"/>
                  <a:pt x="540843" y="296989"/>
                </a:cubicBezTo>
                <a:cubicBezTo>
                  <a:pt x="539957" y="300979"/>
                  <a:pt x="539513" y="304969"/>
                  <a:pt x="538627" y="308959"/>
                </a:cubicBezTo>
                <a:cubicBezTo>
                  <a:pt x="535080" y="320485"/>
                  <a:pt x="528874" y="332454"/>
                  <a:pt x="534637" y="344423"/>
                </a:cubicBezTo>
                <a:cubicBezTo>
                  <a:pt x="536853" y="348856"/>
                  <a:pt x="539513" y="352846"/>
                  <a:pt x="541729" y="357279"/>
                </a:cubicBezTo>
                <a:cubicBezTo>
                  <a:pt x="542173" y="359053"/>
                  <a:pt x="542173" y="360826"/>
                  <a:pt x="542173" y="362599"/>
                </a:cubicBezTo>
                <a:cubicBezTo>
                  <a:pt x="540400" y="360826"/>
                  <a:pt x="538183" y="359496"/>
                  <a:pt x="536410" y="357723"/>
                </a:cubicBezTo>
                <a:cubicBezTo>
                  <a:pt x="531090" y="353733"/>
                  <a:pt x="525327" y="349743"/>
                  <a:pt x="520008" y="345753"/>
                </a:cubicBezTo>
                <a:cubicBezTo>
                  <a:pt x="520451" y="344423"/>
                  <a:pt x="520008" y="342207"/>
                  <a:pt x="520008" y="340877"/>
                </a:cubicBezTo>
                <a:cubicBezTo>
                  <a:pt x="520008" y="340877"/>
                  <a:pt x="520008" y="340877"/>
                  <a:pt x="520008" y="340877"/>
                </a:cubicBezTo>
                <a:cubicBezTo>
                  <a:pt x="522224" y="339547"/>
                  <a:pt x="523111" y="334671"/>
                  <a:pt x="523554" y="332897"/>
                </a:cubicBezTo>
                <a:cubicBezTo>
                  <a:pt x="525327" y="325361"/>
                  <a:pt x="524884" y="316938"/>
                  <a:pt x="523111" y="309402"/>
                </a:cubicBezTo>
                <a:cubicBezTo>
                  <a:pt x="521337" y="302309"/>
                  <a:pt x="518678" y="294773"/>
                  <a:pt x="512914" y="289896"/>
                </a:cubicBezTo>
                <a:cubicBezTo>
                  <a:pt x="507595" y="286350"/>
                  <a:pt x="505378" y="280143"/>
                  <a:pt x="503162" y="274381"/>
                </a:cubicBezTo>
                <a:cubicBezTo>
                  <a:pt x="503162" y="273937"/>
                  <a:pt x="502719" y="273494"/>
                  <a:pt x="501832" y="273494"/>
                </a:cubicBezTo>
                <a:cubicBezTo>
                  <a:pt x="501832" y="273494"/>
                  <a:pt x="501832" y="273494"/>
                  <a:pt x="501832" y="273494"/>
                </a:cubicBezTo>
                <a:cubicBezTo>
                  <a:pt x="499615" y="269504"/>
                  <a:pt x="496955" y="266844"/>
                  <a:pt x="493852" y="269947"/>
                </a:cubicBezTo>
                <a:cubicBezTo>
                  <a:pt x="491193" y="273494"/>
                  <a:pt x="492522" y="278370"/>
                  <a:pt x="493409" y="282803"/>
                </a:cubicBezTo>
                <a:cubicBezTo>
                  <a:pt x="494739" y="289453"/>
                  <a:pt x="498729" y="295216"/>
                  <a:pt x="498285" y="302309"/>
                </a:cubicBezTo>
                <a:cubicBezTo>
                  <a:pt x="497842" y="311618"/>
                  <a:pt x="500945" y="320928"/>
                  <a:pt x="505821" y="328464"/>
                </a:cubicBezTo>
                <a:cubicBezTo>
                  <a:pt x="508925" y="331567"/>
                  <a:pt x="512028" y="334671"/>
                  <a:pt x="515131" y="337774"/>
                </a:cubicBezTo>
                <a:cubicBezTo>
                  <a:pt x="515131" y="339547"/>
                  <a:pt x="515131" y="341320"/>
                  <a:pt x="515131" y="343094"/>
                </a:cubicBezTo>
                <a:cubicBezTo>
                  <a:pt x="505378" y="336887"/>
                  <a:pt x="495182" y="331567"/>
                  <a:pt x="484986" y="326691"/>
                </a:cubicBezTo>
                <a:cubicBezTo>
                  <a:pt x="484986" y="325361"/>
                  <a:pt x="484099" y="323588"/>
                  <a:pt x="484099" y="322701"/>
                </a:cubicBezTo>
                <a:cubicBezTo>
                  <a:pt x="484099" y="322258"/>
                  <a:pt x="483656" y="321815"/>
                  <a:pt x="483656" y="321371"/>
                </a:cubicBezTo>
                <a:cubicBezTo>
                  <a:pt x="483656" y="320928"/>
                  <a:pt x="484099" y="320041"/>
                  <a:pt x="484099" y="319598"/>
                </a:cubicBezTo>
                <a:cubicBezTo>
                  <a:pt x="484543" y="315165"/>
                  <a:pt x="484543" y="311175"/>
                  <a:pt x="484099" y="306742"/>
                </a:cubicBezTo>
                <a:cubicBezTo>
                  <a:pt x="484099" y="306299"/>
                  <a:pt x="484099" y="305412"/>
                  <a:pt x="483656" y="304969"/>
                </a:cubicBezTo>
                <a:cubicBezTo>
                  <a:pt x="483656" y="304082"/>
                  <a:pt x="483656" y="303639"/>
                  <a:pt x="483213" y="302752"/>
                </a:cubicBezTo>
                <a:cubicBezTo>
                  <a:pt x="481883" y="295659"/>
                  <a:pt x="479666" y="289010"/>
                  <a:pt x="473903" y="284133"/>
                </a:cubicBezTo>
                <a:cubicBezTo>
                  <a:pt x="469470" y="277484"/>
                  <a:pt x="465924" y="270391"/>
                  <a:pt x="460604" y="264628"/>
                </a:cubicBezTo>
                <a:cubicBezTo>
                  <a:pt x="460604" y="264184"/>
                  <a:pt x="460161" y="264184"/>
                  <a:pt x="459717" y="264184"/>
                </a:cubicBezTo>
                <a:cubicBezTo>
                  <a:pt x="457944" y="262411"/>
                  <a:pt x="456614" y="261081"/>
                  <a:pt x="454841" y="261081"/>
                </a:cubicBezTo>
                <a:cubicBezTo>
                  <a:pt x="444201" y="264628"/>
                  <a:pt x="459274" y="283690"/>
                  <a:pt x="461491" y="289896"/>
                </a:cubicBezTo>
                <a:cubicBezTo>
                  <a:pt x="464150" y="298763"/>
                  <a:pt x="466811" y="308959"/>
                  <a:pt x="474347" y="314722"/>
                </a:cubicBezTo>
                <a:cubicBezTo>
                  <a:pt x="475677" y="316051"/>
                  <a:pt x="477006" y="317382"/>
                  <a:pt x="477893" y="318711"/>
                </a:cubicBezTo>
                <a:cubicBezTo>
                  <a:pt x="478336" y="320485"/>
                  <a:pt x="478780" y="322258"/>
                  <a:pt x="479223" y="324474"/>
                </a:cubicBezTo>
                <a:cubicBezTo>
                  <a:pt x="479223" y="324474"/>
                  <a:pt x="479223" y="324474"/>
                  <a:pt x="479223" y="324474"/>
                </a:cubicBezTo>
                <a:cubicBezTo>
                  <a:pt x="476563" y="323145"/>
                  <a:pt x="474347" y="322258"/>
                  <a:pt x="471687" y="320928"/>
                </a:cubicBezTo>
                <a:cubicBezTo>
                  <a:pt x="468140" y="319598"/>
                  <a:pt x="464594" y="318268"/>
                  <a:pt x="460604" y="316495"/>
                </a:cubicBezTo>
                <a:cubicBezTo>
                  <a:pt x="460604" y="316495"/>
                  <a:pt x="460604" y="316495"/>
                  <a:pt x="460604" y="316495"/>
                </a:cubicBezTo>
                <a:cubicBezTo>
                  <a:pt x="458388" y="312062"/>
                  <a:pt x="455728" y="307185"/>
                  <a:pt x="452181" y="303639"/>
                </a:cubicBezTo>
                <a:cubicBezTo>
                  <a:pt x="443758" y="293443"/>
                  <a:pt x="429572" y="292113"/>
                  <a:pt x="419819" y="284133"/>
                </a:cubicBezTo>
                <a:cubicBezTo>
                  <a:pt x="416716" y="281917"/>
                  <a:pt x="402974" y="271720"/>
                  <a:pt x="399870" y="273494"/>
                </a:cubicBezTo>
                <a:cubicBezTo>
                  <a:pt x="399870" y="273937"/>
                  <a:pt x="399870" y="273937"/>
                  <a:pt x="399870" y="274381"/>
                </a:cubicBezTo>
                <a:cubicBezTo>
                  <a:pt x="399870" y="274381"/>
                  <a:pt x="399427" y="274381"/>
                  <a:pt x="399427" y="274381"/>
                </a:cubicBezTo>
                <a:cubicBezTo>
                  <a:pt x="395881" y="275710"/>
                  <a:pt x="396324" y="280587"/>
                  <a:pt x="397654" y="283690"/>
                </a:cubicBezTo>
                <a:cubicBezTo>
                  <a:pt x="400757" y="291226"/>
                  <a:pt x="406077" y="297876"/>
                  <a:pt x="410953" y="304526"/>
                </a:cubicBezTo>
                <a:cubicBezTo>
                  <a:pt x="418046" y="314278"/>
                  <a:pt x="428685" y="322258"/>
                  <a:pt x="441098" y="322701"/>
                </a:cubicBezTo>
                <a:cubicBezTo>
                  <a:pt x="442429" y="322701"/>
                  <a:pt x="443758" y="322701"/>
                  <a:pt x="445531" y="322701"/>
                </a:cubicBezTo>
                <a:cubicBezTo>
                  <a:pt x="445975" y="322701"/>
                  <a:pt x="445975" y="323145"/>
                  <a:pt x="446418" y="323145"/>
                </a:cubicBezTo>
                <a:cubicBezTo>
                  <a:pt x="449521" y="323145"/>
                  <a:pt x="452181" y="322701"/>
                  <a:pt x="455284" y="323145"/>
                </a:cubicBezTo>
                <a:cubicBezTo>
                  <a:pt x="457501" y="323588"/>
                  <a:pt x="459274" y="323145"/>
                  <a:pt x="460604" y="321815"/>
                </a:cubicBezTo>
                <a:cubicBezTo>
                  <a:pt x="467254" y="324474"/>
                  <a:pt x="473460" y="327578"/>
                  <a:pt x="480110" y="330237"/>
                </a:cubicBezTo>
                <a:cubicBezTo>
                  <a:pt x="480110" y="330237"/>
                  <a:pt x="480110" y="330237"/>
                  <a:pt x="480110" y="330237"/>
                </a:cubicBezTo>
                <a:cubicBezTo>
                  <a:pt x="477450" y="332454"/>
                  <a:pt x="474347" y="334671"/>
                  <a:pt x="471687" y="336887"/>
                </a:cubicBezTo>
                <a:cubicBezTo>
                  <a:pt x="470800" y="336887"/>
                  <a:pt x="469913" y="336887"/>
                  <a:pt x="469470" y="336444"/>
                </a:cubicBezTo>
                <a:cubicBezTo>
                  <a:pt x="465480" y="335557"/>
                  <a:pt x="461047" y="335557"/>
                  <a:pt x="456614" y="336444"/>
                </a:cubicBezTo>
                <a:cubicBezTo>
                  <a:pt x="448634" y="338660"/>
                  <a:pt x="441985" y="344423"/>
                  <a:pt x="433562" y="346640"/>
                </a:cubicBezTo>
                <a:cubicBezTo>
                  <a:pt x="426913" y="348856"/>
                  <a:pt x="418933" y="349300"/>
                  <a:pt x="413170" y="354619"/>
                </a:cubicBezTo>
                <a:cubicBezTo>
                  <a:pt x="407850" y="359053"/>
                  <a:pt x="414057" y="363042"/>
                  <a:pt x="418933" y="364372"/>
                </a:cubicBezTo>
                <a:cubicBezTo>
                  <a:pt x="421149" y="365702"/>
                  <a:pt x="424252" y="366589"/>
                  <a:pt x="426913" y="367032"/>
                </a:cubicBezTo>
                <a:cubicBezTo>
                  <a:pt x="433119" y="367919"/>
                  <a:pt x="438882" y="365259"/>
                  <a:pt x="444645" y="364816"/>
                </a:cubicBezTo>
                <a:cubicBezTo>
                  <a:pt x="455284" y="367032"/>
                  <a:pt x="461934" y="361713"/>
                  <a:pt x="467697" y="353290"/>
                </a:cubicBezTo>
                <a:cubicBezTo>
                  <a:pt x="470357" y="349743"/>
                  <a:pt x="472130" y="345753"/>
                  <a:pt x="473903" y="341764"/>
                </a:cubicBezTo>
                <a:cubicBezTo>
                  <a:pt x="473903" y="341320"/>
                  <a:pt x="474347" y="340877"/>
                  <a:pt x="474790" y="340433"/>
                </a:cubicBezTo>
                <a:cubicBezTo>
                  <a:pt x="474790" y="340433"/>
                  <a:pt x="474790" y="340433"/>
                  <a:pt x="474790" y="340433"/>
                </a:cubicBezTo>
                <a:cubicBezTo>
                  <a:pt x="477450" y="338660"/>
                  <a:pt x="479666" y="336444"/>
                  <a:pt x="482326" y="334227"/>
                </a:cubicBezTo>
                <a:cubicBezTo>
                  <a:pt x="482770" y="333784"/>
                  <a:pt x="483656" y="332897"/>
                  <a:pt x="484099" y="332454"/>
                </a:cubicBezTo>
                <a:cubicBezTo>
                  <a:pt x="493852" y="336887"/>
                  <a:pt x="502719" y="342207"/>
                  <a:pt x="511585" y="347970"/>
                </a:cubicBezTo>
                <a:cubicBezTo>
                  <a:pt x="508925" y="348856"/>
                  <a:pt x="506265" y="350186"/>
                  <a:pt x="503605" y="351516"/>
                </a:cubicBezTo>
                <a:cubicBezTo>
                  <a:pt x="490306" y="349743"/>
                  <a:pt x="480553" y="360382"/>
                  <a:pt x="469027" y="366589"/>
                </a:cubicBezTo>
                <a:cubicBezTo>
                  <a:pt x="463707" y="369249"/>
                  <a:pt x="457944" y="371465"/>
                  <a:pt x="452181" y="373682"/>
                </a:cubicBezTo>
                <a:cubicBezTo>
                  <a:pt x="450851" y="374125"/>
                  <a:pt x="449078" y="375455"/>
                  <a:pt x="448634" y="376785"/>
                </a:cubicBezTo>
                <a:cubicBezTo>
                  <a:pt x="447305" y="381218"/>
                  <a:pt x="453068" y="383878"/>
                  <a:pt x="456614" y="384764"/>
                </a:cubicBezTo>
                <a:cubicBezTo>
                  <a:pt x="457057" y="384764"/>
                  <a:pt x="457057" y="384764"/>
                  <a:pt x="457501" y="384764"/>
                </a:cubicBezTo>
                <a:cubicBezTo>
                  <a:pt x="457501" y="385208"/>
                  <a:pt x="457944" y="385208"/>
                  <a:pt x="457944" y="385208"/>
                </a:cubicBezTo>
                <a:cubicBezTo>
                  <a:pt x="459274" y="385651"/>
                  <a:pt x="461047" y="386095"/>
                  <a:pt x="462377" y="386095"/>
                </a:cubicBezTo>
                <a:cubicBezTo>
                  <a:pt x="472573" y="386095"/>
                  <a:pt x="481883" y="381661"/>
                  <a:pt x="490749" y="377228"/>
                </a:cubicBezTo>
                <a:cubicBezTo>
                  <a:pt x="494739" y="375455"/>
                  <a:pt x="499172" y="374568"/>
                  <a:pt x="502275" y="371465"/>
                </a:cubicBezTo>
                <a:cubicBezTo>
                  <a:pt x="506265" y="367476"/>
                  <a:pt x="507152" y="362156"/>
                  <a:pt x="509368" y="357279"/>
                </a:cubicBezTo>
                <a:cubicBezTo>
                  <a:pt x="509811" y="355949"/>
                  <a:pt x="511142" y="354176"/>
                  <a:pt x="511142" y="352403"/>
                </a:cubicBezTo>
                <a:cubicBezTo>
                  <a:pt x="512914" y="351960"/>
                  <a:pt x="514244" y="351073"/>
                  <a:pt x="516018" y="350630"/>
                </a:cubicBezTo>
                <a:cubicBezTo>
                  <a:pt x="516018" y="350630"/>
                  <a:pt x="516461" y="350630"/>
                  <a:pt x="516461" y="350186"/>
                </a:cubicBezTo>
                <a:cubicBezTo>
                  <a:pt x="525327" y="356393"/>
                  <a:pt x="533750" y="363042"/>
                  <a:pt x="542173" y="370135"/>
                </a:cubicBezTo>
                <a:cubicBezTo>
                  <a:pt x="541286" y="371022"/>
                  <a:pt x="540400" y="371909"/>
                  <a:pt x="539070" y="372795"/>
                </a:cubicBezTo>
                <a:cubicBezTo>
                  <a:pt x="538627" y="372795"/>
                  <a:pt x="538183" y="372795"/>
                  <a:pt x="537740" y="372352"/>
                </a:cubicBezTo>
                <a:cubicBezTo>
                  <a:pt x="522667" y="369692"/>
                  <a:pt x="516018" y="378115"/>
                  <a:pt x="504492" y="384764"/>
                </a:cubicBezTo>
                <a:cubicBezTo>
                  <a:pt x="500059" y="386981"/>
                  <a:pt x="495182" y="388754"/>
                  <a:pt x="490306" y="390084"/>
                </a:cubicBezTo>
                <a:cubicBezTo>
                  <a:pt x="488089" y="390971"/>
                  <a:pt x="485429" y="391858"/>
                  <a:pt x="483656" y="394074"/>
                </a:cubicBezTo>
                <a:cubicBezTo>
                  <a:pt x="481439" y="397177"/>
                  <a:pt x="483213" y="399394"/>
                  <a:pt x="485873" y="400724"/>
                </a:cubicBezTo>
                <a:cubicBezTo>
                  <a:pt x="487203" y="402497"/>
                  <a:pt x="492965" y="402940"/>
                  <a:pt x="494739" y="402940"/>
                </a:cubicBezTo>
                <a:cubicBezTo>
                  <a:pt x="498729" y="403384"/>
                  <a:pt x="502719" y="402054"/>
                  <a:pt x="506708" y="401610"/>
                </a:cubicBezTo>
                <a:cubicBezTo>
                  <a:pt x="507152" y="401610"/>
                  <a:pt x="507595" y="401610"/>
                  <a:pt x="508038" y="401610"/>
                </a:cubicBezTo>
                <a:cubicBezTo>
                  <a:pt x="508925" y="401610"/>
                  <a:pt x="510255" y="401610"/>
                  <a:pt x="511142" y="401610"/>
                </a:cubicBezTo>
                <a:cubicBezTo>
                  <a:pt x="513358" y="402054"/>
                  <a:pt x="515575" y="402497"/>
                  <a:pt x="517791" y="402497"/>
                </a:cubicBezTo>
                <a:cubicBezTo>
                  <a:pt x="529760" y="401167"/>
                  <a:pt x="539070" y="386538"/>
                  <a:pt x="542616" y="375455"/>
                </a:cubicBezTo>
                <a:cubicBezTo>
                  <a:pt x="543503" y="374568"/>
                  <a:pt x="544390" y="373682"/>
                  <a:pt x="545276" y="372795"/>
                </a:cubicBezTo>
                <a:cubicBezTo>
                  <a:pt x="547049" y="374125"/>
                  <a:pt x="548823" y="375455"/>
                  <a:pt x="550152" y="377228"/>
                </a:cubicBezTo>
                <a:cubicBezTo>
                  <a:pt x="545719" y="393187"/>
                  <a:pt x="540843" y="409590"/>
                  <a:pt x="536410" y="425549"/>
                </a:cubicBezTo>
                <a:cubicBezTo>
                  <a:pt x="524884" y="467663"/>
                  <a:pt x="509811" y="508891"/>
                  <a:pt x="492522" y="549232"/>
                </a:cubicBezTo>
                <a:cubicBezTo>
                  <a:pt x="490749" y="538593"/>
                  <a:pt x="488089" y="528397"/>
                  <a:pt x="484099" y="518644"/>
                </a:cubicBezTo>
                <a:cubicBezTo>
                  <a:pt x="485873" y="515984"/>
                  <a:pt x="487203" y="512881"/>
                  <a:pt x="488976" y="510221"/>
                </a:cubicBezTo>
                <a:cubicBezTo>
                  <a:pt x="488976" y="510221"/>
                  <a:pt x="488976" y="510221"/>
                  <a:pt x="488976" y="510221"/>
                </a:cubicBezTo>
                <a:cubicBezTo>
                  <a:pt x="491193" y="507118"/>
                  <a:pt x="494296" y="504015"/>
                  <a:pt x="496512" y="500468"/>
                </a:cubicBezTo>
                <a:cubicBezTo>
                  <a:pt x="502275" y="492489"/>
                  <a:pt x="507595" y="483179"/>
                  <a:pt x="507152" y="472983"/>
                </a:cubicBezTo>
                <a:cubicBezTo>
                  <a:pt x="506708" y="468107"/>
                  <a:pt x="506265" y="463230"/>
                  <a:pt x="507152" y="458354"/>
                </a:cubicBezTo>
                <a:cubicBezTo>
                  <a:pt x="508481" y="452148"/>
                  <a:pt x="511142" y="445941"/>
                  <a:pt x="511142" y="439735"/>
                </a:cubicBezTo>
                <a:cubicBezTo>
                  <a:pt x="511142" y="438405"/>
                  <a:pt x="511142" y="436632"/>
                  <a:pt x="510698" y="435302"/>
                </a:cubicBezTo>
                <a:cubicBezTo>
                  <a:pt x="510698" y="434859"/>
                  <a:pt x="510255" y="434859"/>
                  <a:pt x="510255" y="434859"/>
                </a:cubicBezTo>
                <a:cubicBezTo>
                  <a:pt x="509811" y="433972"/>
                  <a:pt x="509368" y="433529"/>
                  <a:pt x="508925" y="433085"/>
                </a:cubicBezTo>
                <a:cubicBezTo>
                  <a:pt x="502719" y="431312"/>
                  <a:pt x="493852" y="446385"/>
                  <a:pt x="491636" y="451261"/>
                </a:cubicBezTo>
                <a:cubicBezTo>
                  <a:pt x="486759" y="460571"/>
                  <a:pt x="488976" y="471210"/>
                  <a:pt x="487646" y="481406"/>
                </a:cubicBezTo>
                <a:cubicBezTo>
                  <a:pt x="485873" y="488056"/>
                  <a:pt x="484986" y="495149"/>
                  <a:pt x="485429" y="501798"/>
                </a:cubicBezTo>
                <a:cubicBezTo>
                  <a:pt x="485429" y="503572"/>
                  <a:pt x="485429" y="505345"/>
                  <a:pt x="485873" y="507118"/>
                </a:cubicBezTo>
                <a:cubicBezTo>
                  <a:pt x="484986" y="508448"/>
                  <a:pt x="484099" y="509778"/>
                  <a:pt x="483213" y="511108"/>
                </a:cubicBezTo>
                <a:cubicBezTo>
                  <a:pt x="482770" y="511994"/>
                  <a:pt x="482326" y="512438"/>
                  <a:pt x="481883" y="513324"/>
                </a:cubicBezTo>
                <a:cubicBezTo>
                  <a:pt x="477893" y="504458"/>
                  <a:pt x="473460" y="495149"/>
                  <a:pt x="468583" y="486726"/>
                </a:cubicBezTo>
                <a:cubicBezTo>
                  <a:pt x="470800" y="484509"/>
                  <a:pt x="471244" y="476530"/>
                  <a:pt x="471687" y="474313"/>
                </a:cubicBezTo>
                <a:cubicBezTo>
                  <a:pt x="471687" y="472983"/>
                  <a:pt x="472130" y="471653"/>
                  <a:pt x="472130" y="469880"/>
                </a:cubicBezTo>
                <a:cubicBezTo>
                  <a:pt x="473460" y="468993"/>
                  <a:pt x="474347" y="465890"/>
                  <a:pt x="475233" y="465004"/>
                </a:cubicBezTo>
                <a:cubicBezTo>
                  <a:pt x="482770" y="452148"/>
                  <a:pt x="481439" y="443725"/>
                  <a:pt x="476120" y="430869"/>
                </a:cubicBezTo>
                <a:cubicBezTo>
                  <a:pt x="475233" y="424662"/>
                  <a:pt x="477006" y="413136"/>
                  <a:pt x="471244" y="409146"/>
                </a:cubicBezTo>
                <a:cubicBezTo>
                  <a:pt x="471244" y="409146"/>
                  <a:pt x="471244" y="409146"/>
                  <a:pt x="471244" y="409146"/>
                </a:cubicBezTo>
                <a:cubicBezTo>
                  <a:pt x="471244" y="409146"/>
                  <a:pt x="470800" y="408703"/>
                  <a:pt x="470800" y="408703"/>
                </a:cubicBezTo>
                <a:cubicBezTo>
                  <a:pt x="469470" y="407373"/>
                  <a:pt x="468140" y="405600"/>
                  <a:pt x="466367" y="405600"/>
                </a:cubicBezTo>
                <a:cubicBezTo>
                  <a:pt x="465924" y="405600"/>
                  <a:pt x="465480" y="406044"/>
                  <a:pt x="465037" y="406487"/>
                </a:cubicBezTo>
                <a:cubicBezTo>
                  <a:pt x="462377" y="410033"/>
                  <a:pt x="461491" y="414910"/>
                  <a:pt x="461047" y="419343"/>
                </a:cubicBezTo>
                <a:cubicBezTo>
                  <a:pt x="460604" y="428209"/>
                  <a:pt x="462377" y="437075"/>
                  <a:pt x="462821" y="445941"/>
                </a:cubicBezTo>
                <a:cubicBezTo>
                  <a:pt x="462377" y="453921"/>
                  <a:pt x="462377" y="462787"/>
                  <a:pt x="468140" y="468550"/>
                </a:cubicBezTo>
                <a:cubicBezTo>
                  <a:pt x="468140" y="470323"/>
                  <a:pt x="468140" y="471653"/>
                  <a:pt x="468140" y="473426"/>
                </a:cubicBezTo>
                <a:cubicBezTo>
                  <a:pt x="468140" y="475643"/>
                  <a:pt x="467697" y="478303"/>
                  <a:pt x="467254" y="480519"/>
                </a:cubicBezTo>
                <a:cubicBezTo>
                  <a:pt x="467254" y="481406"/>
                  <a:pt x="466811" y="482293"/>
                  <a:pt x="466367" y="482736"/>
                </a:cubicBezTo>
                <a:cubicBezTo>
                  <a:pt x="461047" y="472983"/>
                  <a:pt x="454841" y="463674"/>
                  <a:pt x="448191" y="454808"/>
                </a:cubicBezTo>
                <a:cubicBezTo>
                  <a:pt x="449521" y="452591"/>
                  <a:pt x="449078" y="445941"/>
                  <a:pt x="448191" y="437518"/>
                </a:cubicBezTo>
                <a:cubicBezTo>
                  <a:pt x="448634" y="437075"/>
                  <a:pt x="448634" y="436189"/>
                  <a:pt x="449078" y="435745"/>
                </a:cubicBezTo>
                <a:cubicBezTo>
                  <a:pt x="450851" y="432199"/>
                  <a:pt x="452181" y="428209"/>
                  <a:pt x="453511" y="424662"/>
                </a:cubicBezTo>
                <a:cubicBezTo>
                  <a:pt x="456614" y="416240"/>
                  <a:pt x="453954" y="408260"/>
                  <a:pt x="450408" y="400280"/>
                </a:cubicBezTo>
                <a:cubicBezTo>
                  <a:pt x="450408" y="400280"/>
                  <a:pt x="450408" y="399837"/>
                  <a:pt x="450408" y="399837"/>
                </a:cubicBezTo>
                <a:cubicBezTo>
                  <a:pt x="449965" y="398950"/>
                  <a:pt x="449965" y="397621"/>
                  <a:pt x="449521" y="396734"/>
                </a:cubicBezTo>
                <a:cubicBezTo>
                  <a:pt x="448634" y="393631"/>
                  <a:pt x="448191" y="390971"/>
                  <a:pt x="446862" y="388311"/>
                </a:cubicBezTo>
                <a:cubicBezTo>
                  <a:pt x="446418" y="387868"/>
                  <a:pt x="445975" y="387868"/>
                  <a:pt x="445975" y="387868"/>
                </a:cubicBezTo>
                <a:cubicBezTo>
                  <a:pt x="443315" y="383435"/>
                  <a:pt x="439768" y="380331"/>
                  <a:pt x="434449" y="381218"/>
                </a:cubicBezTo>
                <a:cubicBezTo>
                  <a:pt x="426469" y="385208"/>
                  <a:pt x="433119" y="402940"/>
                  <a:pt x="433119" y="410033"/>
                </a:cubicBezTo>
                <a:cubicBezTo>
                  <a:pt x="433562" y="416683"/>
                  <a:pt x="433562" y="423332"/>
                  <a:pt x="437108" y="429095"/>
                </a:cubicBezTo>
                <a:cubicBezTo>
                  <a:pt x="438882" y="432199"/>
                  <a:pt x="441098" y="435745"/>
                  <a:pt x="444201" y="437518"/>
                </a:cubicBezTo>
                <a:cubicBezTo>
                  <a:pt x="444201" y="439292"/>
                  <a:pt x="444645" y="441065"/>
                  <a:pt x="444645" y="443281"/>
                </a:cubicBezTo>
                <a:cubicBezTo>
                  <a:pt x="444645" y="445498"/>
                  <a:pt x="445088" y="447714"/>
                  <a:pt x="445088" y="450374"/>
                </a:cubicBezTo>
                <a:cubicBezTo>
                  <a:pt x="443315" y="447714"/>
                  <a:pt x="441098" y="445055"/>
                  <a:pt x="439325" y="442395"/>
                </a:cubicBezTo>
                <a:cubicBezTo>
                  <a:pt x="436665" y="439735"/>
                  <a:pt x="434449" y="436632"/>
                  <a:pt x="431346" y="434415"/>
                </a:cubicBezTo>
                <a:cubicBezTo>
                  <a:pt x="431789" y="433529"/>
                  <a:pt x="431789" y="432199"/>
                  <a:pt x="431346" y="431312"/>
                </a:cubicBezTo>
                <a:cubicBezTo>
                  <a:pt x="430016" y="427322"/>
                  <a:pt x="428242" y="422889"/>
                  <a:pt x="426469" y="418899"/>
                </a:cubicBezTo>
                <a:cubicBezTo>
                  <a:pt x="422480" y="410477"/>
                  <a:pt x="415386" y="403827"/>
                  <a:pt x="406964" y="400280"/>
                </a:cubicBezTo>
                <a:cubicBezTo>
                  <a:pt x="402087" y="398064"/>
                  <a:pt x="396767" y="396734"/>
                  <a:pt x="392334" y="394074"/>
                </a:cubicBezTo>
                <a:cubicBezTo>
                  <a:pt x="387901" y="390971"/>
                  <a:pt x="383468" y="387868"/>
                  <a:pt x="378149" y="386538"/>
                </a:cubicBezTo>
                <a:cubicBezTo>
                  <a:pt x="367952" y="382991"/>
                  <a:pt x="357756" y="389198"/>
                  <a:pt x="366179" y="399394"/>
                </a:cubicBezTo>
                <a:cubicBezTo>
                  <a:pt x="370612" y="405600"/>
                  <a:pt x="377705" y="408703"/>
                  <a:pt x="383468" y="412693"/>
                </a:cubicBezTo>
                <a:cubicBezTo>
                  <a:pt x="387458" y="415353"/>
                  <a:pt x="390561" y="419343"/>
                  <a:pt x="394108" y="422003"/>
                </a:cubicBezTo>
                <a:cubicBezTo>
                  <a:pt x="398541" y="425106"/>
                  <a:pt x="403417" y="428209"/>
                  <a:pt x="408737" y="430869"/>
                </a:cubicBezTo>
                <a:cubicBezTo>
                  <a:pt x="409623" y="431755"/>
                  <a:pt x="411397" y="432199"/>
                  <a:pt x="412283" y="432642"/>
                </a:cubicBezTo>
                <a:cubicBezTo>
                  <a:pt x="412726" y="432642"/>
                  <a:pt x="413170" y="433085"/>
                  <a:pt x="413613" y="433085"/>
                </a:cubicBezTo>
                <a:cubicBezTo>
                  <a:pt x="414943" y="433529"/>
                  <a:pt x="416716" y="433972"/>
                  <a:pt x="418046" y="434415"/>
                </a:cubicBezTo>
                <a:cubicBezTo>
                  <a:pt x="421593" y="435302"/>
                  <a:pt x="424696" y="436189"/>
                  <a:pt x="428242" y="436632"/>
                </a:cubicBezTo>
                <a:cubicBezTo>
                  <a:pt x="429129" y="436632"/>
                  <a:pt x="429572" y="436632"/>
                  <a:pt x="430016" y="436189"/>
                </a:cubicBezTo>
                <a:cubicBezTo>
                  <a:pt x="436665" y="442838"/>
                  <a:pt x="442429" y="450374"/>
                  <a:pt x="447748" y="458354"/>
                </a:cubicBezTo>
                <a:cubicBezTo>
                  <a:pt x="444645" y="457024"/>
                  <a:pt x="441542" y="455251"/>
                  <a:pt x="438439" y="453921"/>
                </a:cubicBezTo>
                <a:cubicBezTo>
                  <a:pt x="437552" y="453477"/>
                  <a:pt x="436222" y="453477"/>
                  <a:pt x="435335" y="453034"/>
                </a:cubicBezTo>
                <a:cubicBezTo>
                  <a:pt x="434006" y="451261"/>
                  <a:pt x="432232" y="449931"/>
                  <a:pt x="430902" y="448601"/>
                </a:cubicBezTo>
                <a:cubicBezTo>
                  <a:pt x="418933" y="438405"/>
                  <a:pt x="403417" y="446828"/>
                  <a:pt x="389675" y="445498"/>
                </a:cubicBezTo>
                <a:cubicBezTo>
                  <a:pt x="385241" y="445498"/>
                  <a:pt x="380365" y="445055"/>
                  <a:pt x="375932" y="447271"/>
                </a:cubicBezTo>
                <a:cubicBezTo>
                  <a:pt x="371499" y="449931"/>
                  <a:pt x="372829" y="454364"/>
                  <a:pt x="376375" y="456581"/>
                </a:cubicBezTo>
                <a:cubicBezTo>
                  <a:pt x="377262" y="457911"/>
                  <a:pt x="379035" y="458354"/>
                  <a:pt x="380365" y="459241"/>
                </a:cubicBezTo>
                <a:cubicBezTo>
                  <a:pt x="386128" y="461457"/>
                  <a:pt x="392334" y="462787"/>
                  <a:pt x="398098" y="461457"/>
                </a:cubicBezTo>
                <a:cubicBezTo>
                  <a:pt x="403860" y="461014"/>
                  <a:pt x="409623" y="463230"/>
                  <a:pt x="415386" y="463674"/>
                </a:cubicBezTo>
                <a:cubicBezTo>
                  <a:pt x="420706" y="463674"/>
                  <a:pt x="426469" y="463230"/>
                  <a:pt x="431346" y="460571"/>
                </a:cubicBezTo>
                <a:cubicBezTo>
                  <a:pt x="432232" y="460127"/>
                  <a:pt x="434892" y="459241"/>
                  <a:pt x="435779" y="458354"/>
                </a:cubicBezTo>
                <a:cubicBezTo>
                  <a:pt x="440655" y="460127"/>
                  <a:pt x="445975" y="461900"/>
                  <a:pt x="450851" y="463674"/>
                </a:cubicBezTo>
                <a:cubicBezTo>
                  <a:pt x="450851" y="463674"/>
                  <a:pt x="450851" y="463674"/>
                  <a:pt x="451295" y="463674"/>
                </a:cubicBezTo>
                <a:cubicBezTo>
                  <a:pt x="456171" y="471210"/>
                  <a:pt x="460161" y="478746"/>
                  <a:pt x="464594" y="486726"/>
                </a:cubicBezTo>
                <a:cubicBezTo>
                  <a:pt x="461491" y="486282"/>
                  <a:pt x="458388" y="485839"/>
                  <a:pt x="455284" y="485396"/>
                </a:cubicBezTo>
                <a:cubicBezTo>
                  <a:pt x="455284" y="485396"/>
                  <a:pt x="455284" y="485396"/>
                  <a:pt x="454841" y="485396"/>
                </a:cubicBezTo>
                <a:cubicBezTo>
                  <a:pt x="443758" y="477416"/>
                  <a:pt x="429572" y="476086"/>
                  <a:pt x="417160" y="481406"/>
                </a:cubicBezTo>
                <a:cubicBezTo>
                  <a:pt x="410953" y="484066"/>
                  <a:pt x="403860" y="483623"/>
                  <a:pt x="397211" y="485396"/>
                </a:cubicBezTo>
                <a:cubicBezTo>
                  <a:pt x="391448" y="487612"/>
                  <a:pt x="391004" y="490272"/>
                  <a:pt x="392778" y="492489"/>
                </a:cubicBezTo>
                <a:cubicBezTo>
                  <a:pt x="394108" y="497365"/>
                  <a:pt x="406964" y="499582"/>
                  <a:pt x="410953" y="499582"/>
                </a:cubicBezTo>
                <a:cubicBezTo>
                  <a:pt x="415386" y="499582"/>
                  <a:pt x="419819" y="498252"/>
                  <a:pt x="424696" y="498695"/>
                </a:cubicBezTo>
                <a:cubicBezTo>
                  <a:pt x="430902" y="499139"/>
                  <a:pt x="437552" y="500468"/>
                  <a:pt x="443315" y="498252"/>
                </a:cubicBezTo>
                <a:cubicBezTo>
                  <a:pt x="448191" y="496035"/>
                  <a:pt x="453068" y="494705"/>
                  <a:pt x="456614" y="491159"/>
                </a:cubicBezTo>
                <a:cubicBezTo>
                  <a:pt x="459717" y="491602"/>
                  <a:pt x="462821" y="492045"/>
                  <a:pt x="466367" y="492489"/>
                </a:cubicBezTo>
                <a:cubicBezTo>
                  <a:pt x="466367" y="492489"/>
                  <a:pt x="466367" y="492489"/>
                  <a:pt x="466811" y="492489"/>
                </a:cubicBezTo>
                <a:cubicBezTo>
                  <a:pt x="472573" y="504015"/>
                  <a:pt x="478336" y="515098"/>
                  <a:pt x="482326" y="527510"/>
                </a:cubicBezTo>
                <a:cubicBezTo>
                  <a:pt x="480553" y="527067"/>
                  <a:pt x="478780" y="526624"/>
                  <a:pt x="476563" y="526180"/>
                </a:cubicBezTo>
                <a:cubicBezTo>
                  <a:pt x="473016" y="521747"/>
                  <a:pt x="468140" y="518201"/>
                  <a:pt x="463264" y="516427"/>
                </a:cubicBezTo>
                <a:cubicBezTo>
                  <a:pt x="456614" y="513324"/>
                  <a:pt x="449521" y="515541"/>
                  <a:pt x="442872" y="514654"/>
                </a:cubicBezTo>
                <a:cubicBezTo>
                  <a:pt x="435335" y="513768"/>
                  <a:pt x="427799" y="511994"/>
                  <a:pt x="420706" y="514211"/>
                </a:cubicBezTo>
                <a:cubicBezTo>
                  <a:pt x="417603" y="515098"/>
                  <a:pt x="412283" y="516871"/>
                  <a:pt x="413170" y="520861"/>
                </a:cubicBezTo>
                <a:cubicBezTo>
                  <a:pt x="413170" y="520861"/>
                  <a:pt x="413170" y="520861"/>
                  <a:pt x="413170" y="521304"/>
                </a:cubicBezTo>
                <a:cubicBezTo>
                  <a:pt x="413170" y="521304"/>
                  <a:pt x="412726" y="521747"/>
                  <a:pt x="412726" y="521747"/>
                </a:cubicBezTo>
                <a:cubicBezTo>
                  <a:pt x="412726" y="523077"/>
                  <a:pt x="414500" y="524407"/>
                  <a:pt x="415386" y="525294"/>
                </a:cubicBezTo>
                <a:cubicBezTo>
                  <a:pt x="424696" y="531943"/>
                  <a:pt x="436222" y="527510"/>
                  <a:pt x="446418" y="527954"/>
                </a:cubicBezTo>
                <a:cubicBezTo>
                  <a:pt x="450851" y="528840"/>
                  <a:pt x="454398" y="532387"/>
                  <a:pt x="459717" y="532387"/>
                </a:cubicBezTo>
                <a:cubicBezTo>
                  <a:pt x="465480" y="532830"/>
                  <a:pt x="471244" y="531943"/>
                  <a:pt x="476563" y="531057"/>
                </a:cubicBezTo>
                <a:cubicBezTo>
                  <a:pt x="476563" y="531057"/>
                  <a:pt x="476563" y="531057"/>
                  <a:pt x="476563" y="531057"/>
                </a:cubicBezTo>
                <a:cubicBezTo>
                  <a:pt x="477450" y="531500"/>
                  <a:pt x="477893" y="531500"/>
                  <a:pt x="478780" y="531943"/>
                </a:cubicBezTo>
                <a:cubicBezTo>
                  <a:pt x="480553" y="532387"/>
                  <a:pt x="481883" y="532387"/>
                  <a:pt x="483656" y="532387"/>
                </a:cubicBezTo>
                <a:cubicBezTo>
                  <a:pt x="483656" y="532387"/>
                  <a:pt x="483656" y="532387"/>
                  <a:pt x="483656" y="532387"/>
                </a:cubicBezTo>
                <a:cubicBezTo>
                  <a:pt x="484543" y="534603"/>
                  <a:pt x="485429" y="537263"/>
                  <a:pt x="485873" y="539480"/>
                </a:cubicBezTo>
                <a:cubicBezTo>
                  <a:pt x="487646" y="545686"/>
                  <a:pt x="488532" y="551892"/>
                  <a:pt x="489419" y="558099"/>
                </a:cubicBezTo>
                <a:cubicBezTo>
                  <a:pt x="473903" y="594007"/>
                  <a:pt x="457057" y="629471"/>
                  <a:pt x="439768" y="664936"/>
                </a:cubicBezTo>
                <a:cubicBezTo>
                  <a:pt x="435335" y="674246"/>
                  <a:pt x="430902" y="683112"/>
                  <a:pt x="426026" y="692421"/>
                </a:cubicBezTo>
                <a:cubicBezTo>
                  <a:pt x="421149" y="685329"/>
                  <a:pt x="416716" y="678235"/>
                  <a:pt x="412726" y="670699"/>
                </a:cubicBezTo>
                <a:cubicBezTo>
                  <a:pt x="412726" y="668483"/>
                  <a:pt x="413170" y="666266"/>
                  <a:pt x="413613" y="664050"/>
                </a:cubicBezTo>
                <a:cubicBezTo>
                  <a:pt x="415386" y="663163"/>
                  <a:pt x="416716" y="661833"/>
                  <a:pt x="418490" y="660503"/>
                </a:cubicBezTo>
                <a:cubicBezTo>
                  <a:pt x="430902" y="650307"/>
                  <a:pt x="435779" y="634791"/>
                  <a:pt x="441985" y="620605"/>
                </a:cubicBezTo>
                <a:cubicBezTo>
                  <a:pt x="445088" y="614399"/>
                  <a:pt x="450851" y="608636"/>
                  <a:pt x="451738" y="601543"/>
                </a:cubicBezTo>
                <a:cubicBezTo>
                  <a:pt x="451738" y="601543"/>
                  <a:pt x="451738" y="601543"/>
                  <a:pt x="451738" y="601543"/>
                </a:cubicBezTo>
                <a:cubicBezTo>
                  <a:pt x="454398" y="593563"/>
                  <a:pt x="448634" y="586470"/>
                  <a:pt x="442429" y="594893"/>
                </a:cubicBezTo>
                <a:cubicBezTo>
                  <a:pt x="438439" y="599770"/>
                  <a:pt x="434892" y="604646"/>
                  <a:pt x="432232" y="610409"/>
                </a:cubicBezTo>
                <a:cubicBezTo>
                  <a:pt x="429572" y="615285"/>
                  <a:pt x="427799" y="620605"/>
                  <a:pt x="424252" y="625038"/>
                </a:cubicBezTo>
                <a:cubicBezTo>
                  <a:pt x="416716" y="630801"/>
                  <a:pt x="414057" y="640998"/>
                  <a:pt x="411840" y="649864"/>
                </a:cubicBezTo>
                <a:cubicBezTo>
                  <a:pt x="410953" y="653410"/>
                  <a:pt x="410510" y="657400"/>
                  <a:pt x="410067" y="661390"/>
                </a:cubicBezTo>
                <a:cubicBezTo>
                  <a:pt x="410067" y="662276"/>
                  <a:pt x="409623" y="663606"/>
                  <a:pt x="409623" y="664936"/>
                </a:cubicBezTo>
                <a:cubicBezTo>
                  <a:pt x="406520" y="659616"/>
                  <a:pt x="403860" y="653853"/>
                  <a:pt x="400757" y="648534"/>
                </a:cubicBezTo>
                <a:cubicBezTo>
                  <a:pt x="398098" y="643657"/>
                  <a:pt x="395437" y="639224"/>
                  <a:pt x="392778" y="634348"/>
                </a:cubicBezTo>
                <a:cubicBezTo>
                  <a:pt x="393664" y="633018"/>
                  <a:pt x="394551" y="631245"/>
                  <a:pt x="394994" y="630358"/>
                </a:cubicBezTo>
                <a:cubicBezTo>
                  <a:pt x="395881" y="628142"/>
                  <a:pt x="397211" y="626368"/>
                  <a:pt x="398098" y="624152"/>
                </a:cubicBezTo>
                <a:cubicBezTo>
                  <a:pt x="398098" y="624152"/>
                  <a:pt x="398541" y="624152"/>
                  <a:pt x="398541" y="623708"/>
                </a:cubicBezTo>
                <a:cubicBezTo>
                  <a:pt x="408293" y="619275"/>
                  <a:pt x="414057" y="610852"/>
                  <a:pt x="417603" y="601100"/>
                </a:cubicBezTo>
                <a:cubicBezTo>
                  <a:pt x="418490" y="598440"/>
                  <a:pt x="419819" y="596223"/>
                  <a:pt x="420263" y="593563"/>
                </a:cubicBezTo>
                <a:cubicBezTo>
                  <a:pt x="420706" y="591790"/>
                  <a:pt x="421149" y="590460"/>
                  <a:pt x="421593" y="588687"/>
                </a:cubicBezTo>
                <a:cubicBezTo>
                  <a:pt x="423366" y="582924"/>
                  <a:pt x="427799" y="578048"/>
                  <a:pt x="428685" y="572285"/>
                </a:cubicBezTo>
                <a:cubicBezTo>
                  <a:pt x="428685" y="570955"/>
                  <a:pt x="430016" y="568738"/>
                  <a:pt x="428685" y="567852"/>
                </a:cubicBezTo>
                <a:cubicBezTo>
                  <a:pt x="428685" y="567408"/>
                  <a:pt x="429129" y="566521"/>
                  <a:pt x="429129" y="566078"/>
                </a:cubicBezTo>
                <a:cubicBezTo>
                  <a:pt x="429129" y="562532"/>
                  <a:pt x="425583" y="560315"/>
                  <a:pt x="422480" y="562088"/>
                </a:cubicBezTo>
                <a:cubicBezTo>
                  <a:pt x="418046" y="564748"/>
                  <a:pt x="415830" y="570068"/>
                  <a:pt x="413613" y="574501"/>
                </a:cubicBezTo>
                <a:cubicBezTo>
                  <a:pt x="406077" y="589574"/>
                  <a:pt x="390118" y="600213"/>
                  <a:pt x="395881" y="619275"/>
                </a:cubicBezTo>
                <a:cubicBezTo>
                  <a:pt x="394551" y="621935"/>
                  <a:pt x="393221" y="625038"/>
                  <a:pt x="391448" y="627698"/>
                </a:cubicBezTo>
                <a:cubicBezTo>
                  <a:pt x="391004" y="628585"/>
                  <a:pt x="390561" y="629028"/>
                  <a:pt x="390118" y="629915"/>
                </a:cubicBezTo>
                <a:cubicBezTo>
                  <a:pt x="385241" y="621492"/>
                  <a:pt x="380365" y="612626"/>
                  <a:pt x="375045" y="604203"/>
                </a:cubicBezTo>
                <a:cubicBezTo>
                  <a:pt x="377262" y="602873"/>
                  <a:pt x="378592" y="600213"/>
                  <a:pt x="379921" y="597997"/>
                </a:cubicBezTo>
                <a:cubicBezTo>
                  <a:pt x="380365" y="597553"/>
                  <a:pt x="380365" y="596667"/>
                  <a:pt x="380808" y="596223"/>
                </a:cubicBezTo>
                <a:cubicBezTo>
                  <a:pt x="383911" y="595337"/>
                  <a:pt x="386571" y="592234"/>
                  <a:pt x="388788" y="590017"/>
                </a:cubicBezTo>
                <a:cubicBezTo>
                  <a:pt x="390561" y="588244"/>
                  <a:pt x="392334" y="586027"/>
                  <a:pt x="393664" y="583811"/>
                </a:cubicBezTo>
                <a:cubicBezTo>
                  <a:pt x="394551" y="582481"/>
                  <a:pt x="395437" y="580707"/>
                  <a:pt x="396324" y="578934"/>
                </a:cubicBezTo>
                <a:cubicBezTo>
                  <a:pt x="396324" y="578934"/>
                  <a:pt x="396324" y="578491"/>
                  <a:pt x="396324" y="578491"/>
                </a:cubicBezTo>
                <a:cubicBezTo>
                  <a:pt x="396767" y="577161"/>
                  <a:pt x="397211" y="575831"/>
                  <a:pt x="397654" y="574501"/>
                </a:cubicBezTo>
                <a:cubicBezTo>
                  <a:pt x="398541" y="571841"/>
                  <a:pt x="399427" y="568738"/>
                  <a:pt x="400314" y="566078"/>
                </a:cubicBezTo>
                <a:cubicBezTo>
                  <a:pt x="402974" y="559429"/>
                  <a:pt x="408737" y="554552"/>
                  <a:pt x="409623" y="547459"/>
                </a:cubicBezTo>
                <a:cubicBezTo>
                  <a:pt x="409623" y="546572"/>
                  <a:pt x="410067" y="545686"/>
                  <a:pt x="409623" y="545243"/>
                </a:cubicBezTo>
                <a:cubicBezTo>
                  <a:pt x="410067" y="542583"/>
                  <a:pt x="410067" y="539923"/>
                  <a:pt x="408737" y="538150"/>
                </a:cubicBezTo>
                <a:cubicBezTo>
                  <a:pt x="399870" y="531057"/>
                  <a:pt x="392334" y="555439"/>
                  <a:pt x="387901" y="560758"/>
                </a:cubicBezTo>
                <a:cubicBezTo>
                  <a:pt x="384355" y="566521"/>
                  <a:pt x="379035" y="571841"/>
                  <a:pt x="377705" y="578934"/>
                </a:cubicBezTo>
                <a:cubicBezTo>
                  <a:pt x="376818" y="583367"/>
                  <a:pt x="376375" y="587800"/>
                  <a:pt x="377262" y="591790"/>
                </a:cubicBezTo>
                <a:cubicBezTo>
                  <a:pt x="377262" y="592234"/>
                  <a:pt x="377262" y="592234"/>
                  <a:pt x="377262" y="592677"/>
                </a:cubicBezTo>
                <a:cubicBezTo>
                  <a:pt x="375932" y="595337"/>
                  <a:pt x="374602" y="597553"/>
                  <a:pt x="372829" y="599770"/>
                </a:cubicBezTo>
                <a:cubicBezTo>
                  <a:pt x="368395" y="591790"/>
                  <a:pt x="363962" y="583811"/>
                  <a:pt x="359972" y="575388"/>
                </a:cubicBezTo>
                <a:cubicBezTo>
                  <a:pt x="361303" y="570955"/>
                  <a:pt x="362189" y="566965"/>
                  <a:pt x="363076" y="562532"/>
                </a:cubicBezTo>
                <a:cubicBezTo>
                  <a:pt x="364849" y="561202"/>
                  <a:pt x="366179" y="558985"/>
                  <a:pt x="367066" y="557655"/>
                </a:cubicBezTo>
                <a:cubicBezTo>
                  <a:pt x="367952" y="556325"/>
                  <a:pt x="369282" y="554552"/>
                  <a:pt x="370169" y="553222"/>
                </a:cubicBezTo>
                <a:cubicBezTo>
                  <a:pt x="371055" y="551892"/>
                  <a:pt x="371942" y="550119"/>
                  <a:pt x="372385" y="548346"/>
                </a:cubicBezTo>
                <a:cubicBezTo>
                  <a:pt x="373272" y="546572"/>
                  <a:pt x="373716" y="544799"/>
                  <a:pt x="374159" y="543026"/>
                </a:cubicBezTo>
                <a:cubicBezTo>
                  <a:pt x="374159" y="543026"/>
                  <a:pt x="374159" y="542583"/>
                  <a:pt x="374159" y="542583"/>
                </a:cubicBezTo>
                <a:cubicBezTo>
                  <a:pt x="374159" y="542583"/>
                  <a:pt x="374159" y="542139"/>
                  <a:pt x="374159" y="542139"/>
                </a:cubicBezTo>
                <a:cubicBezTo>
                  <a:pt x="375488" y="536820"/>
                  <a:pt x="375488" y="531943"/>
                  <a:pt x="373716" y="526624"/>
                </a:cubicBezTo>
                <a:cubicBezTo>
                  <a:pt x="372829" y="517757"/>
                  <a:pt x="378149" y="509778"/>
                  <a:pt x="378592" y="501355"/>
                </a:cubicBezTo>
                <a:cubicBezTo>
                  <a:pt x="378592" y="500468"/>
                  <a:pt x="379035" y="498252"/>
                  <a:pt x="378149" y="497808"/>
                </a:cubicBezTo>
                <a:cubicBezTo>
                  <a:pt x="378149" y="493375"/>
                  <a:pt x="377262" y="489386"/>
                  <a:pt x="374602" y="485839"/>
                </a:cubicBezTo>
                <a:cubicBezTo>
                  <a:pt x="370612" y="480519"/>
                  <a:pt x="366179" y="484953"/>
                  <a:pt x="364406" y="489386"/>
                </a:cubicBezTo>
                <a:cubicBezTo>
                  <a:pt x="359972" y="500468"/>
                  <a:pt x="361303" y="512881"/>
                  <a:pt x="357756" y="524407"/>
                </a:cubicBezTo>
                <a:cubicBezTo>
                  <a:pt x="355983" y="531943"/>
                  <a:pt x="353767" y="539923"/>
                  <a:pt x="355539" y="547459"/>
                </a:cubicBezTo>
                <a:cubicBezTo>
                  <a:pt x="355983" y="548789"/>
                  <a:pt x="356426" y="550119"/>
                  <a:pt x="356870" y="551449"/>
                </a:cubicBezTo>
                <a:cubicBezTo>
                  <a:pt x="356426" y="552336"/>
                  <a:pt x="357313" y="554109"/>
                  <a:pt x="357313" y="554995"/>
                </a:cubicBezTo>
                <a:cubicBezTo>
                  <a:pt x="357756" y="556769"/>
                  <a:pt x="358643" y="558985"/>
                  <a:pt x="359086" y="561202"/>
                </a:cubicBezTo>
                <a:cubicBezTo>
                  <a:pt x="359086" y="561202"/>
                  <a:pt x="359086" y="561645"/>
                  <a:pt x="359086" y="561645"/>
                </a:cubicBezTo>
                <a:cubicBezTo>
                  <a:pt x="358200" y="564305"/>
                  <a:pt x="357756" y="566965"/>
                  <a:pt x="356870" y="569625"/>
                </a:cubicBezTo>
                <a:cubicBezTo>
                  <a:pt x="353767" y="563418"/>
                  <a:pt x="351106" y="556769"/>
                  <a:pt x="348447" y="550562"/>
                </a:cubicBezTo>
                <a:cubicBezTo>
                  <a:pt x="348003" y="549232"/>
                  <a:pt x="347117" y="547903"/>
                  <a:pt x="346673" y="546129"/>
                </a:cubicBezTo>
                <a:cubicBezTo>
                  <a:pt x="347117" y="544799"/>
                  <a:pt x="346673" y="543026"/>
                  <a:pt x="346673" y="541696"/>
                </a:cubicBezTo>
                <a:cubicBezTo>
                  <a:pt x="346673" y="532387"/>
                  <a:pt x="344013" y="522634"/>
                  <a:pt x="340911" y="513768"/>
                </a:cubicBezTo>
                <a:cubicBezTo>
                  <a:pt x="340467" y="513324"/>
                  <a:pt x="340024" y="512881"/>
                  <a:pt x="339580" y="513324"/>
                </a:cubicBezTo>
                <a:cubicBezTo>
                  <a:pt x="339580" y="513324"/>
                  <a:pt x="339580" y="513768"/>
                  <a:pt x="339137" y="513768"/>
                </a:cubicBezTo>
                <a:cubicBezTo>
                  <a:pt x="337364" y="510664"/>
                  <a:pt x="334704" y="508005"/>
                  <a:pt x="331157" y="504902"/>
                </a:cubicBezTo>
                <a:cubicBezTo>
                  <a:pt x="326281" y="499139"/>
                  <a:pt x="324065" y="491159"/>
                  <a:pt x="318302" y="485396"/>
                </a:cubicBezTo>
                <a:cubicBezTo>
                  <a:pt x="315198" y="481849"/>
                  <a:pt x="311652" y="476973"/>
                  <a:pt x="306332" y="477416"/>
                </a:cubicBezTo>
                <a:cubicBezTo>
                  <a:pt x="301899" y="477416"/>
                  <a:pt x="300126" y="482736"/>
                  <a:pt x="300569" y="486726"/>
                </a:cubicBezTo>
                <a:cubicBezTo>
                  <a:pt x="301456" y="495592"/>
                  <a:pt x="306332" y="502685"/>
                  <a:pt x="310322" y="509778"/>
                </a:cubicBezTo>
                <a:cubicBezTo>
                  <a:pt x="312539" y="517757"/>
                  <a:pt x="315198" y="525737"/>
                  <a:pt x="320962" y="531943"/>
                </a:cubicBezTo>
                <a:cubicBezTo>
                  <a:pt x="327168" y="538593"/>
                  <a:pt x="334261" y="545243"/>
                  <a:pt x="342684" y="548789"/>
                </a:cubicBezTo>
                <a:cubicBezTo>
                  <a:pt x="342684" y="548789"/>
                  <a:pt x="343127" y="548789"/>
                  <a:pt x="343127" y="548789"/>
                </a:cubicBezTo>
                <a:cubicBezTo>
                  <a:pt x="345344" y="554552"/>
                  <a:pt x="348003" y="560315"/>
                  <a:pt x="350220" y="565635"/>
                </a:cubicBezTo>
                <a:cubicBezTo>
                  <a:pt x="348003" y="565192"/>
                  <a:pt x="345787" y="564305"/>
                  <a:pt x="344013" y="563862"/>
                </a:cubicBezTo>
                <a:cubicBezTo>
                  <a:pt x="342684" y="560315"/>
                  <a:pt x="337364" y="556325"/>
                  <a:pt x="335147" y="554552"/>
                </a:cubicBezTo>
                <a:cubicBezTo>
                  <a:pt x="331157" y="551449"/>
                  <a:pt x="325838" y="550562"/>
                  <a:pt x="321405" y="549232"/>
                </a:cubicBezTo>
                <a:cubicBezTo>
                  <a:pt x="316528" y="547459"/>
                  <a:pt x="311652" y="544356"/>
                  <a:pt x="306775" y="543026"/>
                </a:cubicBezTo>
                <a:cubicBezTo>
                  <a:pt x="299682" y="540810"/>
                  <a:pt x="292146" y="538593"/>
                  <a:pt x="285054" y="539480"/>
                </a:cubicBezTo>
                <a:cubicBezTo>
                  <a:pt x="282837" y="539923"/>
                  <a:pt x="281064" y="541253"/>
                  <a:pt x="280621" y="543026"/>
                </a:cubicBezTo>
                <a:cubicBezTo>
                  <a:pt x="280177" y="543913"/>
                  <a:pt x="280177" y="544799"/>
                  <a:pt x="280177" y="545686"/>
                </a:cubicBezTo>
                <a:cubicBezTo>
                  <a:pt x="280621" y="547459"/>
                  <a:pt x="281507" y="549676"/>
                  <a:pt x="283723" y="551006"/>
                </a:cubicBezTo>
                <a:cubicBezTo>
                  <a:pt x="283723" y="551006"/>
                  <a:pt x="284167" y="551006"/>
                  <a:pt x="284167" y="551006"/>
                </a:cubicBezTo>
                <a:cubicBezTo>
                  <a:pt x="286826" y="553666"/>
                  <a:pt x="289930" y="555439"/>
                  <a:pt x="293476" y="556769"/>
                </a:cubicBezTo>
                <a:cubicBezTo>
                  <a:pt x="299682" y="558985"/>
                  <a:pt x="305889" y="561202"/>
                  <a:pt x="311652" y="564305"/>
                </a:cubicBezTo>
                <a:cubicBezTo>
                  <a:pt x="317858" y="567852"/>
                  <a:pt x="324065" y="570511"/>
                  <a:pt x="331157" y="570511"/>
                </a:cubicBezTo>
                <a:cubicBezTo>
                  <a:pt x="334261" y="570511"/>
                  <a:pt x="337364" y="569625"/>
                  <a:pt x="340467" y="568738"/>
                </a:cubicBezTo>
                <a:cubicBezTo>
                  <a:pt x="341354" y="568295"/>
                  <a:pt x="342240" y="568295"/>
                  <a:pt x="343127" y="567852"/>
                </a:cubicBezTo>
                <a:cubicBezTo>
                  <a:pt x="343127" y="567852"/>
                  <a:pt x="343570" y="567852"/>
                  <a:pt x="343570" y="567852"/>
                </a:cubicBezTo>
                <a:cubicBezTo>
                  <a:pt x="345787" y="568738"/>
                  <a:pt x="348447" y="569625"/>
                  <a:pt x="351106" y="570068"/>
                </a:cubicBezTo>
                <a:cubicBezTo>
                  <a:pt x="351550" y="570068"/>
                  <a:pt x="352436" y="570511"/>
                  <a:pt x="352880" y="570511"/>
                </a:cubicBezTo>
                <a:cubicBezTo>
                  <a:pt x="355983" y="577604"/>
                  <a:pt x="359086" y="584254"/>
                  <a:pt x="363076" y="590903"/>
                </a:cubicBezTo>
                <a:cubicBezTo>
                  <a:pt x="364406" y="593563"/>
                  <a:pt x="365736" y="595780"/>
                  <a:pt x="367509" y="598440"/>
                </a:cubicBezTo>
                <a:cubicBezTo>
                  <a:pt x="366622" y="598440"/>
                  <a:pt x="365736" y="598440"/>
                  <a:pt x="364849" y="598440"/>
                </a:cubicBezTo>
                <a:cubicBezTo>
                  <a:pt x="362189" y="594007"/>
                  <a:pt x="351550" y="589574"/>
                  <a:pt x="347560" y="588244"/>
                </a:cubicBezTo>
                <a:cubicBezTo>
                  <a:pt x="340467" y="586027"/>
                  <a:pt x="332488" y="587800"/>
                  <a:pt x="325395" y="585140"/>
                </a:cubicBezTo>
                <a:cubicBezTo>
                  <a:pt x="316085" y="581594"/>
                  <a:pt x="305889" y="580264"/>
                  <a:pt x="296136" y="580264"/>
                </a:cubicBezTo>
                <a:cubicBezTo>
                  <a:pt x="293476" y="580707"/>
                  <a:pt x="290373" y="580264"/>
                  <a:pt x="287713" y="581594"/>
                </a:cubicBezTo>
                <a:cubicBezTo>
                  <a:pt x="286826" y="582037"/>
                  <a:pt x="286383" y="582924"/>
                  <a:pt x="285940" y="583811"/>
                </a:cubicBezTo>
                <a:cubicBezTo>
                  <a:pt x="285940" y="583811"/>
                  <a:pt x="285940" y="583811"/>
                  <a:pt x="285497" y="583811"/>
                </a:cubicBezTo>
                <a:cubicBezTo>
                  <a:pt x="282393" y="592234"/>
                  <a:pt x="305446" y="596223"/>
                  <a:pt x="311208" y="599326"/>
                </a:cubicBezTo>
                <a:cubicBezTo>
                  <a:pt x="318302" y="602430"/>
                  <a:pt x="324508" y="607306"/>
                  <a:pt x="332044" y="608636"/>
                </a:cubicBezTo>
                <a:cubicBezTo>
                  <a:pt x="341354" y="610409"/>
                  <a:pt x="350663" y="606863"/>
                  <a:pt x="359529" y="604203"/>
                </a:cubicBezTo>
                <a:cubicBezTo>
                  <a:pt x="360416" y="603760"/>
                  <a:pt x="362633" y="603316"/>
                  <a:pt x="363962" y="602430"/>
                </a:cubicBezTo>
                <a:cubicBezTo>
                  <a:pt x="363962" y="602430"/>
                  <a:pt x="363962" y="602430"/>
                  <a:pt x="363962" y="602430"/>
                </a:cubicBezTo>
                <a:cubicBezTo>
                  <a:pt x="365736" y="602430"/>
                  <a:pt x="367509" y="602430"/>
                  <a:pt x="368839" y="601986"/>
                </a:cubicBezTo>
                <a:cubicBezTo>
                  <a:pt x="373272" y="609966"/>
                  <a:pt x="377705" y="617945"/>
                  <a:pt x="382138" y="625482"/>
                </a:cubicBezTo>
                <a:cubicBezTo>
                  <a:pt x="378149" y="625038"/>
                  <a:pt x="374159" y="625038"/>
                  <a:pt x="370612" y="625038"/>
                </a:cubicBezTo>
                <a:cubicBezTo>
                  <a:pt x="370169" y="625038"/>
                  <a:pt x="369726" y="624595"/>
                  <a:pt x="369726" y="624595"/>
                </a:cubicBezTo>
                <a:cubicBezTo>
                  <a:pt x="367509" y="622822"/>
                  <a:pt x="364849" y="621492"/>
                  <a:pt x="362633" y="620605"/>
                </a:cubicBezTo>
                <a:cubicBezTo>
                  <a:pt x="349777" y="614399"/>
                  <a:pt x="340024" y="616616"/>
                  <a:pt x="327168" y="621049"/>
                </a:cubicBezTo>
                <a:cubicBezTo>
                  <a:pt x="320962" y="623265"/>
                  <a:pt x="297466" y="617059"/>
                  <a:pt x="298353" y="626368"/>
                </a:cubicBezTo>
                <a:cubicBezTo>
                  <a:pt x="298353" y="626368"/>
                  <a:pt x="298353" y="626812"/>
                  <a:pt x="298796" y="626812"/>
                </a:cubicBezTo>
                <a:cubicBezTo>
                  <a:pt x="298796" y="626812"/>
                  <a:pt x="298796" y="626812"/>
                  <a:pt x="298796" y="626812"/>
                </a:cubicBezTo>
                <a:cubicBezTo>
                  <a:pt x="298796" y="627255"/>
                  <a:pt x="299239" y="627255"/>
                  <a:pt x="299239" y="627698"/>
                </a:cubicBezTo>
                <a:cubicBezTo>
                  <a:pt x="299682" y="628585"/>
                  <a:pt x="300569" y="629471"/>
                  <a:pt x="301899" y="630358"/>
                </a:cubicBezTo>
                <a:cubicBezTo>
                  <a:pt x="303672" y="631245"/>
                  <a:pt x="305446" y="632131"/>
                  <a:pt x="307219" y="632575"/>
                </a:cubicBezTo>
                <a:cubicBezTo>
                  <a:pt x="314312" y="635678"/>
                  <a:pt x="322291" y="637008"/>
                  <a:pt x="329828" y="639224"/>
                </a:cubicBezTo>
                <a:cubicBezTo>
                  <a:pt x="334704" y="640554"/>
                  <a:pt x="339580" y="641441"/>
                  <a:pt x="344457" y="641884"/>
                </a:cubicBezTo>
                <a:cubicBezTo>
                  <a:pt x="350220" y="642328"/>
                  <a:pt x="355983" y="640998"/>
                  <a:pt x="361303" y="637894"/>
                </a:cubicBezTo>
                <a:cubicBezTo>
                  <a:pt x="364849" y="636121"/>
                  <a:pt x="368395" y="633461"/>
                  <a:pt x="371499" y="631245"/>
                </a:cubicBezTo>
                <a:cubicBezTo>
                  <a:pt x="371942" y="630801"/>
                  <a:pt x="372829" y="630358"/>
                  <a:pt x="373272" y="629915"/>
                </a:cubicBezTo>
                <a:cubicBezTo>
                  <a:pt x="373716" y="629915"/>
                  <a:pt x="373716" y="629915"/>
                  <a:pt x="374159" y="629915"/>
                </a:cubicBezTo>
                <a:cubicBezTo>
                  <a:pt x="378149" y="629915"/>
                  <a:pt x="382138" y="630358"/>
                  <a:pt x="386571" y="630801"/>
                </a:cubicBezTo>
                <a:cubicBezTo>
                  <a:pt x="387458" y="632575"/>
                  <a:pt x="388788" y="634791"/>
                  <a:pt x="390118" y="636565"/>
                </a:cubicBezTo>
                <a:cubicBezTo>
                  <a:pt x="396324" y="647647"/>
                  <a:pt x="402531" y="659173"/>
                  <a:pt x="408737" y="670699"/>
                </a:cubicBezTo>
                <a:cubicBezTo>
                  <a:pt x="406077" y="670256"/>
                  <a:pt x="403860" y="670256"/>
                  <a:pt x="401201" y="670256"/>
                </a:cubicBezTo>
                <a:cubicBezTo>
                  <a:pt x="401201" y="670256"/>
                  <a:pt x="400757" y="669813"/>
                  <a:pt x="400757" y="669813"/>
                </a:cubicBezTo>
                <a:cubicBezTo>
                  <a:pt x="392778" y="662276"/>
                  <a:pt x="381252" y="658287"/>
                  <a:pt x="370169" y="660947"/>
                </a:cubicBezTo>
                <a:cubicBezTo>
                  <a:pt x="362633" y="662720"/>
                  <a:pt x="355983" y="664936"/>
                  <a:pt x="348003" y="664936"/>
                </a:cubicBezTo>
                <a:cubicBezTo>
                  <a:pt x="342684" y="665823"/>
                  <a:pt x="321405" y="660503"/>
                  <a:pt x="321405" y="667596"/>
                </a:cubicBezTo>
                <a:cubicBezTo>
                  <a:pt x="321405" y="667596"/>
                  <a:pt x="321405" y="667596"/>
                  <a:pt x="321405" y="667596"/>
                </a:cubicBezTo>
                <a:cubicBezTo>
                  <a:pt x="321405" y="668483"/>
                  <a:pt x="322291" y="669369"/>
                  <a:pt x="322735" y="670256"/>
                </a:cubicBezTo>
                <a:cubicBezTo>
                  <a:pt x="324508" y="672473"/>
                  <a:pt x="327168" y="674246"/>
                  <a:pt x="330271" y="675132"/>
                </a:cubicBezTo>
                <a:cubicBezTo>
                  <a:pt x="336921" y="678235"/>
                  <a:pt x="344457" y="679565"/>
                  <a:pt x="351550" y="681782"/>
                </a:cubicBezTo>
                <a:cubicBezTo>
                  <a:pt x="358643" y="683555"/>
                  <a:pt x="365293" y="686215"/>
                  <a:pt x="372385" y="687545"/>
                </a:cubicBezTo>
                <a:cubicBezTo>
                  <a:pt x="379921" y="688432"/>
                  <a:pt x="387015" y="684885"/>
                  <a:pt x="393221" y="680896"/>
                </a:cubicBezTo>
                <a:cubicBezTo>
                  <a:pt x="396324" y="678679"/>
                  <a:pt x="399870" y="677349"/>
                  <a:pt x="402974" y="674689"/>
                </a:cubicBezTo>
                <a:cubicBezTo>
                  <a:pt x="405634" y="674689"/>
                  <a:pt x="407850" y="675132"/>
                  <a:pt x="410067" y="676019"/>
                </a:cubicBezTo>
                <a:cubicBezTo>
                  <a:pt x="410510" y="676019"/>
                  <a:pt x="410510" y="676019"/>
                  <a:pt x="410953" y="676462"/>
                </a:cubicBezTo>
                <a:cubicBezTo>
                  <a:pt x="414943" y="683555"/>
                  <a:pt x="419376" y="690648"/>
                  <a:pt x="424252" y="697298"/>
                </a:cubicBezTo>
                <a:cubicBezTo>
                  <a:pt x="413170" y="719907"/>
                  <a:pt x="401644" y="742515"/>
                  <a:pt x="390118" y="764681"/>
                </a:cubicBezTo>
                <a:cubicBezTo>
                  <a:pt x="380808" y="782413"/>
                  <a:pt x="371055" y="800146"/>
                  <a:pt x="362189" y="818321"/>
                </a:cubicBezTo>
                <a:cubicBezTo>
                  <a:pt x="360416" y="815661"/>
                  <a:pt x="359086" y="813002"/>
                  <a:pt x="357313" y="809899"/>
                </a:cubicBezTo>
                <a:cubicBezTo>
                  <a:pt x="359086" y="806352"/>
                  <a:pt x="360416" y="799259"/>
                  <a:pt x="360859" y="795269"/>
                </a:cubicBezTo>
                <a:cubicBezTo>
                  <a:pt x="363076" y="794383"/>
                  <a:pt x="365293" y="788620"/>
                  <a:pt x="366179" y="787290"/>
                </a:cubicBezTo>
                <a:cubicBezTo>
                  <a:pt x="368395" y="781970"/>
                  <a:pt x="370169" y="775764"/>
                  <a:pt x="369726" y="770001"/>
                </a:cubicBezTo>
                <a:cubicBezTo>
                  <a:pt x="369726" y="769114"/>
                  <a:pt x="369726" y="768227"/>
                  <a:pt x="369282" y="767341"/>
                </a:cubicBezTo>
                <a:cubicBezTo>
                  <a:pt x="369282" y="767341"/>
                  <a:pt x="369282" y="767341"/>
                  <a:pt x="369282" y="767341"/>
                </a:cubicBezTo>
                <a:cubicBezTo>
                  <a:pt x="368839" y="765124"/>
                  <a:pt x="368395" y="763351"/>
                  <a:pt x="368395" y="761134"/>
                </a:cubicBezTo>
                <a:cubicBezTo>
                  <a:pt x="368839" y="756258"/>
                  <a:pt x="370169" y="750938"/>
                  <a:pt x="370612" y="746062"/>
                </a:cubicBezTo>
                <a:cubicBezTo>
                  <a:pt x="371055" y="742072"/>
                  <a:pt x="372385" y="737196"/>
                  <a:pt x="371055" y="733206"/>
                </a:cubicBezTo>
                <a:cubicBezTo>
                  <a:pt x="371055" y="733206"/>
                  <a:pt x="371055" y="733206"/>
                  <a:pt x="371055" y="733206"/>
                </a:cubicBezTo>
                <a:cubicBezTo>
                  <a:pt x="369282" y="729216"/>
                  <a:pt x="365293" y="728773"/>
                  <a:pt x="363076" y="734093"/>
                </a:cubicBezTo>
                <a:cubicBezTo>
                  <a:pt x="357756" y="744289"/>
                  <a:pt x="357756" y="755815"/>
                  <a:pt x="354210" y="766454"/>
                </a:cubicBezTo>
                <a:cubicBezTo>
                  <a:pt x="352436" y="773991"/>
                  <a:pt x="353323" y="784630"/>
                  <a:pt x="357756" y="791279"/>
                </a:cubicBezTo>
                <a:cubicBezTo>
                  <a:pt x="357756" y="792166"/>
                  <a:pt x="357756" y="793053"/>
                  <a:pt x="357313" y="793939"/>
                </a:cubicBezTo>
                <a:cubicBezTo>
                  <a:pt x="356426" y="797929"/>
                  <a:pt x="355983" y="801919"/>
                  <a:pt x="354653" y="805909"/>
                </a:cubicBezTo>
                <a:cubicBezTo>
                  <a:pt x="349333" y="797486"/>
                  <a:pt x="344013" y="789506"/>
                  <a:pt x="339137" y="781083"/>
                </a:cubicBezTo>
                <a:cubicBezTo>
                  <a:pt x="340467" y="778867"/>
                  <a:pt x="340911" y="773991"/>
                  <a:pt x="341354" y="772217"/>
                </a:cubicBezTo>
                <a:cubicBezTo>
                  <a:pt x="341797" y="768671"/>
                  <a:pt x="341797" y="765568"/>
                  <a:pt x="341354" y="762021"/>
                </a:cubicBezTo>
                <a:cubicBezTo>
                  <a:pt x="345787" y="759805"/>
                  <a:pt x="348890" y="744732"/>
                  <a:pt x="348890" y="741186"/>
                </a:cubicBezTo>
                <a:cubicBezTo>
                  <a:pt x="349777" y="734979"/>
                  <a:pt x="346673" y="729660"/>
                  <a:pt x="345787" y="723896"/>
                </a:cubicBezTo>
                <a:cubicBezTo>
                  <a:pt x="345344" y="720350"/>
                  <a:pt x="346673" y="716803"/>
                  <a:pt x="347560" y="712814"/>
                </a:cubicBezTo>
                <a:cubicBezTo>
                  <a:pt x="349333" y="707494"/>
                  <a:pt x="348447" y="701731"/>
                  <a:pt x="346230" y="696855"/>
                </a:cubicBezTo>
                <a:cubicBezTo>
                  <a:pt x="345344" y="695968"/>
                  <a:pt x="344900" y="696411"/>
                  <a:pt x="344457" y="696855"/>
                </a:cubicBezTo>
                <a:cubicBezTo>
                  <a:pt x="344013" y="696855"/>
                  <a:pt x="344013" y="696411"/>
                  <a:pt x="343570" y="696855"/>
                </a:cubicBezTo>
                <a:cubicBezTo>
                  <a:pt x="337807" y="699071"/>
                  <a:pt x="336477" y="707494"/>
                  <a:pt x="334704" y="712370"/>
                </a:cubicBezTo>
                <a:cubicBezTo>
                  <a:pt x="332488" y="721680"/>
                  <a:pt x="327168" y="730546"/>
                  <a:pt x="328054" y="740299"/>
                </a:cubicBezTo>
                <a:cubicBezTo>
                  <a:pt x="328941" y="747392"/>
                  <a:pt x="332044" y="755371"/>
                  <a:pt x="337364" y="760248"/>
                </a:cubicBezTo>
                <a:cubicBezTo>
                  <a:pt x="337364" y="765124"/>
                  <a:pt x="337364" y="770444"/>
                  <a:pt x="336477" y="775320"/>
                </a:cubicBezTo>
                <a:cubicBezTo>
                  <a:pt x="336477" y="775764"/>
                  <a:pt x="336477" y="776207"/>
                  <a:pt x="336477" y="776207"/>
                </a:cubicBezTo>
                <a:cubicBezTo>
                  <a:pt x="332931" y="770444"/>
                  <a:pt x="329385" y="765124"/>
                  <a:pt x="325838" y="759361"/>
                </a:cubicBezTo>
                <a:cubicBezTo>
                  <a:pt x="321405" y="752268"/>
                  <a:pt x="316972" y="745619"/>
                  <a:pt x="312539" y="738969"/>
                </a:cubicBezTo>
                <a:cubicBezTo>
                  <a:pt x="312982" y="738082"/>
                  <a:pt x="313425" y="736752"/>
                  <a:pt x="313425" y="735866"/>
                </a:cubicBezTo>
                <a:cubicBezTo>
                  <a:pt x="313869" y="732763"/>
                  <a:pt x="313869" y="729216"/>
                  <a:pt x="313425" y="726113"/>
                </a:cubicBezTo>
                <a:cubicBezTo>
                  <a:pt x="315198" y="724783"/>
                  <a:pt x="316972" y="720793"/>
                  <a:pt x="317858" y="719463"/>
                </a:cubicBezTo>
                <a:cubicBezTo>
                  <a:pt x="323621" y="709711"/>
                  <a:pt x="323621" y="698628"/>
                  <a:pt x="320075" y="688432"/>
                </a:cubicBezTo>
                <a:cubicBezTo>
                  <a:pt x="319631" y="686215"/>
                  <a:pt x="318745" y="683998"/>
                  <a:pt x="318302" y="681782"/>
                </a:cubicBezTo>
                <a:cubicBezTo>
                  <a:pt x="317858" y="680452"/>
                  <a:pt x="317415" y="679122"/>
                  <a:pt x="316528" y="678235"/>
                </a:cubicBezTo>
                <a:cubicBezTo>
                  <a:pt x="316528" y="678235"/>
                  <a:pt x="316085" y="678235"/>
                  <a:pt x="316085" y="678235"/>
                </a:cubicBezTo>
                <a:cubicBezTo>
                  <a:pt x="315642" y="677349"/>
                  <a:pt x="315198" y="676462"/>
                  <a:pt x="314312" y="676019"/>
                </a:cubicBezTo>
                <a:cubicBezTo>
                  <a:pt x="305003" y="670699"/>
                  <a:pt x="307219" y="686215"/>
                  <a:pt x="307219" y="691092"/>
                </a:cubicBezTo>
                <a:cubicBezTo>
                  <a:pt x="306332" y="702618"/>
                  <a:pt x="302786" y="713700"/>
                  <a:pt x="310322" y="723896"/>
                </a:cubicBezTo>
                <a:cubicBezTo>
                  <a:pt x="310322" y="726556"/>
                  <a:pt x="310765" y="729660"/>
                  <a:pt x="310765" y="732319"/>
                </a:cubicBezTo>
                <a:cubicBezTo>
                  <a:pt x="310765" y="733206"/>
                  <a:pt x="310322" y="734093"/>
                  <a:pt x="310322" y="735423"/>
                </a:cubicBezTo>
                <a:cubicBezTo>
                  <a:pt x="302342" y="723896"/>
                  <a:pt x="293920" y="712814"/>
                  <a:pt x="285054" y="701731"/>
                </a:cubicBezTo>
                <a:cubicBezTo>
                  <a:pt x="285940" y="700844"/>
                  <a:pt x="286383" y="699071"/>
                  <a:pt x="286826" y="697741"/>
                </a:cubicBezTo>
                <a:cubicBezTo>
                  <a:pt x="287270" y="696855"/>
                  <a:pt x="287270" y="695968"/>
                  <a:pt x="287270" y="695081"/>
                </a:cubicBezTo>
                <a:cubicBezTo>
                  <a:pt x="289930" y="692865"/>
                  <a:pt x="293476" y="687102"/>
                  <a:pt x="294363" y="685772"/>
                </a:cubicBezTo>
                <a:cubicBezTo>
                  <a:pt x="296136" y="682225"/>
                  <a:pt x="297466" y="678235"/>
                  <a:pt x="297909" y="674246"/>
                </a:cubicBezTo>
                <a:cubicBezTo>
                  <a:pt x="298796" y="668926"/>
                  <a:pt x="296580" y="663606"/>
                  <a:pt x="297466" y="658287"/>
                </a:cubicBezTo>
                <a:cubicBezTo>
                  <a:pt x="298353" y="652967"/>
                  <a:pt x="299682" y="646761"/>
                  <a:pt x="297466" y="641441"/>
                </a:cubicBezTo>
                <a:cubicBezTo>
                  <a:pt x="297466" y="640998"/>
                  <a:pt x="297023" y="640554"/>
                  <a:pt x="297023" y="640111"/>
                </a:cubicBezTo>
                <a:cubicBezTo>
                  <a:pt x="297023" y="639667"/>
                  <a:pt x="296580" y="639667"/>
                  <a:pt x="296136" y="639667"/>
                </a:cubicBezTo>
                <a:cubicBezTo>
                  <a:pt x="294806" y="638338"/>
                  <a:pt x="293033" y="637008"/>
                  <a:pt x="290816" y="637451"/>
                </a:cubicBezTo>
                <a:cubicBezTo>
                  <a:pt x="285054" y="638781"/>
                  <a:pt x="284610" y="656070"/>
                  <a:pt x="283280" y="661390"/>
                </a:cubicBezTo>
                <a:cubicBezTo>
                  <a:pt x="282393" y="668926"/>
                  <a:pt x="278404" y="676906"/>
                  <a:pt x="280177" y="684442"/>
                </a:cubicBezTo>
                <a:cubicBezTo>
                  <a:pt x="280621" y="687545"/>
                  <a:pt x="281950" y="690648"/>
                  <a:pt x="283723" y="693751"/>
                </a:cubicBezTo>
                <a:cubicBezTo>
                  <a:pt x="283723" y="693751"/>
                  <a:pt x="283723" y="694195"/>
                  <a:pt x="283723" y="694195"/>
                </a:cubicBezTo>
                <a:cubicBezTo>
                  <a:pt x="283280" y="695081"/>
                  <a:pt x="282837" y="696411"/>
                  <a:pt x="282393" y="697741"/>
                </a:cubicBezTo>
                <a:cubicBezTo>
                  <a:pt x="281064" y="695968"/>
                  <a:pt x="279290" y="694195"/>
                  <a:pt x="277960" y="691978"/>
                </a:cubicBezTo>
                <a:cubicBezTo>
                  <a:pt x="273527" y="686215"/>
                  <a:pt x="269094" y="680452"/>
                  <a:pt x="264661" y="674246"/>
                </a:cubicBezTo>
                <a:cubicBezTo>
                  <a:pt x="265991" y="671586"/>
                  <a:pt x="266877" y="669369"/>
                  <a:pt x="267321" y="666710"/>
                </a:cubicBezTo>
                <a:cubicBezTo>
                  <a:pt x="269538" y="664936"/>
                  <a:pt x="271754" y="660947"/>
                  <a:pt x="272641" y="660060"/>
                </a:cubicBezTo>
                <a:cubicBezTo>
                  <a:pt x="278404" y="652080"/>
                  <a:pt x="277517" y="643214"/>
                  <a:pt x="276631" y="633905"/>
                </a:cubicBezTo>
                <a:cubicBezTo>
                  <a:pt x="276631" y="630801"/>
                  <a:pt x="278404" y="627255"/>
                  <a:pt x="277074" y="624152"/>
                </a:cubicBezTo>
                <a:cubicBezTo>
                  <a:pt x="277074" y="623708"/>
                  <a:pt x="276631" y="623265"/>
                  <a:pt x="276187" y="623708"/>
                </a:cubicBezTo>
                <a:cubicBezTo>
                  <a:pt x="275744" y="622822"/>
                  <a:pt x="275300" y="621492"/>
                  <a:pt x="273971" y="621049"/>
                </a:cubicBezTo>
                <a:cubicBezTo>
                  <a:pt x="268208" y="619719"/>
                  <a:pt x="265991" y="635234"/>
                  <a:pt x="264218" y="639224"/>
                </a:cubicBezTo>
                <a:cubicBezTo>
                  <a:pt x="262001" y="647204"/>
                  <a:pt x="259341" y="656957"/>
                  <a:pt x="263331" y="664493"/>
                </a:cubicBezTo>
                <a:cubicBezTo>
                  <a:pt x="262888" y="666266"/>
                  <a:pt x="262001" y="668039"/>
                  <a:pt x="261558" y="670256"/>
                </a:cubicBezTo>
                <a:cubicBezTo>
                  <a:pt x="256682" y="663606"/>
                  <a:pt x="251805" y="656957"/>
                  <a:pt x="246929" y="649864"/>
                </a:cubicBezTo>
                <a:cubicBezTo>
                  <a:pt x="246929" y="645874"/>
                  <a:pt x="243826" y="638338"/>
                  <a:pt x="242052" y="633461"/>
                </a:cubicBezTo>
                <a:cubicBezTo>
                  <a:pt x="241609" y="631688"/>
                  <a:pt x="240723" y="629915"/>
                  <a:pt x="239836" y="628585"/>
                </a:cubicBezTo>
                <a:cubicBezTo>
                  <a:pt x="239392" y="627698"/>
                  <a:pt x="238949" y="627255"/>
                  <a:pt x="238949" y="626368"/>
                </a:cubicBezTo>
                <a:cubicBezTo>
                  <a:pt x="234516" y="618389"/>
                  <a:pt x="227423" y="611739"/>
                  <a:pt x="219887" y="606419"/>
                </a:cubicBezTo>
                <a:cubicBezTo>
                  <a:pt x="215010" y="601543"/>
                  <a:pt x="211464" y="594893"/>
                  <a:pt x="205701" y="591347"/>
                </a:cubicBezTo>
                <a:cubicBezTo>
                  <a:pt x="195062" y="585140"/>
                  <a:pt x="195062" y="597110"/>
                  <a:pt x="198608" y="604203"/>
                </a:cubicBezTo>
                <a:cubicBezTo>
                  <a:pt x="201268" y="609079"/>
                  <a:pt x="204371" y="613956"/>
                  <a:pt x="207474" y="618832"/>
                </a:cubicBezTo>
                <a:cubicBezTo>
                  <a:pt x="210577" y="624152"/>
                  <a:pt x="213237" y="630358"/>
                  <a:pt x="217227" y="635234"/>
                </a:cubicBezTo>
                <a:cubicBezTo>
                  <a:pt x="224320" y="643214"/>
                  <a:pt x="234073" y="648090"/>
                  <a:pt x="243826" y="652524"/>
                </a:cubicBezTo>
                <a:cubicBezTo>
                  <a:pt x="244269" y="652524"/>
                  <a:pt x="244269" y="652524"/>
                  <a:pt x="244712" y="652524"/>
                </a:cubicBezTo>
                <a:cubicBezTo>
                  <a:pt x="248702" y="658287"/>
                  <a:pt x="252692" y="664050"/>
                  <a:pt x="257125" y="669369"/>
                </a:cubicBezTo>
                <a:cubicBezTo>
                  <a:pt x="254908" y="669813"/>
                  <a:pt x="252692" y="669813"/>
                  <a:pt x="250475" y="669813"/>
                </a:cubicBezTo>
                <a:cubicBezTo>
                  <a:pt x="242052" y="664050"/>
                  <a:pt x="232300" y="660503"/>
                  <a:pt x="222103" y="662276"/>
                </a:cubicBezTo>
                <a:cubicBezTo>
                  <a:pt x="214567" y="662276"/>
                  <a:pt x="205701" y="660060"/>
                  <a:pt x="199495" y="664936"/>
                </a:cubicBezTo>
                <a:cubicBezTo>
                  <a:pt x="199051" y="665380"/>
                  <a:pt x="198608" y="665823"/>
                  <a:pt x="198608" y="666266"/>
                </a:cubicBezTo>
                <a:cubicBezTo>
                  <a:pt x="198608" y="666266"/>
                  <a:pt x="198608" y="666266"/>
                  <a:pt x="198608" y="666266"/>
                </a:cubicBezTo>
                <a:cubicBezTo>
                  <a:pt x="198164" y="666710"/>
                  <a:pt x="198608" y="667596"/>
                  <a:pt x="199051" y="668039"/>
                </a:cubicBezTo>
                <a:cubicBezTo>
                  <a:pt x="204371" y="674246"/>
                  <a:pt x="213680" y="673802"/>
                  <a:pt x="221217" y="674689"/>
                </a:cubicBezTo>
                <a:cubicBezTo>
                  <a:pt x="226093" y="675576"/>
                  <a:pt x="230969" y="677349"/>
                  <a:pt x="235846" y="677792"/>
                </a:cubicBezTo>
                <a:cubicBezTo>
                  <a:pt x="241166" y="678235"/>
                  <a:pt x="246485" y="676906"/>
                  <a:pt x="251362" y="674689"/>
                </a:cubicBezTo>
                <a:cubicBezTo>
                  <a:pt x="252249" y="674246"/>
                  <a:pt x="253135" y="673802"/>
                  <a:pt x="253578" y="672916"/>
                </a:cubicBezTo>
                <a:cubicBezTo>
                  <a:pt x="256238" y="672916"/>
                  <a:pt x="258898" y="672916"/>
                  <a:pt x="260228" y="671586"/>
                </a:cubicBezTo>
                <a:cubicBezTo>
                  <a:pt x="260672" y="672473"/>
                  <a:pt x="261558" y="673359"/>
                  <a:pt x="262001" y="674246"/>
                </a:cubicBezTo>
                <a:cubicBezTo>
                  <a:pt x="262001" y="674689"/>
                  <a:pt x="262444" y="675576"/>
                  <a:pt x="262888" y="676019"/>
                </a:cubicBezTo>
                <a:cubicBezTo>
                  <a:pt x="262888" y="676019"/>
                  <a:pt x="262888" y="676019"/>
                  <a:pt x="263331" y="676019"/>
                </a:cubicBezTo>
                <a:cubicBezTo>
                  <a:pt x="265548" y="678679"/>
                  <a:pt x="267321" y="681782"/>
                  <a:pt x="269538" y="684442"/>
                </a:cubicBezTo>
                <a:cubicBezTo>
                  <a:pt x="272198" y="688432"/>
                  <a:pt x="275300" y="691978"/>
                  <a:pt x="278404" y="695968"/>
                </a:cubicBezTo>
                <a:cubicBezTo>
                  <a:pt x="276631" y="696855"/>
                  <a:pt x="275300" y="697741"/>
                  <a:pt x="273527" y="698184"/>
                </a:cubicBezTo>
                <a:cubicBezTo>
                  <a:pt x="273084" y="698184"/>
                  <a:pt x="273084" y="698184"/>
                  <a:pt x="272641" y="698184"/>
                </a:cubicBezTo>
                <a:cubicBezTo>
                  <a:pt x="267764" y="695525"/>
                  <a:pt x="262444" y="692865"/>
                  <a:pt x="257125" y="691535"/>
                </a:cubicBezTo>
                <a:cubicBezTo>
                  <a:pt x="254465" y="691092"/>
                  <a:pt x="250918" y="690205"/>
                  <a:pt x="248259" y="691535"/>
                </a:cubicBezTo>
                <a:cubicBezTo>
                  <a:pt x="246042" y="692865"/>
                  <a:pt x="243382" y="692865"/>
                  <a:pt x="241166" y="692865"/>
                </a:cubicBezTo>
                <a:cubicBezTo>
                  <a:pt x="234516" y="692865"/>
                  <a:pt x="226980" y="691535"/>
                  <a:pt x="220774" y="695081"/>
                </a:cubicBezTo>
                <a:cubicBezTo>
                  <a:pt x="219444" y="695525"/>
                  <a:pt x="218557" y="696855"/>
                  <a:pt x="218557" y="698184"/>
                </a:cubicBezTo>
                <a:cubicBezTo>
                  <a:pt x="217670" y="698184"/>
                  <a:pt x="217670" y="699514"/>
                  <a:pt x="218113" y="699958"/>
                </a:cubicBezTo>
                <a:cubicBezTo>
                  <a:pt x="222990" y="706164"/>
                  <a:pt x="231856" y="704834"/>
                  <a:pt x="238949" y="706164"/>
                </a:cubicBezTo>
                <a:cubicBezTo>
                  <a:pt x="244269" y="707051"/>
                  <a:pt x="249145" y="710154"/>
                  <a:pt x="254465" y="710154"/>
                </a:cubicBezTo>
                <a:cubicBezTo>
                  <a:pt x="259341" y="709711"/>
                  <a:pt x="264218" y="707937"/>
                  <a:pt x="268651" y="705721"/>
                </a:cubicBezTo>
                <a:cubicBezTo>
                  <a:pt x="269094" y="705721"/>
                  <a:pt x="269538" y="705278"/>
                  <a:pt x="269981" y="705278"/>
                </a:cubicBezTo>
                <a:cubicBezTo>
                  <a:pt x="271754" y="704391"/>
                  <a:pt x="273527" y="703504"/>
                  <a:pt x="275300" y="702174"/>
                </a:cubicBezTo>
                <a:cubicBezTo>
                  <a:pt x="275300" y="702174"/>
                  <a:pt x="275300" y="701731"/>
                  <a:pt x="275744" y="701731"/>
                </a:cubicBezTo>
                <a:cubicBezTo>
                  <a:pt x="277960" y="701288"/>
                  <a:pt x="279734" y="700401"/>
                  <a:pt x="281507" y="699514"/>
                </a:cubicBezTo>
                <a:cubicBezTo>
                  <a:pt x="287270" y="707051"/>
                  <a:pt x="293033" y="714587"/>
                  <a:pt x="298353" y="722123"/>
                </a:cubicBezTo>
                <a:cubicBezTo>
                  <a:pt x="296136" y="723010"/>
                  <a:pt x="293476" y="723896"/>
                  <a:pt x="291260" y="723896"/>
                </a:cubicBezTo>
                <a:cubicBezTo>
                  <a:pt x="290373" y="723010"/>
                  <a:pt x="288600" y="722123"/>
                  <a:pt x="287270" y="721237"/>
                </a:cubicBezTo>
                <a:cubicBezTo>
                  <a:pt x="282393" y="717690"/>
                  <a:pt x="276187" y="716360"/>
                  <a:pt x="269981" y="717690"/>
                </a:cubicBezTo>
                <a:cubicBezTo>
                  <a:pt x="261558" y="720793"/>
                  <a:pt x="251805" y="718133"/>
                  <a:pt x="243382" y="721237"/>
                </a:cubicBezTo>
                <a:cubicBezTo>
                  <a:pt x="241166" y="721680"/>
                  <a:pt x="239392" y="723010"/>
                  <a:pt x="238506" y="724340"/>
                </a:cubicBezTo>
                <a:cubicBezTo>
                  <a:pt x="237619" y="724340"/>
                  <a:pt x="237176" y="726113"/>
                  <a:pt x="238062" y="726556"/>
                </a:cubicBezTo>
                <a:cubicBezTo>
                  <a:pt x="246042" y="732763"/>
                  <a:pt x="257125" y="730103"/>
                  <a:pt x="265991" y="732763"/>
                </a:cubicBezTo>
                <a:cubicBezTo>
                  <a:pt x="271754" y="734536"/>
                  <a:pt x="277960" y="731876"/>
                  <a:pt x="283723" y="730103"/>
                </a:cubicBezTo>
                <a:cubicBezTo>
                  <a:pt x="283723" y="730103"/>
                  <a:pt x="283723" y="730103"/>
                  <a:pt x="284167" y="730103"/>
                </a:cubicBezTo>
                <a:cubicBezTo>
                  <a:pt x="284167" y="730103"/>
                  <a:pt x="284610" y="730103"/>
                  <a:pt x="284610" y="730103"/>
                </a:cubicBezTo>
                <a:cubicBezTo>
                  <a:pt x="285054" y="729660"/>
                  <a:pt x="285940" y="729660"/>
                  <a:pt x="286383" y="729216"/>
                </a:cubicBezTo>
                <a:cubicBezTo>
                  <a:pt x="286826" y="729216"/>
                  <a:pt x="286826" y="728773"/>
                  <a:pt x="287270" y="728773"/>
                </a:cubicBezTo>
                <a:cubicBezTo>
                  <a:pt x="288157" y="728329"/>
                  <a:pt x="289043" y="727886"/>
                  <a:pt x="290373" y="727000"/>
                </a:cubicBezTo>
                <a:cubicBezTo>
                  <a:pt x="290816" y="727000"/>
                  <a:pt x="290816" y="726556"/>
                  <a:pt x="291260" y="726556"/>
                </a:cubicBezTo>
                <a:cubicBezTo>
                  <a:pt x="293476" y="726556"/>
                  <a:pt x="296136" y="726113"/>
                  <a:pt x="297909" y="725226"/>
                </a:cubicBezTo>
                <a:cubicBezTo>
                  <a:pt x="298796" y="724783"/>
                  <a:pt x="299682" y="724340"/>
                  <a:pt x="300569" y="723896"/>
                </a:cubicBezTo>
                <a:cubicBezTo>
                  <a:pt x="306775" y="732319"/>
                  <a:pt x="312982" y="741186"/>
                  <a:pt x="318745" y="750052"/>
                </a:cubicBezTo>
                <a:cubicBezTo>
                  <a:pt x="315642" y="750495"/>
                  <a:pt x="312539" y="750938"/>
                  <a:pt x="309436" y="751382"/>
                </a:cubicBezTo>
                <a:cubicBezTo>
                  <a:pt x="309436" y="751382"/>
                  <a:pt x="308992" y="750938"/>
                  <a:pt x="308992" y="750938"/>
                </a:cubicBezTo>
                <a:cubicBezTo>
                  <a:pt x="305003" y="748722"/>
                  <a:pt x="301013" y="745619"/>
                  <a:pt x="296580" y="744289"/>
                </a:cubicBezTo>
                <a:cubicBezTo>
                  <a:pt x="288157" y="741629"/>
                  <a:pt x="279290" y="742959"/>
                  <a:pt x="270867" y="744732"/>
                </a:cubicBezTo>
                <a:cubicBezTo>
                  <a:pt x="266434" y="745619"/>
                  <a:pt x="250032" y="742959"/>
                  <a:pt x="250032" y="748722"/>
                </a:cubicBezTo>
                <a:cubicBezTo>
                  <a:pt x="250032" y="748722"/>
                  <a:pt x="250032" y="748722"/>
                  <a:pt x="250032" y="748722"/>
                </a:cubicBezTo>
                <a:cubicBezTo>
                  <a:pt x="249145" y="749609"/>
                  <a:pt x="250475" y="751382"/>
                  <a:pt x="250918" y="752268"/>
                </a:cubicBezTo>
                <a:cubicBezTo>
                  <a:pt x="251362" y="752711"/>
                  <a:pt x="251805" y="752711"/>
                  <a:pt x="251805" y="753155"/>
                </a:cubicBezTo>
                <a:cubicBezTo>
                  <a:pt x="252249" y="753598"/>
                  <a:pt x="252249" y="753598"/>
                  <a:pt x="252692" y="754042"/>
                </a:cubicBezTo>
                <a:cubicBezTo>
                  <a:pt x="261115" y="761578"/>
                  <a:pt x="273527" y="760691"/>
                  <a:pt x="284167" y="764238"/>
                </a:cubicBezTo>
                <a:cubicBezTo>
                  <a:pt x="292590" y="765568"/>
                  <a:pt x="301013" y="761578"/>
                  <a:pt x="308105" y="757145"/>
                </a:cubicBezTo>
                <a:cubicBezTo>
                  <a:pt x="308992" y="756258"/>
                  <a:pt x="310322" y="755815"/>
                  <a:pt x="310765" y="754928"/>
                </a:cubicBezTo>
                <a:cubicBezTo>
                  <a:pt x="310765" y="754928"/>
                  <a:pt x="310765" y="754485"/>
                  <a:pt x="310765" y="754485"/>
                </a:cubicBezTo>
                <a:cubicBezTo>
                  <a:pt x="313869" y="754485"/>
                  <a:pt x="317858" y="754042"/>
                  <a:pt x="320518" y="753155"/>
                </a:cubicBezTo>
                <a:cubicBezTo>
                  <a:pt x="327168" y="763794"/>
                  <a:pt x="333818" y="774434"/>
                  <a:pt x="340467" y="785073"/>
                </a:cubicBezTo>
                <a:cubicBezTo>
                  <a:pt x="338694" y="785516"/>
                  <a:pt x="336477" y="785516"/>
                  <a:pt x="334704" y="785516"/>
                </a:cubicBezTo>
                <a:cubicBezTo>
                  <a:pt x="333818" y="785516"/>
                  <a:pt x="332488" y="785516"/>
                  <a:pt x="331601" y="785516"/>
                </a:cubicBezTo>
                <a:cubicBezTo>
                  <a:pt x="331157" y="785073"/>
                  <a:pt x="330271" y="784630"/>
                  <a:pt x="329828" y="784187"/>
                </a:cubicBezTo>
                <a:cubicBezTo>
                  <a:pt x="320075" y="775764"/>
                  <a:pt x="307219" y="772217"/>
                  <a:pt x="294806" y="773991"/>
                </a:cubicBezTo>
                <a:cubicBezTo>
                  <a:pt x="286826" y="774434"/>
                  <a:pt x="278404" y="771774"/>
                  <a:pt x="270867" y="774877"/>
                </a:cubicBezTo>
                <a:cubicBezTo>
                  <a:pt x="269981" y="775320"/>
                  <a:pt x="269094" y="776207"/>
                  <a:pt x="268651" y="777093"/>
                </a:cubicBezTo>
                <a:cubicBezTo>
                  <a:pt x="268208" y="777093"/>
                  <a:pt x="267764" y="777093"/>
                  <a:pt x="267764" y="777537"/>
                </a:cubicBezTo>
                <a:cubicBezTo>
                  <a:pt x="267764" y="777980"/>
                  <a:pt x="268208" y="777980"/>
                  <a:pt x="268208" y="778424"/>
                </a:cubicBezTo>
                <a:cubicBezTo>
                  <a:pt x="268208" y="778867"/>
                  <a:pt x="268208" y="778867"/>
                  <a:pt x="268651" y="779310"/>
                </a:cubicBezTo>
                <a:cubicBezTo>
                  <a:pt x="270424" y="782413"/>
                  <a:pt x="273971" y="783743"/>
                  <a:pt x="277074" y="784187"/>
                </a:cubicBezTo>
                <a:cubicBezTo>
                  <a:pt x="279734" y="785073"/>
                  <a:pt x="282393" y="785516"/>
                  <a:pt x="284610" y="786403"/>
                </a:cubicBezTo>
                <a:cubicBezTo>
                  <a:pt x="293920" y="789506"/>
                  <a:pt x="303229" y="793939"/>
                  <a:pt x="313425" y="793939"/>
                </a:cubicBezTo>
                <a:cubicBezTo>
                  <a:pt x="314312" y="793939"/>
                  <a:pt x="317858" y="793939"/>
                  <a:pt x="321405" y="793053"/>
                </a:cubicBezTo>
                <a:cubicBezTo>
                  <a:pt x="323178" y="792609"/>
                  <a:pt x="324508" y="792609"/>
                  <a:pt x="326281" y="791723"/>
                </a:cubicBezTo>
                <a:cubicBezTo>
                  <a:pt x="328941" y="790836"/>
                  <a:pt x="331157" y="789950"/>
                  <a:pt x="332044" y="789063"/>
                </a:cubicBezTo>
                <a:cubicBezTo>
                  <a:pt x="332931" y="789063"/>
                  <a:pt x="333374" y="789063"/>
                  <a:pt x="334261" y="789063"/>
                </a:cubicBezTo>
                <a:cubicBezTo>
                  <a:pt x="336921" y="789063"/>
                  <a:pt x="339580" y="789063"/>
                  <a:pt x="342240" y="788176"/>
                </a:cubicBezTo>
                <a:cubicBezTo>
                  <a:pt x="348003" y="797042"/>
                  <a:pt x="353767" y="806352"/>
                  <a:pt x="359086" y="815218"/>
                </a:cubicBezTo>
                <a:cubicBezTo>
                  <a:pt x="356870" y="815218"/>
                  <a:pt x="354210" y="815218"/>
                  <a:pt x="351993" y="815218"/>
                </a:cubicBezTo>
                <a:cubicBezTo>
                  <a:pt x="346230" y="807682"/>
                  <a:pt x="339137" y="800146"/>
                  <a:pt x="329385" y="799259"/>
                </a:cubicBezTo>
                <a:cubicBezTo>
                  <a:pt x="321405" y="799702"/>
                  <a:pt x="313425" y="801919"/>
                  <a:pt x="305446" y="801476"/>
                </a:cubicBezTo>
                <a:cubicBezTo>
                  <a:pt x="299682" y="801032"/>
                  <a:pt x="293476" y="798373"/>
                  <a:pt x="287713" y="801032"/>
                </a:cubicBezTo>
                <a:cubicBezTo>
                  <a:pt x="285940" y="802362"/>
                  <a:pt x="283280" y="803692"/>
                  <a:pt x="282837" y="805909"/>
                </a:cubicBezTo>
                <a:cubicBezTo>
                  <a:pt x="282837" y="805909"/>
                  <a:pt x="282837" y="805909"/>
                  <a:pt x="282837" y="805909"/>
                </a:cubicBezTo>
                <a:cubicBezTo>
                  <a:pt x="282837" y="806352"/>
                  <a:pt x="282837" y="806795"/>
                  <a:pt x="282837" y="806795"/>
                </a:cubicBezTo>
                <a:cubicBezTo>
                  <a:pt x="282837" y="807682"/>
                  <a:pt x="283280" y="808569"/>
                  <a:pt x="283723" y="809455"/>
                </a:cubicBezTo>
                <a:cubicBezTo>
                  <a:pt x="284610" y="810785"/>
                  <a:pt x="286383" y="811672"/>
                  <a:pt x="288600" y="812115"/>
                </a:cubicBezTo>
                <a:cubicBezTo>
                  <a:pt x="289487" y="812558"/>
                  <a:pt x="290816" y="812558"/>
                  <a:pt x="291703" y="813002"/>
                </a:cubicBezTo>
                <a:cubicBezTo>
                  <a:pt x="293920" y="813888"/>
                  <a:pt x="296580" y="814332"/>
                  <a:pt x="298353" y="814775"/>
                </a:cubicBezTo>
                <a:cubicBezTo>
                  <a:pt x="298353" y="814775"/>
                  <a:pt x="298796" y="814775"/>
                  <a:pt x="298796" y="814775"/>
                </a:cubicBezTo>
                <a:cubicBezTo>
                  <a:pt x="299682" y="814775"/>
                  <a:pt x="300126" y="815218"/>
                  <a:pt x="301013" y="815218"/>
                </a:cubicBezTo>
                <a:cubicBezTo>
                  <a:pt x="301899" y="815218"/>
                  <a:pt x="302342" y="815661"/>
                  <a:pt x="303229" y="815661"/>
                </a:cubicBezTo>
                <a:cubicBezTo>
                  <a:pt x="304559" y="816105"/>
                  <a:pt x="305446" y="816548"/>
                  <a:pt x="306332" y="816548"/>
                </a:cubicBezTo>
                <a:cubicBezTo>
                  <a:pt x="315198" y="819208"/>
                  <a:pt x="323178" y="824971"/>
                  <a:pt x="332488" y="824971"/>
                </a:cubicBezTo>
                <a:cubicBezTo>
                  <a:pt x="338251" y="824971"/>
                  <a:pt x="343570" y="824084"/>
                  <a:pt x="348447" y="820981"/>
                </a:cubicBezTo>
                <a:cubicBezTo>
                  <a:pt x="348447" y="820981"/>
                  <a:pt x="348447" y="820981"/>
                  <a:pt x="348447" y="820981"/>
                </a:cubicBezTo>
                <a:cubicBezTo>
                  <a:pt x="349333" y="820538"/>
                  <a:pt x="350220" y="820095"/>
                  <a:pt x="351106" y="819651"/>
                </a:cubicBezTo>
                <a:cubicBezTo>
                  <a:pt x="351993" y="819208"/>
                  <a:pt x="352880" y="818765"/>
                  <a:pt x="353323" y="818321"/>
                </a:cubicBezTo>
                <a:cubicBezTo>
                  <a:pt x="355096" y="818321"/>
                  <a:pt x="358643" y="818321"/>
                  <a:pt x="361303" y="817878"/>
                </a:cubicBezTo>
                <a:cubicBezTo>
                  <a:pt x="362633" y="819651"/>
                  <a:pt x="363519" y="821868"/>
                  <a:pt x="364849" y="823641"/>
                </a:cubicBezTo>
                <a:cubicBezTo>
                  <a:pt x="363519" y="826301"/>
                  <a:pt x="362189" y="828961"/>
                  <a:pt x="360859" y="831621"/>
                </a:cubicBezTo>
                <a:cubicBezTo>
                  <a:pt x="340467" y="876838"/>
                  <a:pt x="321848" y="922942"/>
                  <a:pt x="306332" y="970377"/>
                </a:cubicBezTo>
                <a:cubicBezTo>
                  <a:pt x="305003" y="968160"/>
                  <a:pt x="304116" y="966387"/>
                  <a:pt x="302786" y="964170"/>
                </a:cubicBezTo>
                <a:cubicBezTo>
                  <a:pt x="297466" y="954861"/>
                  <a:pt x="291703" y="945551"/>
                  <a:pt x="285497" y="936685"/>
                </a:cubicBezTo>
                <a:cubicBezTo>
                  <a:pt x="285497" y="936685"/>
                  <a:pt x="285497" y="936242"/>
                  <a:pt x="285497" y="936242"/>
                </a:cubicBezTo>
                <a:cubicBezTo>
                  <a:pt x="287270" y="931809"/>
                  <a:pt x="287713" y="927376"/>
                  <a:pt x="287713" y="922942"/>
                </a:cubicBezTo>
                <a:cubicBezTo>
                  <a:pt x="288157" y="922499"/>
                  <a:pt x="288600" y="922056"/>
                  <a:pt x="288600" y="921613"/>
                </a:cubicBezTo>
                <a:cubicBezTo>
                  <a:pt x="290373" y="919396"/>
                  <a:pt x="291703" y="915850"/>
                  <a:pt x="292590" y="914519"/>
                </a:cubicBezTo>
                <a:cubicBezTo>
                  <a:pt x="298796" y="901664"/>
                  <a:pt x="300569" y="887034"/>
                  <a:pt x="297466" y="872849"/>
                </a:cubicBezTo>
                <a:cubicBezTo>
                  <a:pt x="296136" y="863096"/>
                  <a:pt x="298796" y="853343"/>
                  <a:pt x="297466" y="844033"/>
                </a:cubicBezTo>
                <a:cubicBezTo>
                  <a:pt x="297466" y="843590"/>
                  <a:pt x="296580" y="841373"/>
                  <a:pt x="295693" y="839600"/>
                </a:cubicBezTo>
                <a:cubicBezTo>
                  <a:pt x="295249" y="837384"/>
                  <a:pt x="294363" y="835610"/>
                  <a:pt x="293033" y="833837"/>
                </a:cubicBezTo>
                <a:cubicBezTo>
                  <a:pt x="291703" y="830734"/>
                  <a:pt x="288157" y="828518"/>
                  <a:pt x="285054" y="830734"/>
                </a:cubicBezTo>
                <a:cubicBezTo>
                  <a:pt x="277074" y="838714"/>
                  <a:pt x="280621" y="860436"/>
                  <a:pt x="278847" y="871075"/>
                </a:cubicBezTo>
                <a:cubicBezTo>
                  <a:pt x="277960" y="878611"/>
                  <a:pt x="275744" y="885704"/>
                  <a:pt x="274414" y="893241"/>
                </a:cubicBezTo>
                <a:cubicBezTo>
                  <a:pt x="273084" y="902994"/>
                  <a:pt x="276631" y="913633"/>
                  <a:pt x="283723" y="920726"/>
                </a:cubicBezTo>
                <a:cubicBezTo>
                  <a:pt x="283723" y="922942"/>
                  <a:pt x="283723" y="925159"/>
                  <a:pt x="283280" y="927376"/>
                </a:cubicBezTo>
                <a:cubicBezTo>
                  <a:pt x="282837" y="928705"/>
                  <a:pt x="282393" y="930479"/>
                  <a:pt x="281950" y="931809"/>
                </a:cubicBezTo>
                <a:cubicBezTo>
                  <a:pt x="272641" y="917623"/>
                  <a:pt x="262888" y="903437"/>
                  <a:pt x="252692" y="889694"/>
                </a:cubicBezTo>
                <a:cubicBezTo>
                  <a:pt x="254465" y="883931"/>
                  <a:pt x="254908" y="878168"/>
                  <a:pt x="254908" y="871962"/>
                </a:cubicBezTo>
                <a:cubicBezTo>
                  <a:pt x="256238" y="870632"/>
                  <a:pt x="257568" y="868415"/>
                  <a:pt x="258455" y="866642"/>
                </a:cubicBezTo>
                <a:cubicBezTo>
                  <a:pt x="258455" y="866642"/>
                  <a:pt x="258898" y="866199"/>
                  <a:pt x="258898" y="866199"/>
                </a:cubicBezTo>
                <a:cubicBezTo>
                  <a:pt x="260228" y="863982"/>
                  <a:pt x="261115" y="861322"/>
                  <a:pt x="261558" y="859106"/>
                </a:cubicBezTo>
                <a:cubicBezTo>
                  <a:pt x="263775" y="852013"/>
                  <a:pt x="264661" y="844033"/>
                  <a:pt x="263331" y="836497"/>
                </a:cubicBezTo>
                <a:cubicBezTo>
                  <a:pt x="262444" y="831621"/>
                  <a:pt x="261115" y="827188"/>
                  <a:pt x="260228" y="822311"/>
                </a:cubicBezTo>
                <a:cubicBezTo>
                  <a:pt x="258455" y="814332"/>
                  <a:pt x="260228" y="805909"/>
                  <a:pt x="259785" y="797929"/>
                </a:cubicBezTo>
                <a:cubicBezTo>
                  <a:pt x="259785" y="797042"/>
                  <a:pt x="259785" y="795713"/>
                  <a:pt x="258898" y="795269"/>
                </a:cubicBezTo>
                <a:cubicBezTo>
                  <a:pt x="258898" y="794383"/>
                  <a:pt x="258455" y="793053"/>
                  <a:pt x="258011" y="792166"/>
                </a:cubicBezTo>
                <a:cubicBezTo>
                  <a:pt x="257125" y="789063"/>
                  <a:pt x="254022" y="785516"/>
                  <a:pt x="250475" y="786846"/>
                </a:cubicBezTo>
                <a:cubicBezTo>
                  <a:pt x="244269" y="791279"/>
                  <a:pt x="245156" y="801919"/>
                  <a:pt x="244712" y="808569"/>
                </a:cubicBezTo>
                <a:cubicBezTo>
                  <a:pt x="245599" y="818765"/>
                  <a:pt x="244269" y="828518"/>
                  <a:pt x="242052" y="838270"/>
                </a:cubicBezTo>
                <a:cubicBezTo>
                  <a:pt x="240279" y="849353"/>
                  <a:pt x="242495" y="862652"/>
                  <a:pt x="250475" y="870632"/>
                </a:cubicBezTo>
                <a:cubicBezTo>
                  <a:pt x="250032" y="875508"/>
                  <a:pt x="250032" y="880385"/>
                  <a:pt x="248702" y="885261"/>
                </a:cubicBezTo>
                <a:cubicBezTo>
                  <a:pt x="242052" y="876838"/>
                  <a:pt x="234959" y="868859"/>
                  <a:pt x="228753" y="860436"/>
                </a:cubicBezTo>
                <a:cubicBezTo>
                  <a:pt x="225207" y="856003"/>
                  <a:pt x="222103" y="851126"/>
                  <a:pt x="218557" y="846250"/>
                </a:cubicBezTo>
                <a:cubicBezTo>
                  <a:pt x="219000" y="845363"/>
                  <a:pt x="219000" y="844920"/>
                  <a:pt x="219444" y="844033"/>
                </a:cubicBezTo>
                <a:cubicBezTo>
                  <a:pt x="221217" y="839157"/>
                  <a:pt x="222103" y="833837"/>
                  <a:pt x="222103" y="828518"/>
                </a:cubicBezTo>
                <a:cubicBezTo>
                  <a:pt x="225650" y="824971"/>
                  <a:pt x="229640" y="813445"/>
                  <a:pt x="230526" y="810785"/>
                </a:cubicBezTo>
                <a:cubicBezTo>
                  <a:pt x="230969" y="809899"/>
                  <a:pt x="230969" y="809012"/>
                  <a:pt x="230969" y="808125"/>
                </a:cubicBezTo>
                <a:cubicBezTo>
                  <a:pt x="231413" y="806795"/>
                  <a:pt x="231856" y="805022"/>
                  <a:pt x="231856" y="803249"/>
                </a:cubicBezTo>
                <a:cubicBezTo>
                  <a:pt x="232300" y="797486"/>
                  <a:pt x="231856" y="792166"/>
                  <a:pt x="230526" y="786403"/>
                </a:cubicBezTo>
                <a:cubicBezTo>
                  <a:pt x="230083" y="783300"/>
                  <a:pt x="229640" y="780640"/>
                  <a:pt x="229640" y="777537"/>
                </a:cubicBezTo>
                <a:cubicBezTo>
                  <a:pt x="230083" y="768227"/>
                  <a:pt x="233629" y="758475"/>
                  <a:pt x="231413" y="749165"/>
                </a:cubicBezTo>
                <a:cubicBezTo>
                  <a:pt x="231413" y="748722"/>
                  <a:pt x="230969" y="747835"/>
                  <a:pt x="230969" y="747392"/>
                </a:cubicBezTo>
                <a:cubicBezTo>
                  <a:pt x="230526" y="746948"/>
                  <a:pt x="230083" y="746948"/>
                  <a:pt x="229640" y="746948"/>
                </a:cubicBezTo>
                <a:cubicBezTo>
                  <a:pt x="228753" y="744732"/>
                  <a:pt x="227423" y="742959"/>
                  <a:pt x="225650" y="741186"/>
                </a:cubicBezTo>
                <a:cubicBezTo>
                  <a:pt x="222990" y="739856"/>
                  <a:pt x="219887" y="740742"/>
                  <a:pt x="218113" y="742959"/>
                </a:cubicBezTo>
                <a:cubicBezTo>
                  <a:pt x="212351" y="750052"/>
                  <a:pt x="215010" y="760691"/>
                  <a:pt x="213680" y="769557"/>
                </a:cubicBezTo>
                <a:cubicBezTo>
                  <a:pt x="213680" y="781083"/>
                  <a:pt x="208361" y="791723"/>
                  <a:pt x="210134" y="803249"/>
                </a:cubicBezTo>
                <a:cubicBezTo>
                  <a:pt x="210577" y="810785"/>
                  <a:pt x="214124" y="817435"/>
                  <a:pt x="217227" y="824528"/>
                </a:cubicBezTo>
                <a:cubicBezTo>
                  <a:pt x="217670" y="825414"/>
                  <a:pt x="218113" y="826744"/>
                  <a:pt x="218557" y="827631"/>
                </a:cubicBezTo>
                <a:cubicBezTo>
                  <a:pt x="218113" y="831621"/>
                  <a:pt x="218113" y="835610"/>
                  <a:pt x="216784" y="839157"/>
                </a:cubicBezTo>
                <a:cubicBezTo>
                  <a:pt x="216341" y="840044"/>
                  <a:pt x="215897" y="840930"/>
                  <a:pt x="215897" y="841817"/>
                </a:cubicBezTo>
                <a:cubicBezTo>
                  <a:pt x="207918" y="830734"/>
                  <a:pt x="200381" y="819651"/>
                  <a:pt x="192402" y="808125"/>
                </a:cubicBezTo>
                <a:cubicBezTo>
                  <a:pt x="192845" y="807239"/>
                  <a:pt x="193288" y="805909"/>
                  <a:pt x="193731" y="805022"/>
                </a:cubicBezTo>
                <a:cubicBezTo>
                  <a:pt x="194618" y="800589"/>
                  <a:pt x="194175" y="796156"/>
                  <a:pt x="193288" y="791723"/>
                </a:cubicBezTo>
                <a:cubicBezTo>
                  <a:pt x="195948" y="789063"/>
                  <a:pt x="196835" y="785073"/>
                  <a:pt x="197721" y="781527"/>
                </a:cubicBezTo>
                <a:cubicBezTo>
                  <a:pt x="199938" y="771774"/>
                  <a:pt x="196392" y="762021"/>
                  <a:pt x="193288" y="752711"/>
                </a:cubicBezTo>
                <a:cubicBezTo>
                  <a:pt x="191072" y="744289"/>
                  <a:pt x="190628" y="735423"/>
                  <a:pt x="188855" y="726556"/>
                </a:cubicBezTo>
                <a:cubicBezTo>
                  <a:pt x="188855" y="726113"/>
                  <a:pt x="188855" y="725670"/>
                  <a:pt x="188855" y="725226"/>
                </a:cubicBezTo>
                <a:cubicBezTo>
                  <a:pt x="188412" y="724783"/>
                  <a:pt x="187969" y="724340"/>
                  <a:pt x="187969" y="724340"/>
                </a:cubicBezTo>
                <a:cubicBezTo>
                  <a:pt x="187525" y="721680"/>
                  <a:pt x="186639" y="719020"/>
                  <a:pt x="185752" y="716360"/>
                </a:cubicBezTo>
                <a:cubicBezTo>
                  <a:pt x="180876" y="710597"/>
                  <a:pt x="176443" y="718133"/>
                  <a:pt x="175999" y="723010"/>
                </a:cubicBezTo>
                <a:cubicBezTo>
                  <a:pt x="174226" y="733649"/>
                  <a:pt x="176443" y="744732"/>
                  <a:pt x="174669" y="755371"/>
                </a:cubicBezTo>
                <a:cubicBezTo>
                  <a:pt x="174669" y="768227"/>
                  <a:pt x="182649" y="779754"/>
                  <a:pt x="189298" y="790393"/>
                </a:cubicBezTo>
                <a:cubicBezTo>
                  <a:pt x="190185" y="794826"/>
                  <a:pt x="190628" y="798816"/>
                  <a:pt x="189298" y="803249"/>
                </a:cubicBezTo>
                <a:cubicBezTo>
                  <a:pt x="188855" y="802362"/>
                  <a:pt x="187969" y="801476"/>
                  <a:pt x="187525" y="800589"/>
                </a:cubicBezTo>
                <a:cubicBezTo>
                  <a:pt x="179546" y="788176"/>
                  <a:pt x="172453" y="775320"/>
                  <a:pt x="164030" y="763351"/>
                </a:cubicBezTo>
                <a:cubicBezTo>
                  <a:pt x="163587" y="762021"/>
                  <a:pt x="163143" y="760248"/>
                  <a:pt x="163143" y="759361"/>
                </a:cubicBezTo>
                <a:cubicBezTo>
                  <a:pt x="161813" y="755371"/>
                  <a:pt x="160927" y="750938"/>
                  <a:pt x="160040" y="746948"/>
                </a:cubicBezTo>
                <a:cubicBezTo>
                  <a:pt x="157380" y="739412"/>
                  <a:pt x="154720" y="731433"/>
                  <a:pt x="149400" y="725226"/>
                </a:cubicBezTo>
                <a:cubicBezTo>
                  <a:pt x="148957" y="724783"/>
                  <a:pt x="148071" y="725226"/>
                  <a:pt x="148071" y="725670"/>
                </a:cubicBezTo>
                <a:cubicBezTo>
                  <a:pt x="147184" y="724340"/>
                  <a:pt x="145854" y="722566"/>
                  <a:pt x="144967" y="721680"/>
                </a:cubicBezTo>
                <a:cubicBezTo>
                  <a:pt x="140534" y="717247"/>
                  <a:pt x="135658" y="713700"/>
                  <a:pt x="131225" y="709711"/>
                </a:cubicBezTo>
                <a:cubicBezTo>
                  <a:pt x="122802" y="702618"/>
                  <a:pt x="117482" y="692421"/>
                  <a:pt x="107730" y="687102"/>
                </a:cubicBezTo>
                <a:cubicBezTo>
                  <a:pt x="101080" y="683555"/>
                  <a:pt x="95760" y="687988"/>
                  <a:pt x="96203" y="695081"/>
                </a:cubicBezTo>
                <a:cubicBezTo>
                  <a:pt x="96647" y="700401"/>
                  <a:pt x="99307" y="704834"/>
                  <a:pt x="101966" y="709267"/>
                </a:cubicBezTo>
                <a:cubicBezTo>
                  <a:pt x="105513" y="714587"/>
                  <a:pt x="109946" y="719463"/>
                  <a:pt x="113936" y="724783"/>
                </a:cubicBezTo>
                <a:cubicBezTo>
                  <a:pt x="115266" y="727000"/>
                  <a:pt x="116596" y="729216"/>
                  <a:pt x="117926" y="731433"/>
                </a:cubicBezTo>
                <a:cubicBezTo>
                  <a:pt x="119256" y="734093"/>
                  <a:pt x="119256" y="737196"/>
                  <a:pt x="120585" y="739856"/>
                </a:cubicBezTo>
                <a:cubicBezTo>
                  <a:pt x="123689" y="746505"/>
                  <a:pt x="131225" y="750495"/>
                  <a:pt x="137431" y="754042"/>
                </a:cubicBezTo>
                <a:cubicBezTo>
                  <a:pt x="143638" y="758031"/>
                  <a:pt x="150287" y="761578"/>
                  <a:pt x="156494" y="765124"/>
                </a:cubicBezTo>
                <a:cubicBezTo>
                  <a:pt x="156494" y="765124"/>
                  <a:pt x="156050" y="765124"/>
                  <a:pt x="156050" y="764681"/>
                </a:cubicBezTo>
                <a:cubicBezTo>
                  <a:pt x="157823" y="765568"/>
                  <a:pt x="159597" y="766897"/>
                  <a:pt x="161813" y="767784"/>
                </a:cubicBezTo>
                <a:cubicBezTo>
                  <a:pt x="162700" y="768227"/>
                  <a:pt x="163143" y="768227"/>
                  <a:pt x="163587" y="768227"/>
                </a:cubicBezTo>
                <a:cubicBezTo>
                  <a:pt x="170236" y="778867"/>
                  <a:pt x="176886" y="789506"/>
                  <a:pt x="183536" y="800146"/>
                </a:cubicBezTo>
                <a:cubicBezTo>
                  <a:pt x="182649" y="800146"/>
                  <a:pt x="181762" y="800146"/>
                  <a:pt x="180876" y="800146"/>
                </a:cubicBezTo>
                <a:cubicBezTo>
                  <a:pt x="179102" y="800146"/>
                  <a:pt x="177329" y="799702"/>
                  <a:pt x="175999" y="799702"/>
                </a:cubicBezTo>
                <a:cubicBezTo>
                  <a:pt x="175556" y="796156"/>
                  <a:pt x="170236" y="790836"/>
                  <a:pt x="168020" y="789063"/>
                </a:cubicBezTo>
                <a:cubicBezTo>
                  <a:pt x="163587" y="785516"/>
                  <a:pt x="158710" y="783300"/>
                  <a:pt x="153390" y="781083"/>
                </a:cubicBezTo>
                <a:cubicBezTo>
                  <a:pt x="146297" y="778424"/>
                  <a:pt x="139205" y="778424"/>
                  <a:pt x="132112" y="776207"/>
                </a:cubicBezTo>
                <a:cubicBezTo>
                  <a:pt x="125462" y="773991"/>
                  <a:pt x="118812" y="771774"/>
                  <a:pt x="111719" y="770444"/>
                </a:cubicBezTo>
                <a:cubicBezTo>
                  <a:pt x="105513" y="768671"/>
                  <a:pt x="101966" y="771331"/>
                  <a:pt x="103297" y="774877"/>
                </a:cubicBezTo>
                <a:cubicBezTo>
                  <a:pt x="103297" y="774877"/>
                  <a:pt x="103297" y="775320"/>
                  <a:pt x="103297" y="775764"/>
                </a:cubicBezTo>
                <a:cubicBezTo>
                  <a:pt x="103740" y="777093"/>
                  <a:pt x="105069" y="778867"/>
                  <a:pt x="107286" y="780197"/>
                </a:cubicBezTo>
                <a:cubicBezTo>
                  <a:pt x="109946" y="782413"/>
                  <a:pt x="113049" y="783743"/>
                  <a:pt x="116596" y="785073"/>
                </a:cubicBezTo>
                <a:cubicBezTo>
                  <a:pt x="121915" y="787733"/>
                  <a:pt x="128122" y="789506"/>
                  <a:pt x="132998" y="792166"/>
                </a:cubicBezTo>
                <a:cubicBezTo>
                  <a:pt x="141864" y="796599"/>
                  <a:pt x="149844" y="803249"/>
                  <a:pt x="160040" y="803692"/>
                </a:cubicBezTo>
                <a:cubicBezTo>
                  <a:pt x="162257" y="803692"/>
                  <a:pt x="171566" y="804579"/>
                  <a:pt x="175556" y="803249"/>
                </a:cubicBezTo>
                <a:cubicBezTo>
                  <a:pt x="176886" y="803692"/>
                  <a:pt x="178216" y="803692"/>
                  <a:pt x="179546" y="803692"/>
                </a:cubicBezTo>
                <a:cubicBezTo>
                  <a:pt x="181319" y="803692"/>
                  <a:pt x="183536" y="803692"/>
                  <a:pt x="185309" y="802806"/>
                </a:cubicBezTo>
                <a:cubicBezTo>
                  <a:pt x="185309" y="802806"/>
                  <a:pt x="185309" y="802806"/>
                  <a:pt x="185309" y="802806"/>
                </a:cubicBezTo>
                <a:cubicBezTo>
                  <a:pt x="191072" y="812115"/>
                  <a:pt x="196835" y="821424"/>
                  <a:pt x="203485" y="830291"/>
                </a:cubicBezTo>
                <a:cubicBezTo>
                  <a:pt x="204371" y="831621"/>
                  <a:pt x="205258" y="832951"/>
                  <a:pt x="206144" y="834281"/>
                </a:cubicBezTo>
                <a:cubicBezTo>
                  <a:pt x="205258" y="834724"/>
                  <a:pt x="204814" y="834724"/>
                  <a:pt x="203928" y="834724"/>
                </a:cubicBezTo>
                <a:cubicBezTo>
                  <a:pt x="202598" y="835167"/>
                  <a:pt x="200825" y="835167"/>
                  <a:pt x="199495" y="835167"/>
                </a:cubicBezTo>
                <a:cubicBezTo>
                  <a:pt x="199495" y="835167"/>
                  <a:pt x="199051" y="834724"/>
                  <a:pt x="199051" y="834724"/>
                </a:cubicBezTo>
                <a:cubicBezTo>
                  <a:pt x="189298" y="824971"/>
                  <a:pt x="175113" y="828074"/>
                  <a:pt x="163143" y="824528"/>
                </a:cubicBezTo>
                <a:cubicBezTo>
                  <a:pt x="152504" y="821424"/>
                  <a:pt x="142751" y="816548"/>
                  <a:pt x="131668" y="814775"/>
                </a:cubicBezTo>
                <a:cubicBezTo>
                  <a:pt x="128565" y="814332"/>
                  <a:pt x="124132" y="812558"/>
                  <a:pt x="121472" y="815218"/>
                </a:cubicBezTo>
                <a:cubicBezTo>
                  <a:pt x="120585" y="815218"/>
                  <a:pt x="120142" y="816105"/>
                  <a:pt x="120585" y="816991"/>
                </a:cubicBezTo>
                <a:cubicBezTo>
                  <a:pt x="122359" y="827188"/>
                  <a:pt x="132998" y="832064"/>
                  <a:pt x="141864" y="835167"/>
                </a:cubicBezTo>
                <a:cubicBezTo>
                  <a:pt x="146297" y="836940"/>
                  <a:pt x="151174" y="837384"/>
                  <a:pt x="155607" y="839600"/>
                </a:cubicBezTo>
                <a:cubicBezTo>
                  <a:pt x="160483" y="841817"/>
                  <a:pt x="164916" y="844477"/>
                  <a:pt x="170236" y="844920"/>
                </a:cubicBezTo>
                <a:cubicBezTo>
                  <a:pt x="179102" y="845806"/>
                  <a:pt x="187525" y="842260"/>
                  <a:pt x="195948" y="840044"/>
                </a:cubicBezTo>
                <a:cubicBezTo>
                  <a:pt x="196835" y="839600"/>
                  <a:pt x="198164" y="839600"/>
                  <a:pt x="199051" y="839157"/>
                </a:cubicBezTo>
                <a:cubicBezTo>
                  <a:pt x="203041" y="838714"/>
                  <a:pt x="206587" y="838270"/>
                  <a:pt x="208804" y="836940"/>
                </a:cubicBezTo>
                <a:cubicBezTo>
                  <a:pt x="215454" y="846250"/>
                  <a:pt x="222103" y="855559"/>
                  <a:pt x="229196" y="864426"/>
                </a:cubicBezTo>
                <a:cubicBezTo>
                  <a:pt x="227867" y="864869"/>
                  <a:pt x="226093" y="865755"/>
                  <a:pt x="224763" y="866199"/>
                </a:cubicBezTo>
                <a:cubicBezTo>
                  <a:pt x="223877" y="866642"/>
                  <a:pt x="222547" y="866642"/>
                  <a:pt x="221660" y="867086"/>
                </a:cubicBezTo>
                <a:cubicBezTo>
                  <a:pt x="221217" y="866642"/>
                  <a:pt x="220330" y="865755"/>
                  <a:pt x="219444" y="865755"/>
                </a:cubicBezTo>
                <a:cubicBezTo>
                  <a:pt x="215010" y="861322"/>
                  <a:pt x="209247" y="858663"/>
                  <a:pt x="203041" y="857776"/>
                </a:cubicBezTo>
                <a:cubicBezTo>
                  <a:pt x="195948" y="856889"/>
                  <a:pt x="188855" y="858219"/>
                  <a:pt x="182205" y="857776"/>
                </a:cubicBezTo>
                <a:cubicBezTo>
                  <a:pt x="172453" y="857333"/>
                  <a:pt x="162700" y="855559"/>
                  <a:pt x="152947" y="855116"/>
                </a:cubicBezTo>
                <a:cubicBezTo>
                  <a:pt x="148071" y="855116"/>
                  <a:pt x="143195" y="854229"/>
                  <a:pt x="138761" y="856003"/>
                </a:cubicBezTo>
                <a:cubicBezTo>
                  <a:pt x="137431" y="856446"/>
                  <a:pt x="136545" y="857333"/>
                  <a:pt x="136101" y="858663"/>
                </a:cubicBezTo>
                <a:cubicBezTo>
                  <a:pt x="136101" y="858663"/>
                  <a:pt x="136101" y="858663"/>
                  <a:pt x="136101" y="858663"/>
                </a:cubicBezTo>
                <a:cubicBezTo>
                  <a:pt x="134772" y="859106"/>
                  <a:pt x="135215" y="860436"/>
                  <a:pt x="135658" y="861322"/>
                </a:cubicBezTo>
                <a:cubicBezTo>
                  <a:pt x="136101" y="862652"/>
                  <a:pt x="136988" y="863539"/>
                  <a:pt x="137874" y="864426"/>
                </a:cubicBezTo>
                <a:cubicBezTo>
                  <a:pt x="138318" y="864869"/>
                  <a:pt x="138761" y="865312"/>
                  <a:pt x="138761" y="865312"/>
                </a:cubicBezTo>
                <a:cubicBezTo>
                  <a:pt x="138761" y="865312"/>
                  <a:pt x="139205" y="865312"/>
                  <a:pt x="139205" y="865755"/>
                </a:cubicBezTo>
                <a:cubicBezTo>
                  <a:pt x="145411" y="870189"/>
                  <a:pt x="154720" y="870632"/>
                  <a:pt x="161370" y="873292"/>
                </a:cubicBezTo>
                <a:cubicBezTo>
                  <a:pt x="169349" y="875508"/>
                  <a:pt x="176886" y="879941"/>
                  <a:pt x="185309" y="880828"/>
                </a:cubicBezTo>
                <a:cubicBezTo>
                  <a:pt x="192845" y="881715"/>
                  <a:pt x="200381" y="881271"/>
                  <a:pt x="207474" y="879055"/>
                </a:cubicBezTo>
                <a:cubicBezTo>
                  <a:pt x="209691" y="877725"/>
                  <a:pt x="221660" y="874178"/>
                  <a:pt x="223877" y="870632"/>
                </a:cubicBezTo>
                <a:cubicBezTo>
                  <a:pt x="226093" y="870189"/>
                  <a:pt x="228310" y="869302"/>
                  <a:pt x="230526" y="868415"/>
                </a:cubicBezTo>
                <a:cubicBezTo>
                  <a:pt x="230969" y="868415"/>
                  <a:pt x="231413" y="867972"/>
                  <a:pt x="231413" y="867529"/>
                </a:cubicBezTo>
                <a:cubicBezTo>
                  <a:pt x="238949" y="876838"/>
                  <a:pt x="246485" y="886591"/>
                  <a:pt x="253578" y="895901"/>
                </a:cubicBezTo>
                <a:cubicBezTo>
                  <a:pt x="255352" y="898560"/>
                  <a:pt x="257125" y="900777"/>
                  <a:pt x="258898" y="903437"/>
                </a:cubicBezTo>
                <a:cubicBezTo>
                  <a:pt x="254465" y="904323"/>
                  <a:pt x="250475" y="904767"/>
                  <a:pt x="246042" y="905210"/>
                </a:cubicBezTo>
                <a:cubicBezTo>
                  <a:pt x="245599" y="904767"/>
                  <a:pt x="245156" y="903880"/>
                  <a:pt x="243826" y="903437"/>
                </a:cubicBezTo>
                <a:cubicBezTo>
                  <a:pt x="241166" y="899890"/>
                  <a:pt x="236733" y="898117"/>
                  <a:pt x="232743" y="896344"/>
                </a:cubicBezTo>
                <a:cubicBezTo>
                  <a:pt x="226980" y="894127"/>
                  <a:pt x="220774" y="892354"/>
                  <a:pt x="214567" y="892354"/>
                </a:cubicBezTo>
                <a:cubicBezTo>
                  <a:pt x="203485" y="892354"/>
                  <a:pt x="191959" y="895014"/>
                  <a:pt x="180876" y="893241"/>
                </a:cubicBezTo>
                <a:cubicBezTo>
                  <a:pt x="175556" y="892797"/>
                  <a:pt x="170236" y="892354"/>
                  <a:pt x="164916" y="892797"/>
                </a:cubicBezTo>
                <a:cubicBezTo>
                  <a:pt x="162700" y="893241"/>
                  <a:pt x="160040" y="894127"/>
                  <a:pt x="159154" y="896344"/>
                </a:cubicBezTo>
                <a:cubicBezTo>
                  <a:pt x="158710" y="896344"/>
                  <a:pt x="158710" y="896344"/>
                  <a:pt x="158267" y="896344"/>
                </a:cubicBezTo>
                <a:cubicBezTo>
                  <a:pt x="157380" y="897674"/>
                  <a:pt x="158710" y="899004"/>
                  <a:pt x="160040" y="900334"/>
                </a:cubicBezTo>
                <a:cubicBezTo>
                  <a:pt x="161370" y="902107"/>
                  <a:pt x="164030" y="902994"/>
                  <a:pt x="166246" y="903880"/>
                </a:cubicBezTo>
                <a:cubicBezTo>
                  <a:pt x="175113" y="907427"/>
                  <a:pt x="184422" y="907427"/>
                  <a:pt x="193731" y="909200"/>
                </a:cubicBezTo>
                <a:cubicBezTo>
                  <a:pt x="199495" y="910530"/>
                  <a:pt x="204371" y="914963"/>
                  <a:pt x="210134" y="915850"/>
                </a:cubicBezTo>
                <a:cubicBezTo>
                  <a:pt x="217227" y="916293"/>
                  <a:pt x="224320" y="914963"/>
                  <a:pt x="230969" y="912746"/>
                </a:cubicBezTo>
                <a:cubicBezTo>
                  <a:pt x="234516" y="911860"/>
                  <a:pt x="238506" y="910973"/>
                  <a:pt x="242052" y="910086"/>
                </a:cubicBezTo>
                <a:cubicBezTo>
                  <a:pt x="243382" y="909643"/>
                  <a:pt x="245599" y="909643"/>
                  <a:pt x="246485" y="908313"/>
                </a:cubicBezTo>
                <a:cubicBezTo>
                  <a:pt x="249589" y="908313"/>
                  <a:pt x="252692" y="907870"/>
                  <a:pt x="255352" y="907427"/>
                </a:cubicBezTo>
                <a:cubicBezTo>
                  <a:pt x="256682" y="906983"/>
                  <a:pt x="258455" y="906983"/>
                  <a:pt x="259785" y="906540"/>
                </a:cubicBezTo>
                <a:cubicBezTo>
                  <a:pt x="267764" y="918066"/>
                  <a:pt x="275300" y="929592"/>
                  <a:pt x="282837" y="941562"/>
                </a:cubicBezTo>
                <a:cubicBezTo>
                  <a:pt x="278847" y="942891"/>
                  <a:pt x="275300" y="943335"/>
                  <a:pt x="271311" y="943335"/>
                </a:cubicBezTo>
                <a:cubicBezTo>
                  <a:pt x="270424" y="942005"/>
                  <a:pt x="268208" y="940675"/>
                  <a:pt x="266877" y="939788"/>
                </a:cubicBezTo>
                <a:cubicBezTo>
                  <a:pt x="262444" y="936242"/>
                  <a:pt x="256682" y="934025"/>
                  <a:pt x="250918" y="932695"/>
                </a:cubicBezTo>
                <a:cubicBezTo>
                  <a:pt x="242495" y="930479"/>
                  <a:pt x="234073" y="930922"/>
                  <a:pt x="225650" y="930035"/>
                </a:cubicBezTo>
                <a:cubicBezTo>
                  <a:pt x="216784" y="929149"/>
                  <a:pt x="207918" y="926046"/>
                  <a:pt x="199051" y="925159"/>
                </a:cubicBezTo>
                <a:cubicBezTo>
                  <a:pt x="195505" y="924716"/>
                  <a:pt x="191072" y="923829"/>
                  <a:pt x="187969" y="925602"/>
                </a:cubicBezTo>
                <a:cubicBezTo>
                  <a:pt x="187525" y="925602"/>
                  <a:pt x="187525" y="926046"/>
                  <a:pt x="187082" y="926489"/>
                </a:cubicBezTo>
                <a:cubicBezTo>
                  <a:pt x="187082" y="926489"/>
                  <a:pt x="186639" y="926489"/>
                  <a:pt x="186639" y="926489"/>
                </a:cubicBezTo>
                <a:cubicBezTo>
                  <a:pt x="185309" y="926489"/>
                  <a:pt x="185309" y="928262"/>
                  <a:pt x="185309" y="929149"/>
                </a:cubicBezTo>
                <a:cubicBezTo>
                  <a:pt x="185309" y="929592"/>
                  <a:pt x="185752" y="929592"/>
                  <a:pt x="185752" y="930035"/>
                </a:cubicBezTo>
                <a:cubicBezTo>
                  <a:pt x="185752" y="930922"/>
                  <a:pt x="186195" y="932252"/>
                  <a:pt x="187082" y="932695"/>
                </a:cubicBezTo>
                <a:cubicBezTo>
                  <a:pt x="187525" y="933139"/>
                  <a:pt x="187969" y="933139"/>
                  <a:pt x="187969" y="933582"/>
                </a:cubicBezTo>
                <a:cubicBezTo>
                  <a:pt x="193288" y="939788"/>
                  <a:pt x="204814" y="940675"/>
                  <a:pt x="211908" y="943778"/>
                </a:cubicBezTo>
                <a:cubicBezTo>
                  <a:pt x="219444" y="946881"/>
                  <a:pt x="226093" y="953531"/>
                  <a:pt x="234959" y="953974"/>
                </a:cubicBezTo>
                <a:cubicBezTo>
                  <a:pt x="242495" y="954861"/>
                  <a:pt x="249589" y="953087"/>
                  <a:pt x="256682" y="951314"/>
                </a:cubicBezTo>
                <a:cubicBezTo>
                  <a:pt x="257125" y="951314"/>
                  <a:pt x="257125" y="951314"/>
                  <a:pt x="257568" y="951314"/>
                </a:cubicBezTo>
                <a:cubicBezTo>
                  <a:pt x="259341" y="950871"/>
                  <a:pt x="261558" y="950428"/>
                  <a:pt x="263331" y="949984"/>
                </a:cubicBezTo>
                <a:cubicBezTo>
                  <a:pt x="265548" y="949541"/>
                  <a:pt x="267764" y="949098"/>
                  <a:pt x="269981" y="948211"/>
                </a:cubicBezTo>
                <a:cubicBezTo>
                  <a:pt x="274857" y="948211"/>
                  <a:pt x="279734" y="947324"/>
                  <a:pt x="284610" y="945551"/>
                </a:cubicBezTo>
                <a:cubicBezTo>
                  <a:pt x="290816" y="955304"/>
                  <a:pt x="296580" y="965057"/>
                  <a:pt x="301899" y="975253"/>
                </a:cubicBezTo>
                <a:cubicBezTo>
                  <a:pt x="289487" y="1013821"/>
                  <a:pt x="278847" y="1052389"/>
                  <a:pt x="270867" y="1091843"/>
                </a:cubicBezTo>
                <a:cubicBezTo>
                  <a:pt x="268651" y="1090513"/>
                  <a:pt x="265991" y="1089184"/>
                  <a:pt x="263775" y="1087854"/>
                </a:cubicBezTo>
                <a:cubicBezTo>
                  <a:pt x="261115" y="1086524"/>
                  <a:pt x="258455" y="1084751"/>
                  <a:pt x="255795" y="1082977"/>
                </a:cubicBezTo>
                <a:cubicBezTo>
                  <a:pt x="256238" y="1081647"/>
                  <a:pt x="256682" y="1080761"/>
                  <a:pt x="256682" y="1079874"/>
                </a:cubicBezTo>
                <a:cubicBezTo>
                  <a:pt x="257125" y="1078101"/>
                  <a:pt x="257568" y="1076328"/>
                  <a:pt x="258011" y="1074554"/>
                </a:cubicBezTo>
                <a:cubicBezTo>
                  <a:pt x="258898" y="1074554"/>
                  <a:pt x="259341" y="1073668"/>
                  <a:pt x="259785" y="1073225"/>
                </a:cubicBezTo>
                <a:cubicBezTo>
                  <a:pt x="262888" y="1068791"/>
                  <a:pt x="265105" y="1063915"/>
                  <a:pt x="266877" y="1058595"/>
                </a:cubicBezTo>
                <a:cubicBezTo>
                  <a:pt x="269981" y="1051059"/>
                  <a:pt x="266434" y="1043523"/>
                  <a:pt x="266434" y="1035986"/>
                </a:cubicBezTo>
                <a:cubicBezTo>
                  <a:pt x="266434" y="1030667"/>
                  <a:pt x="266877" y="1024460"/>
                  <a:pt x="267321" y="1019141"/>
                </a:cubicBezTo>
                <a:cubicBezTo>
                  <a:pt x="267764" y="1015594"/>
                  <a:pt x="267764" y="1012048"/>
                  <a:pt x="266877" y="1008501"/>
                </a:cubicBezTo>
                <a:cubicBezTo>
                  <a:pt x="266877" y="1005841"/>
                  <a:pt x="266434" y="1002738"/>
                  <a:pt x="265991" y="1000078"/>
                </a:cubicBezTo>
                <a:cubicBezTo>
                  <a:pt x="264661" y="995202"/>
                  <a:pt x="260228" y="992542"/>
                  <a:pt x="258011" y="998305"/>
                </a:cubicBezTo>
                <a:cubicBezTo>
                  <a:pt x="257125" y="1000965"/>
                  <a:pt x="256682" y="1003625"/>
                  <a:pt x="256682" y="1006728"/>
                </a:cubicBezTo>
                <a:cubicBezTo>
                  <a:pt x="256238" y="1014708"/>
                  <a:pt x="256238" y="1022244"/>
                  <a:pt x="254908" y="1030223"/>
                </a:cubicBezTo>
                <a:cubicBezTo>
                  <a:pt x="250475" y="1044409"/>
                  <a:pt x="249589" y="1058152"/>
                  <a:pt x="255352" y="1071894"/>
                </a:cubicBezTo>
                <a:cubicBezTo>
                  <a:pt x="254465" y="1074998"/>
                  <a:pt x="253578" y="1078101"/>
                  <a:pt x="252249" y="1081204"/>
                </a:cubicBezTo>
                <a:cubicBezTo>
                  <a:pt x="245599" y="1077214"/>
                  <a:pt x="238949" y="1072781"/>
                  <a:pt x="232300" y="1068348"/>
                </a:cubicBezTo>
                <a:cubicBezTo>
                  <a:pt x="233629" y="1067018"/>
                  <a:pt x="234516" y="1064358"/>
                  <a:pt x="234959" y="1063028"/>
                </a:cubicBezTo>
                <a:cubicBezTo>
                  <a:pt x="235846" y="1059482"/>
                  <a:pt x="235846" y="1055935"/>
                  <a:pt x="235403" y="1052389"/>
                </a:cubicBezTo>
                <a:cubicBezTo>
                  <a:pt x="235846" y="1051945"/>
                  <a:pt x="236290" y="1051945"/>
                  <a:pt x="236290" y="1051502"/>
                </a:cubicBezTo>
                <a:cubicBezTo>
                  <a:pt x="237619" y="1049286"/>
                  <a:pt x="238949" y="1046626"/>
                  <a:pt x="240279" y="1043966"/>
                </a:cubicBezTo>
                <a:cubicBezTo>
                  <a:pt x="244712" y="1035100"/>
                  <a:pt x="245599" y="1025347"/>
                  <a:pt x="242939" y="1016037"/>
                </a:cubicBezTo>
                <a:cubicBezTo>
                  <a:pt x="241609" y="1011161"/>
                  <a:pt x="241166" y="1006285"/>
                  <a:pt x="241609" y="1001408"/>
                </a:cubicBezTo>
                <a:cubicBezTo>
                  <a:pt x="242495" y="996975"/>
                  <a:pt x="244269" y="992542"/>
                  <a:pt x="244712" y="988109"/>
                </a:cubicBezTo>
                <a:cubicBezTo>
                  <a:pt x="245156" y="984119"/>
                  <a:pt x="245599" y="979686"/>
                  <a:pt x="243382" y="976583"/>
                </a:cubicBezTo>
                <a:cubicBezTo>
                  <a:pt x="243382" y="976140"/>
                  <a:pt x="242939" y="976140"/>
                  <a:pt x="242495" y="976140"/>
                </a:cubicBezTo>
                <a:cubicBezTo>
                  <a:pt x="241609" y="974810"/>
                  <a:pt x="240723" y="973923"/>
                  <a:pt x="238949" y="973480"/>
                </a:cubicBezTo>
                <a:cubicBezTo>
                  <a:pt x="232743" y="972150"/>
                  <a:pt x="230083" y="982346"/>
                  <a:pt x="228753" y="987222"/>
                </a:cubicBezTo>
                <a:cubicBezTo>
                  <a:pt x="226536" y="998305"/>
                  <a:pt x="225650" y="1009388"/>
                  <a:pt x="222990" y="1020471"/>
                </a:cubicBezTo>
                <a:cubicBezTo>
                  <a:pt x="222990" y="1031110"/>
                  <a:pt x="226980" y="1041749"/>
                  <a:pt x="232300" y="1050616"/>
                </a:cubicBezTo>
                <a:cubicBezTo>
                  <a:pt x="232300" y="1051502"/>
                  <a:pt x="232300" y="1051945"/>
                  <a:pt x="232300" y="1052832"/>
                </a:cubicBezTo>
                <a:cubicBezTo>
                  <a:pt x="231856" y="1057265"/>
                  <a:pt x="232300" y="1062585"/>
                  <a:pt x="229640" y="1066575"/>
                </a:cubicBezTo>
                <a:cubicBezTo>
                  <a:pt x="229640" y="1066575"/>
                  <a:pt x="229640" y="1067018"/>
                  <a:pt x="229640" y="1067018"/>
                </a:cubicBezTo>
                <a:cubicBezTo>
                  <a:pt x="229196" y="1066575"/>
                  <a:pt x="228753" y="1066575"/>
                  <a:pt x="228753" y="1066131"/>
                </a:cubicBezTo>
                <a:cubicBezTo>
                  <a:pt x="222547" y="1062142"/>
                  <a:pt x="216341" y="1057709"/>
                  <a:pt x="210134" y="1053719"/>
                </a:cubicBezTo>
                <a:cubicBezTo>
                  <a:pt x="210577" y="1051059"/>
                  <a:pt x="211021" y="1047956"/>
                  <a:pt x="211464" y="1044853"/>
                </a:cubicBezTo>
                <a:cubicBezTo>
                  <a:pt x="211908" y="1041306"/>
                  <a:pt x="211908" y="1037760"/>
                  <a:pt x="211464" y="1034213"/>
                </a:cubicBezTo>
                <a:cubicBezTo>
                  <a:pt x="211908" y="1032883"/>
                  <a:pt x="212351" y="1030667"/>
                  <a:pt x="212794" y="1029780"/>
                </a:cubicBezTo>
                <a:cubicBezTo>
                  <a:pt x="213237" y="1028007"/>
                  <a:pt x="213237" y="1026234"/>
                  <a:pt x="213237" y="1024460"/>
                </a:cubicBezTo>
                <a:cubicBezTo>
                  <a:pt x="214124" y="1019141"/>
                  <a:pt x="214124" y="1013821"/>
                  <a:pt x="212351" y="1008501"/>
                </a:cubicBezTo>
                <a:cubicBezTo>
                  <a:pt x="211908" y="1006285"/>
                  <a:pt x="211021" y="1004068"/>
                  <a:pt x="210134" y="1002295"/>
                </a:cubicBezTo>
                <a:cubicBezTo>
                  <a:pt x="208804" y="997862"/>
                  <a:pt x="207031" y="993429"/>
                  <a:pt x="206144" y="988552"/>
                </a:cubicBezTo>
                <a:cubicBezTo>
                  <a:pt x="204814" y="981016"/>
                  <a:pt x="204814" y="973036"/>
                  <a:pt x="203041" y="965500"/>
                </a:cubicBezTo>
                <a:cubicBezTo>
                  <a:pt x="202154" y="961954"/>
                  <a:pt x="201268" y="957964"/>
                  <a:pt x="198608" y="955747"/>
                </a:cubicBezTo>
                <a:cubicBezTo>
                  <a:pt x="198164" y="955747"/>
                  <a:pt x="198164" y="955304"/>
                  <a:pt x="197721" y="955747"/>
                </a:cubicBezTo>
                <a:cubicBezTo>
                  <a:pt x="196392" y="954861"/>
                  <a:pt x="194618" y="953974"/>
                  <a:pt x="192845" y="955304"/>
                </a:cubicBezTo>
                <a:cubicBezTo>
                  <a:pt x="190628" y="957521"/>
                  <a:pt x="190185" y="961067"/>
                  <a:pt x="189742" y="964170"/>
                </a:cubicBezTo>
                <a:cubicBezTo>
                  <a:pt x="188855" y="973923"/>
                  <a:pt x="192845" y="983232"/>
                  <a:pt x="194618" y="992985"/>
                </a:cubicBezTo>
                <a:cubicBezTo>
                  <a:pt x="195948" y="1008058"/>
                  <a:pt x="197721" y="1024460"/>
                  <a:pt x="208804" y="1035986"/>
                </a:cubicBezTo>
                <a:cubicBezTo>
                  <a:pt x="209247" y="1041306"/>
                  <a:pt x="208361" y="1047069"/>
                  <a:pt x="207474" y="1052389"/>
                </a:cubicBezTo>
                <a:cubicBezTo>
                  <a:pt x="197721" y="1045739"/>
                  <a:pt x="187525" y="1039090"/>
                  <a:pt x="177772" y="1031997"/>
                </a:cubicBezTo>
                <a:cubicBezTo>
                  <a:pt x="177329" y="1031553"/>
                  <a:pt x="176443" y="1031110"/>
                  <a:pt x="175999" y="1030667"/>
                </a:cubicBezTo>
                <a:cubicBezTo>
                  <a:pt x="177329" y="1026677"/>
                  <a:pt x="178216" y="1022244"/>
                  <a:pt x="178659" y="1017811"/>
                </a:cubicBezTo>
                <a:cubicBezTo>
                  <a:pt x="179102" y="1015151"/>
                  <a:pt x="178659" y="1012934"/>
                  <a:pt x="178659" y="1010718"/>
                </a:cubicBezTo>
                <a:cubicBezTo>
                  <a:pt x="179546" y="1008501"/>
                  <a:pt x="179989" y="1004068"/>
                  <a:pt x="180432" y="1002738"/>
                </a:cubicBezTo>
                <a:cubicBezTo>
                  <a:pt x="181319" y="996975"/>
                  <a:pt x="182649" y="991212"/>
                  <a:pt x="181762" y="985449"/>
                </a:cubicBezTo>
                <a:cubicBezTo>
                  <a:pt x="181319" y="979686"/>
                  <a:pt x="178216" y="974810"/>
                  <a:pt x="176443" y="969933"/>
                </a:cubicBezTo>
                <a:cubicBezTo>
                  <a:pt x="174226" y="961954"/>
                  <a:pt x="175999" y="952201"/>
                  <a:pt x="169793" y="945551"/>
                </a:cubicBezTo>
                <a:cubicBezTo>
                  <a:pt x="169349" y="945108"/>
                  <a:pt x="169349" y="945108"/>
                  <a:pt x="168906" y="945108"/>
                </a:cubicBezTo>
                <a:cubicBezTo>
                  <a:pt x="166690" y="942005"/>
                  <a:pt x="163587" y="941562"/>
                  <a:pt x="160040" y="945551"/>
                </a:cubicBezTo>
                <a:cubicBezTo>
                  <a:pt x="154277" y="954861"/>
                  <a:pt x="160483" y="968160"/>
                  <a:pt x="163143" y="977469"/>
                </a:cubicBezTo>
                <a:cubicBezTo>
                  <a:pt x="163143" y="977469"/>
                  <a:pt x="163143" y="977469"/>
                  <a:pt x="163143" y="977469"/>
                </a:cubicBezTo>
                <a:cubicBezTo>
                  <a:pt x="163143" y="977469"/>
                  <a:pt x="163143" y="977469"/>
                  <a:pt x="163143" y="977469"/>
                </a:cubicBezTo>
                <a:cubicBezTo>
                  <a:pt x="163587" y="978356"/>
                  <a:pt x="163587" y="979243"/>
                  <a:pt x="163587" y="980130"/>
                </a:cubicBezTo>
                <a:cubicBezTo>
                  <a:pt x="163143" y="980130"/>
                  <a:pt x="163143" y="980573"/>
                  <a:pt x="163587" y="981016"/>
                </a:cubicBezTo>
                <a:cubicBezTo>
                  <a:pt x="164030" y="982346"/>
                  <a:pt x="164030" y="984119"/>
                  <a:pt x="164473" y="985449"/>
                </a:cubicBezTo>
                <a:cubicBezTo>
                  <a:pt x="165360" y="994759"/>
                  <a:pt x="169793" y="1003181"/>
                  <a:pt x="174669" y="1010718"/>
                </a:cubicBezTo>
                <a:cubicBezTo>
                  <a:pt x="175113" y="1011161"/>
                  <a:pt x="175556" y="1011604"/>
                  <a:pt x="175999" y="1011604"/>
                </a:cubicBezTo>
                <a:cubicBezTo>
                  <a:pt x="175999" y="1014264"/>
                  <a:pt x="175556" y="1016924"/>
                  <a:pt x="175113" y="1020027"/>
                </a:cubicBezTo>
                <a:cubicBezTo>
                  <a:pt x="174669" y="1022687"/>
                  <a:pt x="173782" y="1025347"/>
                  <a:pt x="172896" y="1028450"/>
                </a:cubicBezTo>
                <a:cubicBezTo>
                  <a:pt x="162257" y="1020471"/>
                  <a:pt x="151174" y="1012934"/>
                  <a:pt x="140091" y="1005398"/>
                </a:cubicBezTo>
                <a:cubicBezTo>
                  <a:pt x="140091" y="1004955"/>
                  <a:pt x="140534" y="1004512"/>
                  <a:pt x="140534" y="1004068"/>
                </a:cubicBezTo>
                <a:cubicBezTo>
                  <a:pt x="141864" y="999192"/>
                  <a:pt x="141864" y="994315"/>
                  <a:pt x="141864" y="989882"/>
                </a:cubicBezTo>
                <a:cubicBezTo>
                  <a:pt x="141864" y="989439"/>
                  <a:pt x="141864" y="988996"/>
                  <a:pt x="141864" y="988552"/>
                </a:cubicBezTo>
                <a:cubicBezTo>
                  <a:pt x="141864" y="988109"/>
                  <a:pt x="142308" y="987222"/>
                  <a:pt x="142308" y="986779"/>
                </a:cubicBezTo>
                <a:cubicBezTo>
                  <a:pt x="142751" y="985449"/>
                  <a:pt x="142751" y="983676"/>
                  <a:pt x="142751" y="982346"/>
                </a:cubicBezTo>
                <a:cubicBezTo>
                  <a:pt x="143195" y="980573"/>
                  <a:pt x="143638" y="978799"/>
                  <a:pt x="143638" y="976583"/>
                </a:cubicBezTo>
                <a:cubicBezTo>
                  <a:pt x="146297" y="959737"/>
                  <a:pt x="146297" y="952644"/>
                  <a:pt x="138761" y="937128"/>
                </a:cubicBezTo>
                <a:cubicBezTo>
                  <a:pt x="136545" y="929592"/>
                  <a:pt x="137431" y="920283"/>
                  <a:pt x="131225" y="914519"/>
                </a:cubicBezTo>
                <a:cubicBezTo>
                  <a:pt x="130782" y="914519"/>
                  <a:pt x="130782" y="914076"/>
                  <a:pt x="130338" y="914076"/>
                </a:cubicBezTo>
                <a:cubicBezTo>
                  <a:pt x="127679" y="911860"/>
                  <a:pt x="124575" y="910086"/>
                  <a:pt x="121472" y="911860"/>
                </a:cubicBezTo>
                <a:cubicBezTo>
                  <a:pt x="113936" y="916736"/>
                  <a:pt x="125018" y="941562"/>
                  <a:pt x="124575" y="949984"/>
                </a:cubicBezTo>
                <a:cubicBezTo>
                  <a:pt x="124575" y="958407"/>
                  <a:pt x="126349" y="966830"/>
                  <a:pt x="129895" y="974366"/>
                </a:cubicBezTo>
                <a:cubicBezTo>
                  <a:pt x="132555" y="979243"/>
                  <a:pt x="134328" y="984563"/>
                  <a:pt x="137874" y="988552"/>
                </a:cubicBezTo>
                <a:cubicBezTo>
                  <a:pt x="137431" y="993429"/>
                  <a:pt x="136988" y="997862"/>
                  <a:pt x="136101" y="1002738"/>
                </a:cubicBezTo>
                <a:cubicBezTo>
                  <a:pt x="127679" y="996975"/>
                  <a:pt x="119256" y="991655"/>
                  <a:pt x="110833" y="985892"/>
                </a:cubicBezTo>
                <a:cubicBezTo>
                  <a:pt x="111719" y="983232"/>
                  <a:pt x="110833" y="977469"/>
                  <a:pt x="110389" y="974810"/>
                </a:cubicBezTo>
                <a:cubicBezTo>
                  <a:pt x="110389" y="974810"/>
                  <a:pt x="110389" y="974366"/>
                  <a:pt x="110389" y="974366"/>
                </a:cubicBezTo>
                <a:cubicBezTo>
                  <a:pt x="110389" y="973923"/>
                  <a:pt x="110389" y="973923"/>
                  <a:pt x="110833" y="973480"/>
                </a:cubicBezTo>
                <a:cubicBezTo>
                  <a:pt x="111719" y="970820"/>
                  <a:pt x="112606" y="968160"/>
                  <a:pt x="113049" y="965500"/>
                </a:cubicBezTo>
                <a:cubicBezTo>
                  <a:pt x="113492" y="964170"/>
                  <a:pt x="113492" y="962840"/>
                  <a:pt x="113936" y="961510"/>
                </a:cubicBezTo>
                <a:cubicBezTo>
                  <a:pt x="113936" y="961510"/>
                  <a:pt x="113936" y="961510"/>
                  <a:pt x="113936" y="961510"/>
                </a:cubicBezTo>
                <a:cubicBezTo>
                  <a:pt x="113936" y="961067"/>
                  <a:pt x="113936" y="960624"/>
                  <a:pt x="113936" y="960181"/>
                </a:cubicBezTo>
                <a:cubicBezTo>
                  <a:pt x="113936" y="959737"/>
                  <a:pt x="113936" y="959294"/>
                  <a:pt x="113936" y="958850"/>
                </a:cubicBezTo>
                <a:cubicBezTo>
                  <a:pt x="113936" y="958407"/>
                  <a:pt x="113936" y="957521"/>
                  <a:pt x="113936" y="957077"/>
                </a:cubicBezTo>
                <a:cubicBezTo>
                  <a:pt x="113936" y="952644"/>
                  <a:pt x="113049" y="948211"/>
                  <a:pt x="110833" y="944665"/>
                </a:cubicBezTo>
                <a:cubicBezTo>
                  <a:pt x="109503" y="942448"/>
                  <a:pt x="107286" y="940675"/>
                  <a:pt x="105956" y="938015"/>
                </a:cubicBezTo>
                <a:cubicBezTo>
                  <a:pt x="102410" y="930922"/>
                  <a:pt x="102410" y="922499"/>
                  <a:pt x="99307" y="914963"/>
                </a:cubicBezTo>
                <a:cubicBezTo>
                  <a:pt x="98864" y="914076"/>
                  <a:pt x="97977" y="912746"/>
                  <a:pt x="97090" y="912303"/>
                </a:cubicBezTo>
                <a:cubicBezTo>
                  <a:pt x="96647" y="911860"/>
                  <a:pt x="95760" y="911860"/>
                  <a:pt x="95317" y="912303"/>
                </a:cubicBezTo>
                <a:cubicBezTo>
                  <a:pt x="94874" y="911860"/>
                  <a:pt x="94430" y="911417"/>
                  <a:pt x="93987" y="910973"/>
                </a:cubicBezTo>
                <a:cubicBezTo>
                  <a:pt x="89554" y="907870"/>
                  <a:pt x="85564" y="912303"/>
                  <a:pt x="86007" y="916736"/>
                </a:cubicBezTo>
                <a:cubicBezTo>
                  <a:pt x="86451" y="925602"/>
                  <a:pt x="90441" y="933582"/>
                  <a:pt x="92657" y="942005"/>
                </a:cubicBezTo>
                <a:cubicBezTo>
                  <a:pt x="93987" y="951314"/>
                  <a:pt x="96203" y="960624"/>
                  <a:pt x="101523" y="968603"/>
                </a:cubicBezTo>
                <a:cubicBezTo>
                  <a:pt x="102853" y="970820"/>
                  <a:pt x="104626" y="972150"/>
                  <a:pt x="105513" y="974366"/>
                </a:cubicBezTo>
                <a:cubicBezTo>
                  <a:pt x="105956" y="974810"/>
                  <a:pt x="105956" y="975253"/>
                  <a:pt x="106400" y="975253"/>
                </a:cubicBezTo>
                <a:cubicBezTo>
                  <a:pt x="106400" y="977913"/>
                  <a:pt x="106400" y="980573"/>
                  <a:pt x="106400" y="983676"/>
                </a:cubicBezTo>
                <a:cubicBezTo>
                  <a:pt x="99750" y="979243"/>
                  <a:pt x="93544" y="974810"/>
                  <a:pt x="86894" y="970377"/>
                </a:cubicBezTo>
                <a:cubicBezTo>
                  <a:pt x="86894" y="969933"/>
                  <a:pt x="86894" y="969047"/>
                  <a:pt x="86894" y="968603"/>
                </a:cubicBezTo>
                <a:cubicBezTo>
                  <a:pt x="86451" y="966387"/>
                  <a:pt x="85564" y="963727"/>
                  <a:pt x="85121" y="961510"/>
                </a:cubicBezTo>
                <a:cubicBezTo>
                  <a:pt x="87337" y="958407"/>
                  <a:pt x="84677" y="947324"/>
                  <a:pt x="83791" y="945108"/>
                </a:cubicBezTo>
                <a:cubicBezTo>
                  <a:pt x="81574" y="937128"/>
                  <a:pt x="77584" y="930035"/>
                  <a:pt x="71821" y="924272"/>
                </a:cubicBezTo>
                <a:cubicBezTo>
                  <a:pt x="70935" y="922499"/>
                  <a:pt x="70048" y="920283"/>
                  <a:pt x="69161" y="918509"/>
                </a:cubicBezTo>
                <a:cubicBezTo>
                  <a:pt x="68275" y="915850"/>
                  <a:pt x="67388" y="913633"/>
                  <a:pt x="66059" y="910973"/>
                </a:cubicBezTo>
                <a:cubicBezTo>
                  <a:pt x="65172" y="909200"/>
                  <a:pt x="64285" y="907870"/>
                  <a:pt x="63399" y="906540"/>
                </a:cubicBezTo>
                <a:cubicBezTo>
                  <a:pt x="62955" y="906097"/>
                  <a:pt x="62512" y="905653"/>
                  <a:pt x="62069" y="904767"/>
                </a:cubicBezTo>
                <a:cubicBezTo>
                  <a:pt x="61182" y="903880"/>
                  <a:pt x="60295" y="902994"/>
                  <a:pt x="58966" y="902107"/>
                </a:cubicBezTo>
                <a:cubicBezTo>
                  <a:pt x="58522" y="901664"/>
                  <a:pt x="57636" y="901664"/>
                  <a:pt x="57192" y="902107"/>
                </a:cubicBezTo>
                <a:cubicBezTo>
                  <a:pt x="54976" y="901664"/>
                  <a:pt x="52759" y="902994"/>
                  <a:pt x="52316" y="906983"/>
                </a:cubicBezTo>
                <a:cubicBezTo>
                  <a:pt x="52759" y="913190"/>
                  <a:pt x="56749" y="918953"/>
                  <a:pt x="58522" y="925159"/>
                </a:cubicBezTo>
                <a:cubicBezTo>
                  <a:pt x="60295" y="930035"/>
                  <a:pt x="60738" y="935355"/>
                  <a:pt x="62955" y="940232"/>
                </a:cubicBezTo>
                <a:cubicBezTo>
                  <a:pt x="64728" y="945551"/>
                  <a:pt x="68718" y="949541"/>
                  <a:pt x="73151" y="953087"/>
                </a:cubicBezTo>
                <a:cubicBezTo>
                  <a:pt x="74925" y="955304"/>
                  <a:pt x="77141" y="957964"/>
                  <a:pt x="79358" y="959737"/>
                </a:cubicBezTo>
                <a:cubicBezTo>
                  <a:pt x="80244" y="961954"/>
                  <a:pt x="80687" y="964614"/>
                  <a:pt x="81131" y="966830"/>
                </a:cubicBezTo>
                <a:cubicBezTo>
                  <a:pt x="73595" y="961510"/>
                  <a:pt x="66502" y="956634"/>
                  <a:pt x="58966" y="951314"/>
                </a:cubicBezTo>
                <a:cubicBezTo>
                  <a:pt x="57636" y="947768"/>
                  <a:pt x="54089" y="942891"/>
                  <a:pt x="53202" y="941562"/>
                </a:cubicBezTo>
                <a:cubicBezTo>
                  <a:pt x="51872" y="940232"/>
                  <a:pt x="50543" y="937128"/>
                  <a:pt x="48769" y="936685"/>
                </a:cubicBezTo>
                <a:cubicBezTo>
                  <a:pt x="46553" y="934025"/>
                  <a:pt x="44336" y="931809"/>
                  <a:pt x="43450" y="930922"/>
                </a:cubicBezTo>
                <a:cubicBezTo>
                  <a:pt x="40790" y="928262"/>
                  <a:pt x="37243" y="926932"/>
                  <a:pt x="33697" y="925602"/>
                </a:cubicBezTo>
                <a:cubicBezTo>
                  <a:pt x="31037" y="923829"/>
                  <a:pt x="28820" y="921613"/>
                  <a:pt x="26161" y="919396"/>
                </a:cubicBezTo>
                <a:cubicBezTo>
                  <a:pt x="24387" y="917623"/>
                  <a:pt x="21728" y="916293"/>
                  <a:pt x="19511" y="914963"/>
                </a:cubicBezTo>
                <a:cubicBezTo>
                  <a:pt x="15078" y="913190"/>
                  <a:pt x="10645" y="910530"/>
                  <a:pt x="6212" y="911417"/>
                </a:cubicBezTo>
                <a:cubicBezTo>
                  <a:pt x="-2211" y="912746"/>
                  <a:pt x="-1325" y="920726"/>
                  <a:pt x="4438" y="925159"/>
                </a:cubicBezTo>
                <a:cubicBezTo>
                  <a:pt x="8871" y="928705"/>
                  <a:pt x="13748" y="931809"/>
                  <a:pt x="18624" y="934912"/>
                </a:cubicBezTo>
                <a:cubicBezTo>
                  <a:pt x="18624" y="935355"/>
                  <a:pt x="18624" y="935799"/>
                  <a:pt x="19511" y="936242"/>
                </a:cubicBezTo>
                <a:cubicBezTo>
                  <a:pt x="23944" y="938458"/>
                  <a:pt x="26604" y="942448"/>
                  <a:pt x="30594" y="945108"/>
                </a:cubicBezTo>
                <a:cubicBezTo>
                  <a:pt x="38130" y="950428"/>
                  <a:pt x="47439" y="952644"/>
                  <a:pt x="56749" y="953974"/>
                </a:cubicBezTo>
                <a:cubicBezTo>
                  <a:pt x="57636" y="953974"/>
                  <a:pt x="58079" y="953974"/>
                  <a:pt x="58522" y="953531"/>
                </a:cubicBezTo>
                <a:cubicBezTo>
                  <a:pt x="65172" y="958407"/>
                  <a:pt x="71821" y="962840"/>
                  <a:pt x="78471" y="967717"/>
                </a:cubicBezTo>
                <a:cubicBezTo>
                  <a:pt x="77584" y="967717"/>
                  <a:pt x="76698" y="967717"/>
                  <a:pt x="76254" y="967717"/>
                </a:cubicBezTo>
                <a:cubicBezTo>
                  <a:pt x="74482" y="967717"/>
                  <a:pt x="73151" y="967717"/>
                  <a:pt x="71378" y="968160"/>
                </a:cubicBezTo>
                <a:cubicBezTo>
                  <a:pt x="70048" y="967717"/>
                  <a:pt x="68275" y="967273"/>
                  <a:pt x="67388" y="966830"/>
                </a:cubicBezTo>
                <a:cubicBezTo>
                  <a:pt x="62069" y="964170"/>
                  <a:pt x="55862" y="963284"/>
                  <a:pt x="50099" y="964170"/>
                </a:cubicBezTo>
                <a:cubicBezTo>
                  <a:pt x="43006" y="965500"/>
                  <a:pt x="35913" y="967273"/>
                  <a:pt x="28820" y="966830"/>
                </a:cubicBezTo>
                <a:cubicBezTo>
                  <a:pt x="22614" y="966830"/>
                  <a:pt x="15964" y="965057"/>
                  <a:pt x="10202" y="967717"/>
                </a:cubicBezTo>
                <a:cubicBezTo>
                  <a:pt x="3108" y="973480"/>
                  <a:pt x="11974" y="978799"/>
                  <a:pt x="18624" y="980573"/>
                </a:cubicBezTo>
                <a:cubicBezTo>
                  <a:pt x="18624" y="981016"/>
                  <a:pt x="18624" y="981016"/>
                  <a:pt x="19068" y="981459"/>
                </a:cubicBezTo>
                <a:cubicBezTo>
                  <a:pt x="23944" y="982346"/>
                  <a:pt x="29707" y="981903"/>
                  <a:pt x="34584" y="981459"/>
                </a:cubicBezTo>
                <a:cubicBezTo>
                  <a:pt x="40346" y="981016"/>
                  <a:pt x="45666" y="981459"/>
                  <a:pt x="50986" y="982789"/>
                </a:cubicBezTo>
                <a:cubicBezTo>
                  <a:pt x="58079" y="983232"/>
                  <a:pt x="66059" y="980573"/>
                  <a:pt x="71378" y="975696"/>
                </a:cubicBezTo>
                <a:cubicBezTo>
                  <a:pt x="72265" y="974810"/>
                  <a:pt x="73595" y="973480"/>
                  <a:pt x="74482" y="972593"/>
                </a:cubicBezTo>
                <a:cubicBezTo>
                  <a:pt x="78028" y="972593"/>
                  <a:pt x="81574" y="972593"/>
                  <a:pt x="85121" y="973036"/>
                </a:cubicBezTo>
                <a:cubicBezTo>
                  <a:pt x="85121" y="973036"/>
                  <a:pt x="85121" y="973036"/>
                  <a:pt x="85121" y="973036"/>
                </a:cubicBezTo>
                <a:cubicBezTo>
                  <a:pt x="91770" y="977913"/>
                  <a:pt x="98420" y="982789"/>
                  <a:pt x="105513" y="987222"/>
                </a:cubicBezTo>
                <a:cubicBezTo>
                  <a:pt x="102853" y="988996"/>
                  <a:pt x="99750" y="990326"/>
                  <a:pt x="97090" y="991655"/>
                </a:cubicBezTo>
                <a:cubicBezTo>
                  <a:pt x="97090" y="991655"/>
                  <a:pt x="97090" y="991655"/>
                  <a:pt x="97090" y="991655"/>
                </a:cubicBezTo>
                <a:cubicBezTo>
                  <a:pt x="95317" y="991655"/>
                  <a:pt x="93100" y="990769"/>
                  <a:pt x="91327" y="990326"/>
                </a:cubicBezTo>
                <a:cubicBezTo>
                  <a:pt x="85121" y="989439"/>
                  <a:pt x="78028" y="989439"/>
                  <a:pt x="71821" y="990769"/>
                </a:cubicBezTo>
                <a:cubicBezTo>
                  <a:pt x="65615" y="992985"/>
                  <a:pt x="59852" y="994759"/>
                  <a:pt x="53646" y="996089"/>
                </a:cubicBezTo>
                <a:cubicBezTo>
                  <a:pt x="47439" y="996975"/>
                  <a:pt x="41233" y="998305"/>
                  <a:pt x="35470" y="1000522"/>
                </a:cubicBezTo>
                <a:cubicBezTo>
                  <a:pt x="32810" y="1001408"/>
                  <a:pt x="29707" y="1002738"/>
                  <a:pt x="27934" y="1005398"/>
                </a:cubicBezTo>
                <a:cubicBezTo>
                  <a:pt x="24831" y="1010275"/>
                  <a:pt x="29264" y="1014264"/>
                  <a:pt x="34140" y="1014708"/>
                </a:cubicBezTo>
                <a:cubicBezTo>
                  <a:pt x="35470" y="1014708"/>
                  <a:pt x="36800" y="1014708"/>
                  <a:pt x="38573" y="1014708"/>
                </a:cubicBezTo>
                <a:cubicBezTo>
                  <a:pt x="38573" y="1015151"/>
                  <a:pt x="38573" y="1015594"/>
                  <a:pt x="39017" y="1015594"/>
                </a:cubicBezTo>
                <a:cubicBezTo>
                  <a:pt x="46996" y="1014264"/>
                  <a:pt x="54976" y="1010718"/>
                  <a:pt x="62955" y="1009831"/>
                </a:cubicBezTo>
                <a:cubicBezTo>
                  <a:pt x="71378" y="1008501"/>
                  <a:pt x="80244" y="1008945"/>
                  <a:pt x="87781" y="1004955"/>
                </a:cubicBezTo>
                <a:cubicBezTo>
                  <a:pt x="91327" y="1003181"/>
                  <a:pt x="94430" y="1000522"/>
                  <a:pt x="97090" y="997862"/>
                </a:cubicBezTo>
                <a:cubicBezTo>
                  <a:pt x="97533" y="997418"/>
                  <a:pt x="98420" y="996975"/>
                  <a:pt x="98864" y="996532"/>
                </a:cubicBezTo>
                <a:cubicBezTo>
                  <a:pt x="99307" y="996089"/>
                  <a:pt x="99307" y="996089"/>
                  <a:pt x="99750" y="995645"/>
                </a:cubicBezTo>
                <a:cubicBezTo>
                  <a:pt x="99750" y="995645"/>
                  <a:pt x="99750" y="995645"/>
                  <a:pt x="99750" y="995645"/>
                </a:cubicBezTo>
                <a:cubicBezTo>
                  <a:pt x="100193" y="995202"/>
                  <a:pt x="100636" y="994759"/>
                  <a:pt x="100636" y="994315"/>
                </a:cubicBezTo>
                <a:cubicBezTo>
                  <a:pt x="102853" y="992985"/>
                  <a:pt x="106400" y="991655"/>
                  <a:pt x="108173" y="989439"/>
                </a:cubicBezTo>
                <a:cubicBezTo>
                  <a:pt x="117482" y="996089"/>
                  <a:pt x="126349" y="1002295"/>
                  <a:pt x="135658" y="1008945"/>
                </a:cubicBezTo>
                <a:cubicBezTo>
                  <a:pt x="132998" y="1010718"/>
                  <a:pt x="129895" y="1012491"/>
                  <a:pt x="126792" y="1013821"/>
                </a:cubicBezTo>
                <a:cubicBezTo>
                  <a:pt x="118369" y="1008945"/>
                  <a:pt x="107286" y="1008945"/>
                  <a:pt x="98420" y="1012491"/>
                </a:cubicBezTo>
                <a:cubicBezTo>
                  <a:pt x="93100" y="1014708"/>
                  <a:pt x="88667" y="1017811"/>
                  <a:pt x="83348" y="1019584"/>
                </a:cubicBezTo>
                <a:cubicBezTo>
                  <a:pt x="73151" y="1023574"/>
                  <a:pt x="61625" y="1023130"/>
                  <a:pt x="52316" y="1028450"/>
                </a:cubicBezTo>
                <a:cubicBezTo>
                  <a:pt x="46553" y="1034213"/>
                  <a:pt x="53646" y="1038646"/>
                  <a:pt x="59409" y="1038646"/>
                </a:cubicBezTo>
                <a:cubicBezTo>
                  <a:pt x="61625" y="1038646"/>
                  <a:pt x="63842" y="1038646"/>
                  <a:pt x="65615" y="1038646"/>
                </a:cubicBezTo>
                <a:cubicBezTo>
                  <a:pt x="65615" y="1038646"/>
                  <a:pt x="65615" y="1039090"/>
                  <a:pt x="66059" y="1039090"/>
                </a:cubicBezTo>
                <a:cubicBezTo>
                  <a:pt x="68275" y="1038646"/>
                  <a:pt x="70492" y="1038203"/>
                  <a:pt x="72708" y="1037760"/>
                </a:cubicBezTo>
                <a:cubicBezTo>
                  <a:pt x="78471" y="1036873"/>
                  <a:pt x="83791" y="1035100"/>
                  <a:pt x="89554" y="1034213"/>
                </a:cubicBezTo>
                <a:cubicBezTo>
                  <a:pt x="96647" y="1032883"/>
                  <a:pt x="104183" y="1033770"/>
                  <a:pt x="111276" y="1031553"/>
                </a:cubicBezTo>
                <a:cubicBezTo>
                  <a:pt x="119699" y="1028894"/>
                  <a:pt x="127679" y="1023574"/>
                  <a:pt x="131668" y="1015594"/>
                </a:cubicBezTo>
                <a:cubicBezTo>
                  <a:pt x="131668" y="1015594"/>
                  <a:pt x="131668" y="1015151"/>
                  <a:pt x="131668" y="1015151"/>
                </a:cubicBezTo>
                <a:cubicBezTo>
                  <a:pt x="133441" y="1014264"/>
                  <a:pt x="135658" y="1013378"/>
                  <a:pt x="137431" y="1012048"/>
                </a:cubicBezTo>
                <a:cubicBezTo>
                  <a:pt x="137874" y="1011604"/>
                  <a:pt x="138761" y="1011161"/>
                  <a:pt x="139205" y="1010718"/>
                </a:cubicBezTo>
                <a:cubicBezTo>
                  <a:pt x="145411" y="1015151"/>
                  <a:pt x="151617" y="1019584"/>
                  <a:pt x="157823" y="1024017"/>
                </a:cubicBezTo>
                <a:cubicBezTo>
                  <a:pt x="161813" y="1027120"/>
                  <a:pt x="166246" y="1029780"/>
                  <a:pt x="170236" y="1032883"/>
                </a:cubicBezTo>
                <a:cubicBezTo>
                  <a:pt x="167133" y="1033327"/>
                  <a:pt x="164030" y="1033770"/>
                  <a:pt x="160927" y="1034657"/>
                </a:cubicBezTo>
                <a:cubicBezTo>
                  <a:pt x="160483" y="1034213"/>
                  <a:pt x="160040" y="1033770"/>
                  <a:pt x="159597" y="1033770"/>
                </a:cubicBezTo>
                <a:cubicBezTo>
                  <a:pt x="151174" y="1031997"/>
                  <a:pt x="141864" y="1031110"/>
                  <a:pt x="133441" y="1032883"/>
                </a:cubicBezTo>
                <a:cubicBezTo>
                  <a:pt x="125018" y="1034213"/>
                  <a:pt x="117926" y="1038203"/>
                  <a:pt x="110833" y="1043079"/>
                </a:cubicBezTo>
                <a:cubicBezTo>
                  <a:pt x="106843" y="1045739"/>
                  <a:pt x="102853" y="1048843"/>
                  <a:pt x="97977" y="1050616"/>
                </a:cubicBezTo>
                <a:cubicBezTo>
                  <a:pt x="93544" y="1052389"/>
                  <a:pt x="88667" y="1054162"/>
                  <a:pt x="83791" y="1056379"/>
                </a:cubicBezTo>
                <a:cubicBezTo>
                  <a:pt x="76698" y="1060368"/>
                  <a:pt x="82904" y="1064358"/>
                  <a:pt x="88224" y="1063915"/>
                </a:cubicBezTo>
                <a:cubicBezTo>
                  <a:pt x="93544" y="1063915"/>
                  <a:pt x="98420" y="1062585"/>
                  <a:pt x="103297" y="1061255"/>
                </a:cubicBezTo>
                <a:cubicBezTo>
                  <a:pt x="105956" y="1060812"/>
                  <a:pt x="108616" y="1060368"/>
                  <a:pt x="111276" y="1059482"/>
                </a:cubicBezTo>
                <a:cubicBezTo>
                  <a:pt x="119699" y="1056822"/>
                  <a:pt x="129008" y="1056379"/>
                  <a:pt x="137874" y="1054606"/>
                </a:cubicBezTo>
                <a:cubicBezTo>
                  <a:pt x="145854" y="1053719"/>
                  <a:pt x="152504" y="1048399"/>
                  <a:pt x="157823" y="1042636"/>
                </a:cubicBezTo>
                <a:cubicBezTo>
                  <a:pt x="159597" y="1040863"/>
                  <a:pt x="161813" y="1039533"/>
                  <a:pt x="163143" y="1037760"/>
                </a:cubicBezTo>
                <a:cubicBezTo>
                  <a:pt x="164916" y="1037760"/>
                  <a:pt x="166246" y="1037316"/>
                  <a:pt x="168020" y="1037316"/>
                </a:cubicBezTo>
                <a:cubicBezTo>
                  <a:pt x="169349" y="1036873"/>
                  <a:pt x="172453" y="1036873"/>
                  <a:pt x="174226" y="1036430"/>
                </a:cubicBezTo>
                <a:cubicBezTo>
                  <a:pt x="184422" y="1043523"/>
                  <a:pt x="194618" y="1050616"/>
                  <a:pt x="204814" y="1057709"/>
                </a:cubicBezTo>
                <a:cubicBezTo>
                  <a:pt x="203485" y="1057709"/>
                  <a:pt x="202154" y="1058152"/>
                  <a:pt x="200825" y="1058595"/>
                </a:cubicBezTo>
                <a:cubicBezTo>
                  <a:pt x="199938" y="1059039"/>
                  <a:pt x="199051" y="1059039"/>
                  <a:pt x="198164" y="1059482"/>
                </a:cubicBezTo>
                <a:cubicBezTo>
                  <a:pt x="197278" y="1059039"/>
                  <a:pt x="196392" y="1058595"/>
                  <a:pt x="195062" y="1058595"/>
                </a:cubicBezTo>
                <a:cubicBezTo>
                  <a:pt x="189742" y="1056379"/>
                  <a:pt x="183536" y="1056822"/>
                  <a:pt x="177772" y="1057709"/>
                </a:cubicBezTo>
                <a:cubicBezTo>
                  <a:pt x="171566" y="1058595"/>
                  <a:pt x="165803" y="1061255"/>
                  <a:pt x="160040" y="1063028"/>
                </a:cubicBezTo>
                <a:cubicBezTo>
                  <a:pt x="150287" y="1065688"/>
                  <a:pt x="140091" y="1068348"/>
                  <a:pt x="130782" y="1071451"/>
                </a:cubicBezTo>
                <a:cubicBezTo>
                  <a:pt x="127679" y="1072338"/>
                  <a:pt x="124575" y="1073225"/>
                  <a:pt x="121915" y="1075441"/>
                </a:cubicBezTo>
                <a:cubicBezTo>
                  <a:pt x="116152" y="1080317"/>
                  <a:pt x="121915" y="1084307"/>
                  <a:pt x="127235" y="1084307"/>
                </a:cubicBezTo>
                <a:cubicBezTo>
                  <a:pt x="129895" y="1084307"/>
                  <a:pt x="132112" y="1084307"/>
                  <a:pt x="134328" y="1083864"/>
                </a:cubicBezTo>
                <a:cubicBezTo>
                  <a:pt x="134328" y="1083864"/>
                  <a:pt x="134328" y="1083864"/>
                  <a:pt x="134328" y="1083864"/>
                </a:cubicBezTo>
                <a:cubicBezTo>
                  <a:pt x="137874" y="1083864"/>
                  <a:pt x="140978" y="1082534"/>
                  <a:pt x="144524" y="1082091"/>
                </a:cubicBezTo>
                <a:cubicBezTo>
                  <a:pt x="152061" y="1081204"/>
                  <a:pt x="159597" y="1081204"/>
                  <a:pt x="167133" y="1080317"/>
                </a:cubicBezTo>
                <a:cubicBezTo>
                  <a:pt x="179546" y="1078988"/>
                  <a:pt x="192845" y="1073668"/>
                  <a:pt x="200825" y="1063472"/>
                </a:cubicBezTo>
                <a:cubicBezTo>
                  <a:pt x="200825" y="1063472"/>
                  <a:pt x="200825" y="1063028"/>
                  <a:pt x="200825" y="1063028"/>
                </a:cubicBezTo>
                <a:cubicBezTo>
                  <a:pt x="203928" y="1062585"/>
                  <a:pt x="207031" y="1062142"/>
                  <a:pt x="210134" y="1062142"/>
                </a:cubicBezTo>
                <a:cubicBezTo>
                  <a:pt x="218113" y="1067461"/>
                  <a:pt x="226093" y="1072781"/>
                  <a:pt x="233629" y="1078101"/>
                </a:cubicBezTo>
                <a:cubicBezTo>
                  <a:pt x="230083" y="1078988"/>
                  <a:pt x="226536" y="1080761"/>
                  <a:pt x="222990" y="1082091"/>
                </a:cubicBezTo>
                <a:cubicBezTo>
                  <a:pt x="222103" y="1081647"/>
                  <a:pt x="221217" y="1081204"/>
                  <a:pt x="220330" y="1080761"/>
                </a:cubicBezTo>
                <a:cubicBezTo>
                  <a:pt x="215454" y="1078544"/>
                  <a:pt x="209691" y="1078544"/>
                  <a:pt x="204814" y="1079431"/>
                </a:cubicBezTo>
                <a:cubicBezTo>
                  <a:pt x="195948" y="1080761"/>
                  <a:pt x="187969" y="1085637"/>
                  <a:pt x="179102" y="1087854"/>
                </a:cubicBezTo>
                <a:cubicBezTo>
                  <a:pt x="172453" y="1090070"/>
                  <a:pt x="150287" y="1094503"/>
                  <a:pt x="148071" y="1100710"/>
                </a:cubicBezTo>
                <a:cubicBezTo>
                  <a:pt x="147184" y="1104256"/>
                  <a:pt x="152061" y="1105586"/>
                  <a:pt x="155164" y="1105586"/>
                </a:cubicBezTo>
                <a:cubicBezTo>
                  <a:pt x="155164" y="1105586"/>
                  <a:pt x="155607" y="1105586"/>
                  <a:pt x="155607" y="1105586"/>
                </a:cubicBezTo>
                <a:cubicBezTo>
                  <a:pt x="155607" y="1105586"/>
                  <a:pt x="156050" y="1105586"/>
                  <a:pt x="156050" y="1105586"/>
                </a:cubicBezTo>
                <a:cubicBezTo>
                  <a:pt x="164916" y="1105586"/>
                  <a:pt x="173339" y="1100710"/>
                  <a:pt x="182205" y="1101596"/>
                </a:cubicBezTo>
                <a:cubicBezTo>
                  <a:pt x="194175" y="1101596"/>
                  <a:pt x="205701" y="1097163"/>
                  <a:pt x="216341" y="1091400"/>
                </a:cubicBezTo>
                <a:cubicBezTo>
                  <a:pt x="219444" y="1089627"/>
                  <a:pt x="222990" y="1087410"/>
                  <a:pt x="225207" y="1084307"/>
                </a:cubicBezTo>
                <a:cubicBezTo>
                  <a:pt x="226093" y="1083864"/>
                  <a:pt x="226980" y="1083864"/>
                  <a:pt x="227867" y="1083421"/>
                </a:cubicBezTo>
                <a:cubicBezTo>
                  <a:pt x="230969" y="1082091"/>
                  <a:pt x="234516" y="1081204"/>
                  <a:pt x="238062" y="1080317"/>
                </a:cubicBezTo>
                <a:cubicBezTo>
                  <a:pt x="244712" y="1084751"/>
                  <a:pt x="251805" y="1089184"/>
                  <a:pt x="258898" y="1093173"/>
                </a:cubicBezTo>
                <a:cubicBezTo>
                  <a:pt x="256238" y="1095833"/>
                  <a:pt x="253135" y="1098050"/>
                  <a:pt x="250032" y="1099823"/>
                </a:cubicBezTo>
                <a:cubicBezTo>
                  <a:pt x="244712" y="1097607"/>
                  <a:pt x="238062" y="1098050"/>
                  <a:pt x="232300" y="1098493"/>
                </a:cubicBezTo>
                <a:cubicBezTo>
                  <a:pt x="222990" y="1098936"/>
                  <a:pt x="215454" y="1104256"/>
                  <a:pt x="207474" y="1108246"/>
                </a:cubicBezTo>
                <a:cubicBezTo>
                  <a:pt x="200825" y="1111349"/>
                  <a:pt x="194175" y="1114009"/>
                  <a:pt x="188412" y="1117999"/>
                </a:cubicBezTo>
                <a:cubicBezTo>
                  <a:pt x="185752" y="1120215"/>
                  <a:pt x="172896" y="1126422"/>
                  <a:pt x="179989" y="1129968"/>
                </a:cubicBezTo>
                <a:cubicBezTo>
                  <a:pt x="182649" y="1130411"/>
                  <a:pt x="184865" y="1129968"/>
                  <a:pt x="187525" y="1129525"/>
                </a:cubicBezTo>
                <a:cubicBezTo>
                  <a:pt x="194618" y="1128638"/>
                  <a:pt x="200825" y="1125092"/>
                  <a:pt x="207474" y="1122432"/>
                </a:cubicBezTo>
                <a:cubicBezTo>
                  <a:pt x="207474" y="1122432"/>
                  <a:pt x="207918" y="1122432"/>
                  <a:pt x="207918" y="1122432"/>
                </a:cubicBezTo>
                <a:cubicBezTo>
                  <a:pt x="209247" y="1121989"/>
                  <a:pt x="210134" y="1121545"/>
                  <a:pt x="211464" y="1121102"/>
                </a:cubicBezTo>
                <a:cubicBezTo>
                  <a:pt x="211464" y="1121102"/>
                  <a:pt x="211908" y="1121102"/>
                  <a:pt x="211908" y="1121102"/>
                </a:cubicBezTo>
                <a:cubicBezTo>
                  <a:pt x="215897" y="1120215"/>
                  <a:pt x="220330" y="1119329"/>
                  <a:pt x="224320" y="1118885"/>
                </a:cubicBezTo>
                <a:cubicBezTo>
                  <a:pt x="226536" y="1117999"/>
                  <a:pt x="229196" y="1117112"/>
                  <a:pt x="231413" y="1116225"/>
                </a:cubicBezTo>
                <a:cubicBezTo>
                  <a:pt x="237619" y="1114009"/>
                  <a:pt x="243382" y="1111349"/>
                  <a:pt x="248259" y="1106473"/>
                </a:cubicBezTo>
                <a:cubicBezTo>
                  <a:pt x="248702" y="1106029"/>
                  <a:pt x="248702" y="1106029"/>
                  <a:pt x="249145" y="1106029"/>
                </a:cubicBezTo>
                <a:cubicBezTo>
                  <a:pt x="249589" y="1105586"/>
                  <a:pt x="250032" y="1104699"/>
                  <a:pt x="250918" y="1103813"/>
                </a:cubicBezTo>
                <a:cubicBezTo>
                  <a:pt x="250918" y="1103813"/>
                  <a:pt x="250918" y="1103813"/>
                  <a:pt x="251362" y="1103370"/>
                </a:cubicBezTo>
                <a:cubicBezTo>
                  <a:pt x="251362" y="1103370"/>
                  <a:pt x="251805" y="1102926"/>
                  <a:pt x="251805" y="1102483"/>
                </a:cubicBezTo>
                <a:cubicBezTo>
                  <a:pt x="255352" y="1100710"/>
                  <a:pt x="258898" y="1098050"/>
                  <a:pt x="262001" y="1094947"/>
                </a:cubicBezTo>
                <a:cubicBezTo>
                  <a:pt x="262001" y="1094947"/>
                  <a:pt x="262444" y="1094503"/>
                  <a:pt x="262444" y="1094503"/>
                </a:cubicBezTo>
                <a:cubicBezTo>
                  <a:pt x="265105" y="1095833"/>
                  <a:pt x="267321" y="1097163"/>
                  <a:pt x="269981" y="1098493"/>
                </a:cubicBezTo>
                <a:cubicBezTo>
                  <a:pt x="263775" y="1129968"/>
                  <a:pt x="258898" y="1161443"/>
                  <a:pt x="255352" y="1193361"/>
                </a:cubicBezTo>
                <a:cubicBezTo>
                  <a:pt x="254022" y="1208877"/>
                  <a:pt x="252692" y="1224393"/>
                  <a:pt x="252249" y="1239909"/>
                </a:cubicBezTo>
                <a:cubicBezTo>
                  <a:pt x="245156" y="1238136"/>
                  <a:pt x="238506" y="1235476"/>
                  <a:pt x="231856" y="1233259"/>
                </a:cubicBezTo>
                <a:cubicBezTo>
                  <a:pt x="230526" y="1232816"/>
                  <a:pt x="229196" y="1232373"/>
                  <a:pt x="227867" y="1231486"/>
                </a:cubicBezTo>
                <a:cubicBezTo>
                  <a:pt x="227867" y="1230156"/>
                  <a:pt x="227423" y="1228383"/>
                  <a:pt x="226536" y="1226166"/>
                </a:cubicBezTo>
                <a:cubicBezTo>
                  <a:pt x="226980" y="1225723"/>
                  <a:pt x="226980" y="1224836"/>
                  <a:pt x="226980" y="1224393"/>
                </a:cubicBezTo>
                <a:cubicBezTo>
                  <a:pt x="227867" y="1221733"/>
                  <a:pt x="228310" y="1219517"/>
                  <a:pt x="228310" y="1216857"/>
                </a:cubicBezTo>
                <a:cubicBezTo>
                  <a:pt x="228753" y="1212867"/>
                  <a:pt x="227867" y="1208877"/>
                  <a:pt x="226536" y="1205331"/>
                </a:cubicBezTo>
                <a:cubicBezTo>
                  <a:pt x="225650" y="1201341"/>
                  <a:pt x="223877" y="1197351"/>
                  <a:pt x="221660" y="1193805"/>
                </a:cubicBezTo>
                <a:cubicBezTo>
                  <a:pt x="220330" y="1191145"/>
                  <a:pt x="218557" y="1188042"/>
                  <a:pt x="217227" y="1185382"/>
                </a:cubicBezTo>
                <a:cubicBezTo>
                  <a:pt x="215010" y="1178732"/>
                  <a:pt x="212351" y="1172526"/>
                  <a:pt x="207918" y="1167206"/>
                </a:cubicBezTo>
                <a:cubicBezTo>
                  <a:pt x="207474" y="1166763"/>
                  <a:pt x="207031" y="1166320"/>
                  <a:pt x="206587" y="1165876"/>
                </a:cubicBezTo>
                <a:cubicBezTo>
                  <a:pt x="205258" y="1164989"/>
                  <a:pt x="203928" y="1164103"/>
                  <a:pt x="202154" y="1163660"/>
                </a:cubicBezTo>
                <a:cubicBezTo>
                  <a:pt x="199938" y="1163216"/>
                  <a:pt x="198164" y="1164546"/>
                  <a:pt x="197721" y="1166763"/>
                </a:cubicBezTo>
                <a:cubicBezTo>
                  <a:pt x="196835" y="1168979"/>
                  <a:pt x="198164" y="1171639"/>
                  <a:pt x="198608" y="1173856"/>
                </a:cubicBezTo>
                <a:cubicBezTo>
                  <a:pt x="200381" y="1179619"/>
                  <a:pt x="201711" y="1185382"/>
                  <a:pt x="203485" y="1191145"/>
                </a:cubicBezTo>
                <a:cubicBezTo>
                  <a:pt x="205258" y="1196908"/>
                  <a:pt x="207031" y="1202671"/>
                  <a:pt x="209691" y="1207991"/>
                </a:cubicBezTo>
                <a:cubicBezTo>
                  <a:pt x="211021" y="1210651"/>
                  <a:pt x="212794" y="1213310"/>
                  <a:pt x="215010" y="1215527"/>
                </a:cubicBezTo>
                <a:cubicBezTo>
                  <a:pt x="217670" y="1219073"/>
                  <a:pt x="219887" y="1222620"/>
                  <a:pt x="222547" y="1225723"/>
                </a:cubicBezTo>
                <a:cubicBezTo>
                  <a:pt x="222547" y="1225723"/>
                  <a:pt x="222547" y="1225723"/>
                  <a:pt x="222547" y="1225723"/>
                </a:cubicBezTo>
                <a:cubicBezTo>
                  <a:pt x="222990" y="1227053"/>
                  <a:pt x="222990" y="1228383"/>
                  <a:pt x="223433" y="1229713"/>
                </a:cubicBezTo>
                <a:cubicBezTo>
                  <a:pt x="213680" y="1225723"/>
                  <a:pt x="203928" y="1222176"/>
                  <a:pt x="194175" y="1218187"/>
                </a:cubicBezTo>
                <a:cubicBezTo>
                  <a:pt x="193731" y="1215970"/>
                  <a:pt x="192845" y="1213310"/>
                  <a:pt x="191959" y="1211094"/>
                </a:cubicBezTo>
                <a:cubicBezTo>
                  <a:pt x="191515" y="1209320"/>
                  <a:pt x="190628" y="1207991"/>
                  <a:pt x="189742" y="1206661"/>
                </a:cubicBezTo>
                <a:cubicBezTo>
                  <a:pt x="190185" y="1205774"/>
                  <a:pt x="190185" y="1204887"/>
                  <a:pt x="190628" y="1204001"/>
                </a:cubicBezTo>
                <a:cubicBezTo>
                  <a:pt x="190628" y="1204001"/>
                  <a:pt x="190628" y="1203557"/>
                  <a:pt x="190628" y="1203557"/>
                </a:cubicBezTo>
                <a:cubicBezTo>
                  <a:pt x="191072" y="1201784"/>
                  <a:pt x="191072" y="1199568"/>
                  <a:pt x="190628" y="1197794"/>
                </a:cubicBezTo>
                <a:cubicBezTo>
                  <a:pt x="190185" y="1189815"/>
                  <a:pt x="186195" y="1182722"/>
                  <a:pt x="180876" y="1176959"/>
                </a:cubicBezTo>
                <a:cubicBezTo>
                  <a:pt x="173782" y="1169423"/>
                  <a:pt x="172453" y="1157453"/>
                  <a:pt x="163587" y="1151690"/>
                </a:cubicBezTo>
                <a:cubicBezTo>
                  <a:pt x="163587" y="1151690"/>
                  <a:pt x="163143" y="1151690"/>
                  <a:pt x="163143" y="1151690"/>
                </a:cubicBezTo>
                <a:cubicBezTo>
                  <a:pt x="161370" y="1150360"/>
                  <a:pt x="159154" y="1149474"/>
                  <a:pt x="156494" y="1149474"/>
                </a:cubicBezTo>
                <a:cubicBezTo>
                  <a:pt x="144524" y="1152577"/>
                  <a:pt x="159597" y="1165876"/>
                  <a:pt x="162700" y="1171196"/>
                </a:cubicBezTo>
                <a:cubicBezTo>
                  <a:pt x="165360" y="1175186"/>
                  <a:pt x="164030" y="1180062"/>
                  <a:pt x="166690" y="1184052"/>
                </a:cubicBezTo>
                <a:cubicBezTo>
                  <a:pt x="171123" y="1192918"/>
                  <a:pt x="177329" y="1203114"/>
                  <a:pt x="186639" y="1207104"/>
                </a:cubicBezTo>
                <a:cubicBezTo>
                  <a:pt x="188412" y="1210207"/>
                  <a:pt x="189742" y="1213310"/>
                  <a:pt x="190628" y="1216414"/>
                </a:cubicBezTo>
                <a:cubicBezTo>
                  <a:pt x="182205" y="1213310"/>
                  <a:pt x="174226" y="1210207"/>
                  <a:pt x="165803" y="1207104"/>
                </a:cubicBezTo>
                <a:cubicBezTo>
                  <a:pt x="161813" y="1205774"/>
                  <a:pt x="158267" y="1204001"/>
                  <a:pt x="154277" y="1202671"/>
                </a:cubicBezTo>
                <a:cubicBezTo>
                  <a:pt x="154720" y="1200898"/>
                  <a:pt x="154720" y="1197794"/>
                  <a:pt x="153834" y="1194691"/>
                </a:cubicBezTo>
                <a:cubicBezTo>
                  <a:pt x="155164" y="1193361"/>
                  <a:pt x="156050" y="1188928"/>
                  <a:pt x="156494" y="1187598"/>
                </a:cubicBezTo>
                <a:cubicBezTo>
                  <a:pt x="158267" y="1179619"/>
                  <a:pt x="156050" y="1176072"/>
                  <a:pt x="151617" y="1171639"/>
                </a:cubicBezTo>
                <a:cubicBezTo>
                  <a:pt x="151617" y="1171639"/>
                  <a:pt x="151617" y="1171639"/>
                  <a:pt x="151617" y="1171639"/>
                </a:cubicBezTo>
                <a:cubicBezTo>
                  <a:pt x="151617" y="1171639"/>
                  <a:pt x="151617" y="1171639"/>
                  <a:pt x="151617" y="1171639"/>
                </a:cubicBezTo>
                <a:cubicBezTo>
                  <a:pt x="150731" y="1170753"/>
                  <a:pt x="149844" y="1169866"/>
                  <a:pt x="148957" y="1168536"/>
                </a:cubicBezTo>
                <a:cubicBezTo>
                  <a:pt x="146741" y="1164989"/>
                  <a:pt x="145854" y="1160556"/>
                  <a:pt x="144081" y="1156567"/>
                </a:cubicBezTo>
                <a:cubicBezTo>
                  <a:pt x="141864" y="1151690"/>
                  <a:pt x="139648" y="1146814"/>
                  <a:pt x="136545" y="1142824"/>
                </a:cubicBezTo>
                <a:cubicBezTo>
                  <a:pt x="136101" y="1141938"/>
                  <a:pt x="134772" y="1140607"/>
                  <a:pt x="133885" y="1141494"/>
                </a:cubicBezTo>
                <a:cubicBezTo>
                  <a:pt x="126792" y="1135731"/>
                  <a:pt x="118812" y="1141494"/>
                  <a:pt x="125018" y="1153020"/>
                </a:cubicBezTo>
                <a:cubicBezTo>
                  <a:pt x="127679" y="1158340"/>
                  <a:pt x="131668" y="1164103"/>
                  <a:pt x="134328" y="1169423"/>
                </a:cubicBezTo>
                <a:cubicBezTo>
                  <a:pt x="136545" y="1179619"/>
                  <a:pt x="141421" y="1189371"/>
                  <a:pt x="150731" y="1194691"/>
                </a:cubicBezTo>
                <a:cubicBezTo>
                  <a:pt x="150731" y="1194691"/>
                  <a:pt x="151174" y="1194691"/>
                  <a:pt x="151174" y="1194691"/>
                </a:cubicBezTo>
                <a:cubicBezTo>
                  <a:pt x="151174" y="1196465"/>
                  <a:pt x="151617" y="1197794"/>
                  <a:pt x="151617" y="1200011"/>
                </a:cubicBezTo>
                <a:cubicBezTo>
                  <a:pt x="151617" y="1200454"/>
                  <a:pt x="151617" y="1200898"/>
                  <a:pt x="151617" y="1201341"/>
                </a:cubicBezTo>
                <a:cubicBezTo>
                  <a:pt x="143195" y="1198238"/>
                  <a:pt x="135215" y="1194691"/>
                  <a:pt x="126792" y="1192031"/>
                </a:cubicBezTo>
                <a:cubicBezTo>
                  <a:pt x="125905" y="1188928"/>
                  <a:pt x="125018" y="1185382"/>
                  <a:pt x="123689" y="1182279"/>
                </a:cubicBezTo>
                <a:cubicBezTo>
                  <a:pt x="125905" y="1172526"/>
                  <a:pt x="122802" y="1161886"/>
                  <a:pt x="116596" y="1153907"/>
                </a:cubicBezTo>
                <a:cubicBezTo>
                  <a:pt x="112163" y="1148587"/>
                  <a:pt x="110389" y="1141494"/>
                  <a:pt x="105513" y="1135731"/>
                </a:cubicBezTo>
                <a:cubicBezTo>
                  <a:pt x="105069" y="1134844"/>
                  <a:pt x="103740" y="1134401"/>
                  <a:pt x="103297" y="1134844"/>
                </a:cubicBezTo>
                <a:cubicBezTo>
                  <a:pt x="102853" y="1134401"/>
                  <a:pt x="102410" y="1134401"/>
                  <a:pt x="101966" y="1133958"/>
                </a:cubicBezTo>
                <a:cubicBezTo>
                  <a:pt x="99750" y="1132628"/>
                  <a:pt x="96647" y="1132185"/>
                  <a:pt x="94874" y="1134401"/>
                </a:cubicBezTo>
                <a:cubicBezTo>
                  <a:pt x="92657" y="1136618"/>
                  <a:pt x="93544" y="1140164"/>
                  <a:pt x="94430" y="1142824"/>
                </a:cubicBezTo>
                <a:cubicBezTo>
                  <a:pt x="96203" y="1149917"/>
                  <a:pt x="100636" y="1155237"/>
                  <a:pt x="104626" y="1161000"/>
                </a:cubicBezTo>
                <a:cubicBezTo>
                  <a:pt x="107730" y="1169423"/>
                  <a:pt x="111276" y="1179175"/>
                  <a:pt x="119699" y="1183165"/>
                </a:cubicBezTo>
                <a:cubicBezTo>
                  <a:pt x="120142" y="1185382"/>
                  <a:pt x="121029" y="1187598"/>
                  <a:pt x="121472" y="1189815"/>
                </a:cubicBezTo>
                <a:cubicBezTo>
                  <a:pt x="116152" y="1188042"/>
                  <a:pt x="110833" y="1186269"/>
                  <a:pt x="105513" y="1184495"/>
                </a:cubicBezTo>
                <a:cubicBezTo>
                  <a:pt x="105513" y="1184052"/>
                  <a:pt x="105069" y="1183609"/>
                  <a:pt x="104626" y="1183165"/>
                </a:cubicBezTo>
                <a:cubicBezTo>
                  <a:pt x="102853" y="1180505"/>
                  <a:pt x="100636" y="1178289"/>
                  <a:pt x="98420" y="1176072"/>
                </a:cubicBezTo>
                <a:cubicBezTo>
                  <a:pt x="97090" y="1174742"/>
                  <a:pt x="89554" y="1168536"/>
                  <a:pt x="87781" y="1169866"/>
                </a:cubicBezTo>
                <a:cubicBezTo>
                  <a:pt x="85564" y="1168979"/>
                  <a:pt x="83348" y="1168979"/>
                  <a:pt x="81131" y="1168536"/>
                </a:cubicBezTo>
                <a:cubicBezTo>
                  <a:pt x="76254" y="1167206"/>
                  <a:pt x="71821" y="1164546"/>
                  <a:pt x="67388" y="1161886"/>
                </a:cubicBezTo>
                <a:cubicBezTo>
                  <a:pt x="62512" y="1159226"/>
                  <a:pt x="56305" y="1154793"/>
                  <a:pt x="50986" y="1158340"/>
                </a:cubicBezTo>
                <a:cubicBezTo>
                  <a:pt x="46996" y="1163660"/>
                  <a:pt x="50543" y="1169423"/>
                  <a:pt x="55862" y="1171639"/>
                </a:cubicBezTo>
                <a:cubicBezTo>
                  <a:pt x="60295" y="1173856"/>
                  <a:pt x="65615" y="1174742"/>
                  <a:pt x="70048" y="1177402"/>
                </a:cubicBezTo>
                <a:cubicBezTo>
                  <a:pt x="70048" y="1177402"/>
                  <a:pt x="70048" y="1177402"/>
                  <a:pt x="70048" y="1177402"/>
                </a:cubicBezTo>
                <a:cubicBezTo>
                  <a:pt x="73595" y="1179619"/>
                  <a:pt x="76698" y="1182722"/>
                  <a:pt x="80687" y="1184938"/>
                </a:cubicBezTo>
                <a:cubicBezTo>
                  <a:pt x="84677" y="1186712"/>
                  <a:pt x="88667" y="1188042"/>
                  <a:pt x="93100" y="1188928"/>
                </a:cubicBezTo>
                <a:cubicBezTo>
                  <a:pt x="97090" y="1189815"/>
                  <a:pt x="101080" y="1188928"/>
                  <a:pt x="105069" y="1187155"/>
                </a:cubicBezTo>
                <a:cubicBezTo>
                  <a:pt x="111719" y="1189815"/>
                  <a:pt x="118369" y="1192031"/>
                  <a:pt x="125018" y="1194691"/>
                </a:cubicBezTo>
                <a:cubicBezTo>
                  <a:pt x="121472" y="1195578"/>
                  <a:pt x="117926" y="1196465"/>
                  <a:pt x="113936" y="1197351"/>
                </a:cubicBezTo>
                <a:cubicBezTo>
                  <a:pt x="109946" y="1197351"/>
                  <a:pt x="106400" y="1196021"/>
                  <a:pt x="102410" y="1196021"/>
                </a:cubicBezTo>
                <a:cubicBezTo>
                  <a:pt x="97090" y="1196021"/>
                  <a:pt x="91770" y="1196908"/>
                  <a:pt x="87337" y="1199124"/>
                </a:cubicBezTo>
                <a:cubicBezTo>
                  <a:pt x="80687" y="1205331"/>
                  <a:pt x="70492" y="1203114"/>
                  <a:pt x="63842" y="1208877"/>
                </a:cubicBezTo>
                <a:cubicBezTo>
                  <a:pt x="60295" y="1212424"/>
                  <a:pt x="61625" y="1218187"/>
                  <a:pt x="66502" y="1219073"/>
                </a:cubicBezTo>
                <a:cubicBezTo>
                  <a:pt x="66502" y="1219073"/>
                  <a:pt x="66502" y="1219073"/>
                  <a:pt x="66502" y="1219073"/>
                </a:cubicBezTo>
                <a:cubicBezTo>
                  <a:pt x="67388" y="1219517"/>
                  <a:pt x="68275" y="1219517"/>
                  <a:pt x="69161" y="1219960"/>
                </a:cubicBezTo>
                <a:cubicBezTo>
                  <a:pt x="77141" y="1220403"/>
                  <a:pt x="83791" y="1215527"/>
                  <a:pt x="91770" y="1214197"/>
                </a:cubicBezTo>
                <a:cubicBezTo>
                  <a:pt x="97977" y="1212867"/>
                  <a:pt x="104626" y="1212867"/>
                  <a:pt x="109503" y="1209320"/>
                </a:cubicBezTo>
                <a:cubicBezTo>
                  <a:pt x="112163" y="1207547"/>
                  <a:pt x="114823" y="1205774"/>
                  <a:pt x="116152" y="1202671"/>
                </a:cubicBezTo>
                <a:cubicBezTo>
                  <a:pt x="116596" y="1201784"/>
                  <a:pt x="117039" y="1201341"/>
                  <a:pt x="117482" y="1200454"/>
                </a:cubicBezTo>
                <a:cubicBezTo>
                  <a:pt x="119699" y="1200011"/>
                  <a:pt x="121915" y="1199568"/>
                  <a:pt x="124132" y="1198681"/>
                </a:cubicBezTo>
                <a:cubicBezTo>
                  <a:pt x="125905" y="1198238"/>
                  <a:pt x="128565" y="1197794"/>
                  <a:pt x="129895" y="1196465"/>
                </a:cubicBezTo>
                <a:cubicBezTo>
                  <a:pt x="138761" y="1200011"/>
                  <a:pt x="147628" y="1203557"/>
                  <a:pt x="156494" y="1207104"/>
                </a:cubicBezTo>
                <a:cubicBezTo>
                  <a:pt x="153834" y="1208877"/>
                  <a:pt x="151174" y="1210651"/>
                  <a:pt x="148514" y="1211980"/>
                </a:cubicBezTo>
                <a:cubicBezTo>
                  <a:pt x="145854" y="1210207"/>
                  <a:pt x="140978" y="1210207"/>
                  <a:pt x="138761" y="1210207"/>
                </a:cubicBezTo>
                <a:cubicBezTo>
                  <a:pt x="134772" y="1209320"/>
                  <a:pt x="130338" y="1210207"/>
                  <a:pt x="126792" y="1211980"/>
                </a:cubicBezTo>
                <a:cubicBezTo>
                  <a:pt x="118812" y="1216414"/>
                  <a:pt x="111719" y="1223063"/>
                  <a:pt x="102410" y="1225280"/>
                </a:cubicBezTo>
                <a:cubicBezTo>
                  <a:pt x="97533" y="1227053"/>
                  <a:pt x="89997" y="1227496"/>
                  <a:pt x="87781" y="1232816"/>
                </a:cubicBezTo>
                <a:cubicBezTo>
                  <a:pt x="87337" y="1233702"/>
                  <a:pt x="87781" y="1235033"/>
                  <a:pt x="88224" y="1235476"/>
                </a:cubicBezTo>
                <a:cubicBezTo>
                  <a:pt x="87781" y="1237692"/>
                  <a:pt x="93100" y="1239022"/>
                  <a:pt x="94874" y="1239022"/>
                </a:cubicBezTo>
                <a:cubicBezTo>
                  <a:pt x="104183" y="1239909"/>
                  <a:pt x="112163" y="1235033"/>
                  <a:pt x="120585" y="1232816"/>
                </a:cubicBezTo>
                <a:cubicBezTo>
                  <a:pt x="123689" y="1231929"/>
                  <a:pt x="126792" y="1231929"/>
                  <a:pt x="129451" y="1231486"/>
                </a:cubicBezTo>
                <a:cubicBezTo>
                  <a:pt x="135215" y="1229713"/>
                  <a:pt x="140091" y="1227053"/>
                  <a:pt x="144524" y="1223063"/>
                </a:cubicBezTo>
                <a:cubicBezTo>
                  <a:pt x="145854" y="1221733"/>
                  <a:pt x="149844" y="1217743"/>
                  <a:pt x="150731" y="1215084"/>
                </a:cubicBezTo>
                <a:cubicBezTo>
                  <a:pt x="154720" y="1213754"/>
                  <a:pt x="158267" y="1211980"/>
                  <a:pt x="160927" y="1208877"/>
                </a:cubicBezTo>
                <a:cubicBezTo>
                  <a:pt x="168463" y="1211980"/>
                  <a:pt x="176443" y="1215084"/>
                  <a:pt x="183979" y="1217743"/>
                </a:cubicBezTo>
                <a:cubicBezTo>
                  <a:pt x="182649" y="1219073"/>
                  <a:pt x="181319" y="1220847"/>
                  <a:pt x="179989" y="1222176"/>
                </a:cubicBezTo>
                <a:cubicBezTo>
                  <a:pt x="175556" y="1220403"/>
                  <a:pt x="170679" y="1221290"/>
                  <a:pt x="166246" y="1222620"/>
                </a:cubicBezTo>
                <a:cubicBezTo>
                  <a:pt x="158267" y="1225280"/>
                  <a:pt x="152504" y="1230599"/>
                  <a:pt x="146741" y="1236806"/>
                </a:cubicBezTo>
                <a:cubicBezTo>
                  <a:pt x="137874" y="1243455"/>
                  <a:pt x="126792" y="1247002"/>
                  <a:pt x="120142" y="1255868"/>
                </a:cubicBezTo>
                <a:cubicBezTo>
                  <a:pt x="118369" y="1258084"/>
                  <a:pt x="118369" y="1261631"/>
                  <a:pt x="120585" y="1262961"/>
                </a:cubicBezTo>
                <a:cubicBezTo>
                  <a:pt x="120585" y="1263404"/>
                  <a:pt x="121915" y="1263848"/>
                  <a:pt x="123246" y="1263848"/>
                </a:cubicBezTo>
                <a:cubicBezTo>
                  <a:pt x="132112" y="1263848"/>
                  <a:pt x="138761" y="1256755"/>
                  <a:pt x="146297" y="1252765"/>
                </a:cubicBezTo>
                <a:cubicBezTo>
                  <a:pt x="151617" y="1250105"/>
                  <a:pt x="157823" y="1250105"/>
                  <a:pt x="162700" y="1247002"/>
                </a:cubicBezTo>
                <a:cubicBezTo>
                  <a:pt x="171566" y="1242125"/>
                  <a:pt x="180432" y="1235033"/>
                  <a:pt x="183536" y="1225280"/>
                </a:cubicBezTo>
                <a:cubicBezTo>
                  <a:pt x="183536" y="1224836"/>
                  <a:pt x="183536" y="1224836"/>
                  <a:pt x="183536" y="1224836"/>
                </a:cubicBezTo>
                <a:cubicBezTo>
                  <a:pt x="184865" y="1223506"/>
                  <a:pt x="186639" y="1221733"/>
                  <a:pt x="187969" y="1219960"/>
                </a:cubicBezTo>
                <a:cubicBezTo>
                  <a:pt x="187969" y="1219960"/>
                  <a:pt x="187969" y="1219517"/>
                  <a:pt x="187969" y="1219517"/>
                </a:cubicBezTo>
                <a:cubicBezTo>
                  <a:pt x="189742" y="1219960"/>
                  <a:pt x="191515" y="1220847"/>
                  <a:pt x="193288" y="1221733"/>
                </a:cubicBezTo>
                <a:cubicBezTo>
                  <a:pt x="193288" y="1221733"/>
                  <a:pt x="193288" y="1221733"/>
                  <a:pt x="193288" y="1221733"/>
                </a:cubicBezTo>
                <a:cubicBezTo>
                  <a:pt x="193288" y="1221733"/>
                  <a:pt x="193288" y="1221733"/>
                  <a:pt x="193288" y="1221733"/>
                </a:cubicBezTo>
                <a:cubicBezTo>
                  <a:pt x="203485" y="1225280"/>
                  <a:pt x="214124" y="1230156"/>
                  <a:pt x="224320" y="1234146"/>
                </a:cubicBezTo>
                <a:cubicBezTo>
                  <a:pt x="222547" y="1235919"/>
                  <a:pt x="220330" y="1237692"/>
                  <a:pt x="218113" y="1239466"/>
                </a:cubicBezTo>
                <a:cubicBezTo>
                  <a:pt x="215897" y="1239022"/>
                  <a:pt x="213680" y="1239466"/>
                  <a:pt x="211908" y="1239909"/>
                </a:cubicBezTo>
                <a:cubicBezTo>
                  <a:pt x="207474" y="1240352"/>
                  <a:pt x="202598" y="1240796"/>
                  <a:pt x="198608" y="1242569"/>
                </a:cubicBezTo>
                <a:cubicBezTo>
                  <a:pt x="191072" y="1245229"/>
                  <a:pt x="184865" y="1251435"/>
                  <a:pt x="179102" y="1256755"/>
                </a:cubicBezTo>
                <a:cubicBezTo>
                  <a:pt x="173339" y="1262074"/>
                  <a:pt x="156937" y="1266507"/>
                  <a:pt x="156494" y="1274930"/>
                </a:cubicBezTo>
                <a:cubicBezTo>
                  <a:pt x="156494" y="1276260"/>
                  <a:pt x="156937" y="1277147"/>
                  <a:pt x="157823" y="1277590"/>
                </a:cubicBezTo>
                <a:cubicBezTo>
                  <a:pt x="157823" y="1277590"/>
                  <a:pt x="158267" y="1278033"/>
                  <a:pt x="158267" y="1278033"/>
                </a:cubicBezTo>
                <a:cubicBezTo>
                  <a:pt x="159154" y="1278477"/>
                  <a:pt x="159597" y="1278920"/>
                  <a:pt x="160483" y="1278920"/>
                </a:cubicBezTo>
                <a:cubicBezTo>
                  <a:pt x="160927" y="1278920"/>
                  <a:pt x="160927" y="1278920"/>
                  <a:pt x="161370" y="1278920"/>
                </a:cubicBezTo>
                <a:cubicBezTo>
                  <a:pt x="162257" y="1278920"/>
                  <a:pt x="162700" y="1278920"/>
                  <a:pt x="163143" y="1278920"/>
                </a:cubicBezTo>
                <a:cubicBezTo>
                  <a:pt x="172010" y="1279807"/>
                  <a:pt x="179102" y="1273157"/>
                  <a:pt x="186639" y="1270054"/>
                </a:cubicBezTo>
                <a:cubicBezTo>
                  <a:pt x="193288" y="1267394"/>
                  <a:pt x="200825" y="1266951"/>
                  <a:pt x="207031" y="1262961"/>
                </a:cubicBezTo>
                <a:cubicBezTo>
                  <a:pt x="209691" y="1261188"/>
                  <a:pt x="211464" y="1258971"/>
                  <a:pt x="213680" y="1256755"/>
                </a:cubicBezTo>
                <a:cubicBezTo>
                  <a:pt x="217670" y="1252765"/>
                  <a:pt x="219887" y="1247888"/>
                  <a:pt x="222103" y="1242569"/>
                </a:cubicBezTo>
                <a:cubicBezTo>
                  <a:pt x="222103" y="1242569"/>
                  <a:pt x="222103" y="1242569"/>
                  <a:pt x="222103" y="1242125"/>
                </a:cubicBezTo>
                <a:cubicBezTo>
                  <a:pt x="223877" y="1240796"/>
                  <a:pt x="226093" y="1239022"/>
                  <a:pt x="227423" y="1237249"/>
                </a:cubicBezTo>
                <a:cubicBezTo>
                  <a:pt x="227867" y="1236806"/>
                  <a:pt x="227867" y="1236806"/>
                  <a:pt x="228310" y="1236362"/>
                </a:cubicBezTo>
                <a:cubicBezTo>
                  <a:pt x="236733" y="1239466"/>
                  <a:pt x="245156" y="1242569"/>
                  <a:pt x="254022" y="1244342"/>
                </a:cubicBezTo>
                <a:cubicBezTo>
                  <a:pt x="253135" y="1268281"/>
                  <a:pt x="254022" y="1292219"/>
                  <a:pt x="257568" y="1315715"/>
                </a:cubicBezTo>
                <a:cubicBezTo>
                  <a:pt x="257568" y="1317488"/>
                  <a:pt x="258011" y="1318818"/>
                  <a:pt x="258455" y="1320591"/>
                </a:cubicBezTo>
                <a:cubicBezTo>
                  <a:pt x="259341" y="1325911"/>
                  <a:pt x="259785" y="1331674"/>
                  <a:pt x="261115" y="1336994"/>
                </a:cubicBezTo>
                <a:cubicBezTo>
                  <a:pt x="263331" y="1344087"/>
                  <a:pt x="268651" y="1349406"/>
                  <a:pt x="273971" y="1354283"/>
                </a:cubicBezTo>
                <a:cubicBezTo>
                  <a:pt x="277517" y="1357829"/>
                  <a:pt x="281064" y="1361376"/>
                  <a:pt x="285054" y="1364479"/>
                </a:cubicBezTo>
                <a:lnTo>
                  <a:pt x="285054" y="1364479"/>
                </a:lnTo>
                <a:cubicBezTo>
                  <a:pt x="290373" y="1367582"/>
                  <a:pt x="289487" y="1354283"/>
                  <a:pt x="289487" y="1351179"/>
                </a:cubicBezTo>
                <a:cubicBezTo>
                  <a:pt x="289487" y="1348077"/>
                  <a:pt x="289043" y="1345417"/>
                  <a:pt x="288600" y="1342313"/>
                </a:cubicBezTo>
                <a:cubicBezTo>
                  <a:pt x="288600" y="1342313"/>
                  <a:pt x="288600" y="1342313"/>
                  <a:pt x="288600" y="1342313"/>
                </a:cubicBezTo>
                <a:cubicBezTo>
                  <a:pt x="287270" y="1333891"/>
                  <a:pt x="285940" y="1325024"/>
                  <a:pt x="284610" y="1316601"/>
                </a:cubicBezTo>
                <a:cubicBezTo>
                  <a:pt x="281507" y="1293549"/>
                  <a:pt x="279734" y="1270497"/>
                  <a:pt x="280177" y="1247002"/>
                </a:cubicBezTo>
                <a:cubicBezTo>
                  <a:pt x="291703" y="1246115"/>
                  <a:pt x="303229" y="1245229"/>
                  <a:pt x="314755" y="1243899"/>
                </a:cubicBezTo>
                <a:cubicBezTo>
                  <a:pt x="316528" y="1246115"/>
                  <a:pt x="318302" y="1247888"/>
                  <a:pt x="320075" y="1249662"/>
                </a:cubicBezTo>
                <a:cubicBezTo>
                  <a:pt x="320518" y="1250105"/>
                  <a:pt x="321405" y="1250548"/>
                  <a:pt x="322291" y="1250992"/>
                </a:cubicBezTo>
                <a:cubicBezTo>
                  <a:pt x="322291" y="1250992"/>
                  <a:pt x="322291" y="1251435"/>
                  <a:pt x="322291" y="1251435"/>
                </a:cubicBezTo>
                <a:cubicBezTo>
                  <a:pt x="322291" y="1251435"/>
                  <a:pt x="322291" y="1251878"/>
                  <a:pt x="322291" y="1251878"/>
                </a:cubicBezTo>
                <a:cubicBezTo>
                  <a:pt x="322291" y="1251878"/>
                  <a:pt x="322291" y="1252321"/>
                  <a:pt x="322735" y="1252765"/>
                </a:cubicBezTo>
                <a:cubicBezTo>
                  <a:pt x="323621" y="1256311"/>
                  <a:pt x="326281" y="1258971"/>
                  <a:pt x="328054" y="1262074"/>
                </a:cubicBezTo>
                <a:cubicBezTo>
                  <a:pt x="334704" y="1273157"/>
                  <a:pt x="347560" y="1277147"/>
                  <a:pt x="359086" y="1280250"/>
                </a:cubicBezTo>
                <a:cubicBezTo>
                  <a:pt x="363519" y="1282023"/>
                  <a:pt x="367509" y="1284683"/>
                  <a:pt x="371942" y="1286900"/>
                </a:cubicBezTo>
                <a:cubicBezTo>
                  <a:pt x="374159" y="1288230"/>
                  <a:pt x="376375" y="1290003"/>
                  <a:pt x="379035" y="1290446"/>
                </a:cubicBezTo>
                <a:cubicBezTo>
                  <a:pt x="379035" y="1290446"/>
                  <a:pt x="379478" y="1290446"/>
                  <a:pt x="379478" y="1290446"/>
                </a:cubicBezTo>
                <a:cubicBezTo>
                  <a:pt x="379921" y="1290446"/>
                  <a:pt x="380365" y="1290889"/>
                  <a:pt x="381252" y="1291333"/>
                </a:cubicBezTo>
                <a:lnTo>
                  <a:pt x="381252" y="1291333"/>
                </a:lnTo>
                <a:cubicBezTo>
                  <a:pt x="384355" y="1292663"/>
                  <a:pt x="391004" y="1292219"/>
                  <a:pt x="389675" y="1287343"/>
                </a:cubicBezTo>
                <a:cubicBezTo>
                  <a:pt x="388344" y="1282466"/>
                  <a:pt x="383911" y="1278920"/>
                  <a:pt x="380365" y="1275817"/>
                </a:cubicBezTo>
                <a:cubicBezTo>
                  <a:pt x="373272" y="1270054"/>
                  <a:pt x="364849" y="1266507"/>
                  <a:pt x="357313" y="1262074"/>
                </a:cubicBezTo>
                <a:cubicBezTo>
                  <a:pt x="351550" y="1257641"/>
                  <a:pt x="345344" y="1253651"/>
                  <a:pt x="338251" y="1251878"/>
                </a:cubicBezTo>
                <a:cubicBezTo>
                  <a:pt x="334704" y="1250548"/>
                  <a:pt x="331157" y="1250992"/>
                  <a:pt x="327611" y="1250105"/>
                </a:cubicBezTo>
                <a:cubicBezTo>
                  <a:pt x="327168" y="1250105"/>
                  <a:pt x="326724" y="1250105"/>
                  <a:pt x="326281" y="1250105"/>
                </a:cubicBezTo>
                <a:cubicBezTo>
                  <a:pt x="324508" y="1247888"/>
                  <a:pt x="322291" y="1245672"/>
                  <a:pt x="320518" y="1243899"/>
                </a:cubicBezTo>
                <a:cubicBezTo>
                  <a:pt x="321405" y="1243899"/>
                  <a:pt x="322735" y="1243899"/>
                  <a:pt x="323621" y="1243455"/>
                </a:cubicBezTo>
                <a:cubicBezTo>
                  <a:pt x="334704" y="1242569"/>
                  <a:pt x="345787" y="1241682"/>
                  <a:pt x="356870" y="1240796"/>
                </a:cubicBezTo>
                <a:cubicBezTo>
                  <a:pt x="356870" y="1240796"/>
                  <a:pt x="356870" y="1241239"/>
                  <a:pt x="356870" y="1241239"/>
                </a:cubicBezTo>
                <a:cubicBezTo>
                  <a:pt x="359086" y="1243012"/>
                  <a:pt x="361746" y="1244342"/>
                  <a:pt x="364406" y="1245672"/>
                </a:cubicBezTo>
                <a:cubicBezTo>
                  <a:pt x="364406" y="1246115"/>
                  <a:pt x="364406" y="1246115"/>
                  <a:pt x="364406" y="1246559"/>
                </a:cubicBezTo>
                <a:cubicBezTo>
                  <a:pt x="364406" y="1247002"/>
                  <a:pt x="364406" y="1247888"/>
                  <a:pt x="364406" y="1248332"/>
                </a:cubicBezTo>
                <a:cubicBezTo>
                  <a:pt x="365293" y="1253651"/>
                  <a:pt x="369282" y="1258084"/>
                  <a:pt x="373272" y="1261631"/>
                </a:cubicBezTo>
                <a:cubicBezTo>
                  <a:pt x="379035" y="1267837"/>
                  <a:pt x="387458" y="1271384"/>
                  <a:pt x="394551" y="1276260"/>
                </a:cubicBezTo>
                <a:cubicBezTo>
                  <a:pt x="399870" y="1279364"/>
                  <a:pt x="404303" y="1285127"/>
                  <a:pt x="410510" y="1286013"/>
                </a:cubicBezTo>
                <a:cubicBezTo>
                  <a:pt x="410510" y="1286013"/>
                  <a:pt x="410953" y="1286013"/>
                  <a:pt x="410953" y="1286013"/>
                </a:cubicBezTo>
                <a:cubicBezTo>
                  <a:pt x="413170" y="1286900"/>
                  <a:pt x="414943" y="1287786"/>
                  <a:pt x="417603" y="1288230"/>
                </a:cubicBezTo>
                <a:cubicBezTo>
                  <a:pt x="421149" y="1288673"/>
                  <a:pt x="425139" y="1286900"/>
                  <a:pt x="423809" y="1282910"/>
                </a:cubicBezTo>
                <a:cubicBezTo>
                  <a:pt x="422480" y="1278920"/>
                  <a:pt x="418490" y="1277147"/>
                  <a:pt x="415830" y="1274487"/>
                </a:cubicBezTo>
                <a:cubicBezTo>
                  <a:pt x="412726" y="1271827"/>
                  <a:pt x="409623" y="1269167"/>
                  <a:pt x="406520" y="1266507"/>
                </a:cubicBezTo>
                <a:cubicBezTo>
                  <a:pt x="398541" y="1260744"/>
                  <a:pt x="393221" y="1252321"/>
                  <a:pt x="383911" y="1247888"/>
                </a:cubicBezTo>
                <a:cubicBezTo>
                  <a:pt x="378592" y="1245229"/>
                  <a:pt x="372385" y="1242569"/>
                  <a:pt x="366179" y="1243899"/>
                </a:cubicBezTo>
                <a:cubicBezTo>
                  <a:pt x="364406" y="1243012"/>
                  <a:pt x="362633" y="1241682"/>
                  <a:pt x="360859" y="1240796"/>
                </a:cubicBezTo>
                <a:cubicBezTo>
                  <a:pt x="370169" y="1239909"/>
                  <a:pt x="379478" y="1239022"/>
                  <a:pt x="388788" y="1238136"/>
                </a:cubicBezTo>
                <a:cubicBezTo>
                  <a:pt x="388788" y="1238136"/>
                  <a:pt x="389231" y="1238136"/>
                  <a:pt x="389231" y="1238579"/>
                </a:cubicBezTo>
                <a:cubicBezTo>
                  <a:pt x="391004" y="1239466"/>
                  <a:pt x="392334" y="1239909"/>
                  <a:pt x="394108" y="1240352"/>
                </a:cubicBezTo>
                <a:cubicBezTo>
                  <a:pt x="394108" y="1240796"/>
                  <a:pt x="394551" y="1241239"/>
                  <a:pt x="394551" y="1242125"/>
                </a:cubicBezTo>
                <a:cubicBezTo>
                  <a:pt x="398984" y="1250105"/>
                  <a:pt x="407407" y="1254982"/>
                  <a:pt x="415386" y="1258084"/>
                </a:cubicBezTo>
                <a:cubicBezTo>
                  <a:pt x="420706" y="1259858"/>
                  <a:pt x="426026" y="1259415"/>
                  <a:pt x="431346" y="1260301"/>
                </a:cubicBezTo>
                <a:cubicBezTo>
                  <a:pt x="434892" y="1261188"/>
                  <a:pt x="438439" y="1262518"/>
                  <a:pt x="441985" y="1263848"/>
                </a:cubicBezTo>
                <a:cubicBezTo>
                  <a:pt x="441985" y="1263848"/>
                  <a:pt x="442429" y="1263848"/>
                  <a:pt x="442429" y="1263848"/>
                </a:cubicBezTo>
                <a:cubicBezTo>
                  <a:pt x="443758" y="1264734"/>
                  <a:pt x="445531" y="1265178"/>
                  <a:pt x="447305" y="1266064"/>
                </a:cubicBezTo>
                <a:cubicBezTo>
                  <a:pt x="454398" y="1269611"/>
                  <a:pt x="464150" y="1266507"/>
                  <a:pt x="457944" y="1257641"/>
                </a:cubicBezTo>
                <a:cubicBezTo>
                  <a:pt x="453511" y="1252321"/>
                  <a:pt x="446862" y="1250992"/>
                  <a:pt x="440655" y="1248775"/>
                </a:cubicBezTo>
                <a:cubicBezTo>
                  <a:pt x="435335" y="1247002"/>
                  <a:pt x="431789" y="1243455"/>
                  <a:pt x="426913" y="1240796"/>
                </a:cubicBezTo>
                <a:cubicBezTo>
                  <a:pt x="418933" y="1237249"/>
                  <a:pt x="409623" y="1236362"/>
                  <a:pt x="401201" y="1238136"/>
                </a:cubicBezTo>
                <a:cubicBezTo>
                  <a:pt x="399427" y="1238136"/>
                  <a:pt x="397211" y="1237692"/>
                  <a:pt x="395437" y="1238136"/>
                </a:cubicBezTo>
                <a:cubicBezTo>
                  <a:pt x="395437" y="1238136"/>
                  <a:pt x="394994" y="1238136"/>
                  <a:pt x="394994" y="1238136"/>
                </a:cubicBezTo>
                <a:cubicBezTo>
                  <a:pt x="401644" y="1237249"/>
                  <a:pt x="408293" y="1236806"/>
                  <a:pt x="414943" y="1235919"/>
                </a:cubicBezTo>
                <a:cubicBezTo>
                  <a:pt x="422480" y="1235033"/>
                  <a:pt x="430016" y="1233702"/>
                  <a:pt x="437552" y="1231929"/>
                </a:cubicBezTo>
                <a:cubicBezTo>
                  <a:pt x="442429" y="1235033"/>
                  <a:pt x="453954" y="1236806"/>
                  <a:pt x="457057" y="1236806"/>
                </a:cubicBezTo>
                <a:cubicBezTo>
                  <a:pt x="458831" y="1236806"/>
                  <a:pt x="460604" y="1236806"/>
                  <a:pt x="462377" y="1236362"/>
                </a:cubicBezTo>
                <a:cubicBezTo>
                  <a:pt x="462821" y="1236362"/>
                  <a:pt x="463264" y="1235919"/>
                  <a:pt x="463264" y="1235476"/>
                </a:cubicBezTo>
                <a:cubicBezTo>
                  <a:pt x="463707" y="1235476"/>
                  <a:pt x="464150" y="1235476"/>
                  <a:pt x="464594" y="1235476"/>
                </a:cubicBezTo>
                <a:cubicBezTo>
                  <a:pt x="471687" y="1235476"/>
                  <a:pt x="479666" y="1236362"/>
                  <a:pt x="486316" y="1233259"/>
                </a:cubicBezTo>
                <a:cubicBezTo>
                  <a:pt x="488976" y="1231486"/>
                  <a:pt x="491636" y="1229713"/>
                  <a:pt x="495182" y="1229269"/>
                </a:cubicBezTo>
                <a:cubicBezTo>
                  <a:pt x="500059" y="1228383"/>
                  <a:pt x="504935" y="1227496"/>
                  <a:pt x="509811" y="1226610"/>
                </a:cubicBezTo>
                <a:cubicBezTo>
                  <a:pt x="514244" y="1225723"/>
                  <a:pt x="519564" y="1224836"/>
                  <a:pt x="522667" y="1220847"/>
                </a:cubicBezTo>
                <a:cubicBezTo>
                  <a:pt x="526657" y="1214640"/>
                  <a:pt x="518678" y="1209764"/>
                  <a:pt x="512914" y="1208877"/>
                </a:cubicBezTo>
                <a:cubicBezTo>
                  <a:pt x="504492" y="1207104"/>
                  <a:pt x="496512" y="1209764"/>
                  <a:pt x="488089" y="1210207"/>
                </a:cubicBezTo>
                <a:cubicBezTo>
                  <a:pt x="481883" y="1210207"/>
                  <a:pt x="476563" y="1210207"/>
                  <a:pt x="471244" y="1211094"/>
                </a:cubicBezTo>
                <a:cubicBezTo>
                  <a:pt x="471244" y="1211094"/>
                  <a:pt x="470800" y="1210651"/>
                  <a:pt x="470800" y="1210651"/>
                </a:cubicBezTo>
                <a:cubicBezTo>
                  <a:pt x="467697" y="1210207"/>
                  <a:pt x="464150" y="1211094"/>
                  <a:pt x="461047" y="1212424"/>
                </a:cubicBezTo>
                <a:cubicBezTo>
                  <a:pt x="451738" y="1215527"/>
                  <a:pt x="443758" y="1222176"/>
                  <a:pt x="435779" y="1228383"/>
                </a:cubicBezTo>
                <a:cubicBezTo>
                  <a:pt x="435779" y="1228383"/>
                  <a:pt x="435779" y="1228383"/>
                  <a:pt x="435779" y="1228383"/>
                </a:cubicBezTo>
                <a:cubicBezTo>
                  <a:pt x="431346" y="1229269"/>
                  <a:pt x="426469" y="1230156"/>
                  <a:pt x="421593" y="1231043"/>
                </a:cubicBezTo>
                <a:cubicBezTo>
                  <a:pt x="406077" y="1233259"/>
                  <a:pt x="390561" y="1234589"/>
                  <a:pt x="375045" y="1235919"/>
                </a:cubicBezTo>
                <a:cubicBezTo>
                  <a:pt x="375045" y="1235476"/>
                  <a:pt x="375488" y="1235476"/>
                  <a:pt x="375488" y="1235033"/>
                </a:cubicBezTo>
                <a:cubicBezTo>
                  <a:pt x="377705" y="1230156"/>
                  <a:pt x="381252" y="1226610"/>
                  <a:pt x="385241" y="1223063"/>
                </a:cubicBezTo>
                <a:cubicBezTo>
                  <a:pt x="385241" y="1223063"/>
                  <a:pt x="385241" y="1223063"/>
                  <a:pt x="385241" y="1223063"/>
                </a:cubicBezTo>
                <a:cubicBezTo>
                  <a:pt x="400314" y="1223063"/>
                  <a:pt x="415386" y="1216857"/>
                  <a:pt x="426913" y="1207104"/>
                </a:cubicBezTo>
                <a:cubicBezTo>
                  <a:pt x="430902" y="1204444"/>
                  <a:pt x="435335" y="1203557"/>
                  <a:pt x="439325" y="1200898"/>
                </a:cubicBezTo>
                <a:cubicBezTo>
                  <a:pt x="444201" y="1197794"/>
                  <a:pt x="449965" y="1190258"/>
                  <a:pt x="445975" y="1184495"/>
                </a:cubicBezTo>
                <a:cubicBezTo>
                  <a:pt x="442872" y="1181392"/>
                  <a:pt x="437995" y="1183165"/>
                  <a:pt x="434449" y="1184052"/>
                </a:cubicBezTo>
                <a:cubicBezTo>
                  <a:pt x="434006" y="1184052"/>
                  <a:pt x="433562" y="1184495"/>
                  <a:pt x="433562" y="1184495"/>
                </a:cubicBezTo>
                <a:cubicBezTo>
                  <a:pt x="433119" y="1184495"/>
                  <a:pt x="433119" y="1184495"/>
                  <a:pt x="432675" y="1184495"/>
                </a:cubicBezTo>
                <a:cubicBezTo>
                  <a:pt x="431789" y="1184938"/>
                  <a:pt x="431346" y="1185382"/>
                  <a:pt x="430459" y="1185825"/>
                </a:cubicBezTo>
                <a:cubicBezTo>
                  <a:pt x="428685" y="1186712"/>
                  <a:pt x="426913" y="1187598"/>
                  <a:pt x="425139" y="1188928"/>
                </a:cubicBezTo>
                <a:cubicBezTo>
                  <a:pt x="421149" y="1191145"/>
                  <a:pt x="416716" y="1193361"/>
                  <a:pt x="412283" y="1195135"/>
                </a:cubicBezTo>
                <a:cubicBezTo>
                  <a:pt x="408737" y="1196021"/>
                  <a:pt x="405634" y="1196908"/>
                  <a:pt x="402087" y="1198238"/>
                </a:cubicBezTo>
                <a:cubicBezTo>
                  <a:pt x="395437" y="1201341"/>
                  <a:pt x="385241" y="1209320"/>
                  <a:pt x="383468" y="1217300"/>
                </a:cubicBezTo>
                <a:cubicBezTo>
                  <a:pt x="383025" y="1217743"/>
                  <a:pt x="383025" y="1218630"/>
                  <a:pt x="383025" y="1219517"/>
                </a:cubicBezTo>
                <a:cubicBezTo>
                  <a:pt x="379478" y="1222176"/>
                  <a:pt x="376375" y="1224836"/>
                  <a:pt x="374159" y="1228383"/>
                </a:cubicBezTo>
                <a:cubicBezTo>
                  <a:pt x="373716" y="1230156"/>
                  <a:pt x="371055" y="1233259"/>
                  <a:pt x="371055" y="1235476"/>
                </a:cubicBezTo>
                <a:cubicBezTo>
                  <a:pt x="366622" y="1235919"/>
                  <a:pt x="362189" y="1236362"/>
                  <a:pt x="357756" y="1236362"/>
                </a:cubicBezTo>
                <a:cubicBezTo>
                  <a:pt x="349333" y="1237249"/>
                  <a:pt x="340911" y="1237692"/>
                  <a:pt x="332044" y="1238579"/>
                </a:cubicBezTo>
                <a:cubicBezTo>
                  <a:pt x="332488" y="1238136"/>
                  <a:pt x="332931" y="1237249"/>
                  <a:pt x="333374" y="1236806"/>
                </a:cubicBezTo>
                <a:cubicBezTo>
                  <a:pt x="334704" y="1234146"/>
                  <a:pt x="336477" y="1232373"/>
                  <a:pt x="338694" y="1230156"/>
                </a:cubicBezTo>
                <a:cubicBezTo>
                  <a:pt x="339137" y="1230156"/>
                  <a:pt x="339580" y="1229713"/>
                  <a:pt x="340024" y="1229713"/>
                </a:cubicBezTo>
                <a:cubicBezTo>
                  <a:pt x="346230" y="1227496"/>
                  <a:pt x="352880" y="1226610"/>
                  <a:pt x="358643" y="1223950"/>
                </a:cubicBezTo>
                <a:cubicBezTo>
                  <a:pt x="363962" y="1221733"/>
                  <a:pt x="367509" y="1217743"/>
                  <a:pt x="370612" y="1213310"/>
                </a:cubicBezTo>
                <a:cubicBezTo>
                  <a:pt x="374159" y="1207991"/>
                  <a:pt x="379035" y="1204001"/>
                  <a:pt x="384355" y="1200454"/>
                </a:cubicBezTo>
                <a:cubicBezTo>
                  <a:pt x="387901" y="1197794"/>
                  <a:pt x="392778" y="1193805"/>
                  <a:pt x="391891" y="1188485"/>
                </a:cubicBezTo>
                <a:cubicBezTo>
                  <a:pt x="391448" y="1185382"/>
                  <a:pt x="387458" y="1183165"/>
                  <a:pt x="384355" y="1184495"/>
                </a:cubicBezTo>
                <a:cubicBezTo>
                  <a:pt x="383025" y="1184938"/>
                  <a:pt x="382138" y="1185825"/>
                  <a:pt x="380808" y="1186712"/>
                </a:cubicBezTo>
                <a:cubicBezTo>
                  <a:pt x="380808" y="1186712"/>
                  <a:pt x="380365" y="1186712"/>
                  <a:pt x="380365" y="1186712"/>
                </a:cubicBezTo>
                <a:cubicBezTo>
                  <a:pt x="372829" y="1190702"/>
                  <a:pt x="366179" y="1195578"/>
                  <a:pt x="359086" y="1199568"/>
                </a:cubicBezTo>
                <a:cubicBezTo>
                  <a:pt x="348890" y="1204444"/>
                  <a:pt x="338251" y="1213310"/>
                  <a:pt x="336477" y="1224836"/>
                </a:cubicBezTo>
                <a:cubicBezTo>
                  <a:pt x="336034" y="1226166"/>
                  <a:pt x="336034" y="1227053"/>
                  <a:pt x="336034" y="1227939"/>
                </a:cubicBezTo>
                <a:cubicBezTo>
                  <a:pt x="333818" y="1230599"/>
                  <a:pt x="332044" y="1233259"/>
                  <a:pt x="330271" y="1235919"/>
                </a:cubicBezTo>
                <a:cubicBezTo>
                  <a:pt x="329828" y="1236806"/>
                  <a:pt x="328941" y="1238136"/>
                  <a:pt x="328498" y="1239022"/>
                </a:cubicBezTo>
                <a:cubicBezTo>
                  <a:pt x="317415" y="1239909"/>
                  <a:pt x="306775" y="1240796"/>
                  <a:pt x="295693" y="1241682"/>
                </a:cubicBezTo>
                <a:cubicBezTo>
                  <a:pt x="296136" y="1241239"/>
                  <a:pt x="296136" y="1240796"/>
                  <a:pt x="296136" y="1240352"/>
                </a:cubicBezTo>
                <a:cubicBezTo>
                  <a:pt x="296136" y="1239909"/>
                  <a:pt x="296580" y="1239466"/>
                  <a:pt x="297023" y="1238579"/>
                </a:cubicBezTo>
                <a:cubicBezTo>
                  <a:pt x="300126" y="1240352"/>
                  <a:pt x="307219" y="1235476"/>
                  <a:pt x="309879" y="1233702"/>
                </a:cubicBezTo>
                <a:cubicBezTo>
                  <a:pt x="309879" y="1233702"/>
                  <a:pt x="310322" y="1233259"/>
                  <a:pt x="310322" y="1233259"/>
                </a:cubicBezTo>
                <a:cubicBezTo>
                  <a:pt x="312539" y="1232373"/>
                  <a:pt x="314312" y="1231486"/>
                  <a:pt x="316528" y="1230156"/>
                </a:cubicBezTo>
                <a:cubicBezTo>
                  <a:pt x="321848" y="1227496"/>
                  <a:pt x="324065" y="1221733"/>
                  <a:pt x="327168" y="1217300"/>
                </a:cubicBezTo>
                <a:cubicBezTo>
                  <a:pt x="332488" y="1211094"/>
                  <a:pt x="340911" y="1204887"/>
                  <a:pt x="341354" y="1196021"/>
                </a:cubicBezTo>
                <a:cubicBezTo>
                  <a:pt x="341354" y="1193361"/>
                  <a:pt x="339580" y="1191145"/>
                  <a:pt x="336921" y="1190702"/>
                </a:cubicBezTo>
                <a:cubicBezTo>
                  <a:pt x="332931" y="1190702"/>
                  <a:pt x="329828" y="1192031"/>
                  <a:pt x="326724" y="1194691"/>
                </a:cubicBezTo>
                <a:cubicBezTo>
                  <a:pt x="323621" y="1195135"/>
                  <a:pt x="315642" y="1209764"/>
                  <a:pt x="312982" y="1211980"/>
                </a:cubicBezTo>
                <a:cubicBezTo>
                  <a:pt x="308105" y="1215084"/>
                  <a:pt x="303229" y="1218187"/>
                  <a:pt x="300126" y="1223063"/>
                </a:cubicBezTo>
                <a:cubicBezTo>
                  <a:pt x="298353" y="1225280"/>
                  <a:pt x="297466" y="1228383"/>
                  <a:pt x="296580" y="1231043"/>
                </a:cubicBezTo>
                <a:cubicBezTo>
                  <a:pt x="296580" y="1231929"/>
                  <a:pt x="296136" y="1232373"/>
                  <a:pt x="296136" y="1233259"/>
                </a:cubicBezTo>
                <a:cubicBezTo>
                  <a:pt x="294806" y="1234589"/>
                  <a:pt x="293476" y="1235919"/>
                  <a:pt x="292590" y="1237692"/>
                </a:cubicBezTo>
                <a:cubicBezTo>
                  <a:pt x="291703" y="1239022"/>
                  <a:pt x="291260" y="1240796"/>
                  <a:pt x="291703" y="1242125"/>
                </a:cubicBezTo>
                <a:cubicBezTo>
                  <a:pt x="287713" y="1242569"/>
                  <a:pt x="284167" y="1243012"/>
                  <a:pt x="280177" y="1243012"/>
                </a:cubicBezTo>
                <a:cubicBezTo>
                  <a:pt x="279290" y="1243012"/>
                  <a:pt x="278404" y="1243012"/>
                  <a:pt x="277517" y="1243012"/>
                </a:cubicBezTo>
                <a:cubicBezTo>
                  <a:pt x="277960" y="1227053"/>
                  <a:pt x="278847" y="1211094"/>
                  <a:pt x="280621" y="1195135"/>
                </a:cubicBezTo>
                <a:cubicBezTo>
                  <a:pt x="283723" y="1170309"/>
                  <a:pt x="288157" y="1145927"/>
                  <a:pt x="293476" y="1121545"/>
                </a:cubicBezTo>
                <a:cubicBezTo>
                  <a:pt x="298796" y="1121989"/>
                  <a:pt x="304116" y="1121989"/>
                  <a:pt x="309436" y="1122432"/>
                </a:cubicBezTo>
                <a:cubicBezTo>
                  <a:pt x="318302" y="1122432"/>
                  <a:pt x="327168" y="1121989"/>
                  <a:pt x="335590" y="1121989"/>
                </a:cubicBezTo>
                <a:cubicBezTo>
                  <a:pt x="336034" y="1121989"/>
                  <a:pt x="336034" y="1122432"/>
                  <a:pt x="336034" y="1122432"/>
                </a:cubicBezTo>
                <a:cubicBezTo>
                  <a:pt x="337807" y="1124205"/>
                  <a:pt x="340024" y="1125978"/>
                  <a:pt x="342240" y="1127752"/>
                </a:cubicBezTo>
                <a:cubicBezTo>
                  <a:pt x="342240" y="1128638"/>
                  <a:pt x="342684" y="1129968"/>
                  <a:pt x="342684" y="1130855"/>
                </a:cubicBezTo>
                <a:cubicBezTo>
                  <a:pt x="343127" y="1132628"/>
                  <a:pt x="343570" y="1134844"/>
                  <a:pt x="344457" y="1136618"/>
                </a:cubicBezTo>
                <a:cubicBezTo>
                  <a:pt x="346673" y="1141494"/>
                  <a:pt x="350663" y="1144154"/>
                  <a:pt x="355096" y="1146814"/>
                </a:cubicBezTo>
                <a:cubicBezTo>
                  <a:pt x="355539" y="1147257"/>
                  <a:pt x="355983" y="1147257"/>
                  <a:pt x="355983" y="1147257"/>
                </a:cubicBezTo>
                <a:cubicBezTo>
                  <a:pt x="357313" y="1148144"/>
                  <a:pt x="358200" y="1148587"/>
                  <a:pt x="359529" y="1149474"/>
                </a:cubicBezTo>
                <a:cubicBezTo>
                  <a:pt x="360859" y="1150360"/>
                  <a:pt x="361746" y="1150804"/>
                  <a:pt x="363076" y="1151247"/>
                </a:cubicBezTo>
                <a:cubicBezTo>
                  <a:pt x="367952" y="1153907"/>
                  <a:pt x="372829" y="1156123"/>
                  <a:pt x="377262" y="1157897"/>
                </a:cubicBezTo>
                <a:cubicBezTo>
                  <a:pt x="383025" y="1161000"/>
                  <a:pt x="387458" y="1165876"/>
                  <a:pt x="392334" y="1170309"/>
                </a:cubicBezTo>
                <a:cubicBezTo>
                  <a:pt x="394551" y="1172083"/>
                  <a:pt x="396767" y="1173856"/>
                  <a:pt x="399870" y="1175186"/>
                </a:cubicBezTo>
                <a:cubicBezTo>
                  <a:pt x="402531" y="1176516"/>
                  <a:pt x="404747" y="1178289"/>
                  <a:pt x="407850" y="1178732"/>
                </a:cubicBezTo>
                <a:cubicBezTo>
                  <a:pt x="408293" y="1178732"/>
                  <a:pt x="408737" y="1178732"/>
                  <a:pt x="408737" y="1178289"/>
                </a:cubicBezTo>
                <a:cubicBezTo>
                  <a:pt x="414943" y="1179619"/>
                  <a:pt x="422036" y="1174742"/>
                  <a:pt x="417603" y="1168093"/>
                </a:cubicBezTo>
                <a:cubicBezTo>
                  <a:pt x="411397" y="1157897"/>
                  <a:pt x="399427" y="1153464"/>
                  <a:pt x="390561" y="1146371"/>
                </a:cubicBezTo>
                <a:cubicBezTo>
                  <a:pt x="385685" y="1142381"/>
                  <a:pt x="381695" y="1137061"/>
                  <a:pt x="376375" y="1133071"/>
                </a:cubicBezTo>
                <a:cubicBezTo>
                  <a:pt x="368839" y="1127308"/>
                  <a:pt x="359529" y="1123762"/>
                  <a:pt x="350220" y="1124205"/>
                </a:cubicBezTo>
                <a:cubicBezTo>
                  <a:pt x="348890" y="1124205"/>
                  <a:pt x="347560" y="1124205"/>
                  <a:pt x="346230" y="1124205"/>
                </a:cubicBezTo>
                <a:cubicBezTo>
                  <a:pt x="344900" y="1123319"/>
                  <a:pt x="344013" y="1121989"/>
                  <a:pt x="342684" y="1121102"/>
                </a:cubicBezTo>
                <a:cubicBezTo>
                  <a:pt x="358200" y="1120658"/>
                  <a:pt x="373716" y="1120215"/>
                  <a:pt x="389231" y="1119329"/>
                </a:cubicBezTo>
                <a:cubicBezTo>
                  <a:pt x="390561" y="1121102"/>
                  <a:pt x="392778" y="1122432"/>
                  <a:pt x="394551" y="1123319"/>
                </a:cubicBezTo>
                <a:cubicBezTo>
                  <a:pt x="395881" y="1124205"/>
                  <a:pt x="397211" y="1124648"/>
                  <a:pt x="398541" y="1125092"/>
                </a:cubicBezTo>
                <a:cubicBezTo>
                  <a:pt x="398541" y="1127308"/>
                  <a:pt x="400314" y="1129525"/>
                  <a:pt x="401644" y="1131298"/>
                </a:cubicBezTo>
                <a:cubicBezTo>
                  <a:pt x="408737" y="1141051"/>
                  <a:pt x="418046" y="1149030"/>
                  <a:pt x="429129" y="1153907"/>
                </a:cubicBezTo>
                <a:cubicBezTo>
                  <a:pt x="433562" y="1156123"/>
                  <a:pt x="437995" y="1156567"/>
                  <a:pt x="442429" y="1158340"/>
                </a:cubicBezTo>
                <a:cubicBezTo>
                  <a:pt x="448191" y="1160556"/>
                  <a:pt x="453068" y="1164103"/>
                  <a:pt x="458388" y="1166763"/>
                </a:cubicBezTo>
                <a:cubicBezTo>
                  <a:pt x="458831" y="1166763"/>
                  <a:pt x="458831" y="1166763"/>
                  <a:pt x="459274" y="1166763"/>
                </a:cubicBezTo>
                <a:cubicBezTo>
                  <a:pt x="461491" y="1167649"/>
                  <a:pt x="463264" y="1168979"/>
                  <a:pt x="465480" y="1169423"/>
                </a:cubicBezTo>
                <a:cubicBezTo>
                  <a:pt x="469027" y="1170309"/>
                  <a:pt x="473903" y="1168979"/>
                  <a:pt x="474347" y="1164989"/>
                </a:cubicBezTo>
                <a:cubicBezTo>
                  <a:pt x="474790" y="1162330"/>
                  <a:pt x="472573" y="1160113"/>
                  <a:pt x="470800" y="1158340"/>
                </a:cubicBezTo>
                <a:cubicBezTo>
                  <a:pt x="467697" y="1155237"/>
                  <a:pt x="464150" y="1152577"/>
                  <a:pt x="461047" y="1149917"/>
                </a:cubicBezTo>
                <a:cubicBezTo>
                  <a:pt x="452624" y="1144154"/>
                  <a:pt x="442429" y="1141494"/>
                  <a:pt x="434892" y="1134401"/>
                </a:cubicBezTo>
                <a:cubicBezTo>
                  <a:pt x="427799" y="1127752"/>
                  <a:pt x="418490" y="1122432"/>
                  <a:pt x="408293" y="1121989"/>
                </a:cubicBezTo>
                <a:cubicBezTo>
                  <a:pt x="406077" y="1121989"/>
                  <a:pt x="403417" y="1121545"/>
                  <a:pt x="401201" y="1122432"/>
                </a:cubicBezTo>
                <a:cubicBezTo>
                  <a:pt x="398984" y="1121102"/>
                  <a:pt x="397211" y="1119772"/>
                  <a:pt x="395437" y="1118442"/>
                </a:cubicBezTo>
                <a:cubicBezTo>
                  <a:pt x="415386" y="1117112"/>
                  <a:pt x="435335" y="1115782"/>
                  <a:pt x="455284" y="1114009"/>
                </a:cubicBezTo>
                <a:cubicBezTo>
                  <a:pt x="455284" y="1115339"/>
                  <a:pt x="456171" y="1116225"/>
                  <a:pt x="457057" y="1117112"/>
                </a:cubicBezTo>
                <a:cubicBezTo>
                  <a:pt x="457944" y="1118442"/>
                  <a:pt x="459274" y="1119329"/>
                  <a:pt x="460161" y="1120658"/>
                </a:cubicBezTo>
                <a:cubicBezTo>
                  <a:pt x="460161" y="1121102"/>
                  <a:pt x="460604" y="1121545"/>
                  <a:pt x="460604" y="1122432"/>
                </a:cubicBezTo>
                <a:cubicBezTo>
                  <a:pt x="462377" y="1127308"/>
                  <a:pt x="465037" y="1131741"/>
                  <a:pt x="468140" y="1135731"/>
                </a:cubicBezTo>
                <a:cubicBezTo>
                  <a:pt x="473460" y="1143267"/>
                  <a:pt x="480553" y="1149917"/>
                  <a:pt x="489419" y="1153464"/>
                </a:cubicBezTo>
                <a:cubicBezTo>
                  <a:pt x="499172" y="1156567"/>
                  <a:pt x="504935" y="1165876"/>
                  <a:pt x="513358" y="1170753"/>
                </a:cubicBezTo>
                <a:cubicBezTo>
                  <a:pt x="513801" y="1170753"/>
                  <a:pt x="514244" y="1170753"/>
                  <a:pt x="514244" y="1170309"/>
                </a:cubicBezTo>
                <a:cubicBezTo>
                  <a:pt x="514244" y="1170309"/>
                  <a:pt x="514244" y="1170309"/>
                  <a:pt x="514244" y="1170309"/>
                </a:cubicBezTo>
                <a:cubicBezTo>
                  <a:pt x="516018" y="1171196"/>
                  <a:pt x="517791" y="1172083"/>
                  <a:pt x="520008" y="1172526"/>
                </a:cubicBezTo>
                <a:cubicBezTo>
                  <a:pt x="523111" y="1173412"/>
                  <a:pt x="527987" y="1172969"/>
                  <a:pt x="529317" y="1169423"/>
                </a:cubicBezTo>
                <a:cubicBezTo>
                  <a:pt x="531090" y="1160556"/>
                  <a:pt x="505821" y="1145041"/>
                  <a:pt x="500059" y="1138391"/>
                </a:cubicBezTo>
                <a:cubicBezTo>
                  <a:pt x="492522" y="1130855"/>
                  <a:pt x="485873" y="1120658"/>
                  <a:pt x="474347" y="1118885"/>
                </a:cubicBezTo>
                <a:cubicBezTo>
                  <a:pt x="472130" y="1118885"/>
                  <a:pt x="467254" y="1117999"/>
                  <a:pt x="464150" y="1118442"/>
                </a:cubicBezTo>
                <a:cubicBezTo>
                  <a:pt x="463264" y="1117556"/>
                  <a:pt x="462377" y="1116669"/>
                  <a:pt x="461934" y="1115782"/>
                </a:cubicBezTo>
                <a:cubicBezTo>
                  <a:pt x="461491" y="1115339"/>
                  <a:pt x="460604" y="1114009"/>
                  <a:pt x="460161" y="1113122"/>
                </a:cubicBezTo>
                <a:cubicBezTo>
                  <a:pt x="472573" y="1111792"/>
                  <a:pt x="484543" y="1110906"/>
                  <a:pt x="496955" y="1109133"/>
                </a:cubicBezTo>
                <a:cubicBezTo>
                  <a:pt x="500502" y="1108689"/>
                  <a:pt x="504492" y="1108246"/>
                  <a:pt x="508038" y="1107803"/>
                </a:cubicBezTo>
                <a:cubicBezTo>
                  <a:pt x="508925" y="1110019"/>
                  <a:pt x="511585" y="1113122"/>
                  <a:pt x="514244" y="1115782"/>
                </a:cubicBezTo>
                <a:cubicBezTo>
                  <a:pt x="514688" y="1121102"/>
                  <a:pt x="516904" y="1126422"/>
                  <a:pt x="520008" y="1130855"/>
                </a:cubicBezTo>
                <a:cubicBezTo>
                  <a:pt x="524441" y="1136174"/>
                  <a:pt x="530647" y="1139721"/>
                  <a:pt x="535524" y="1144154"/>
                </a:cubicBezTo>
                <a:cubicBezTo>
                  <a:pt x="542173" y="1150360"/>
                  <a:pt x="547049" y="1160113"/>
                  <a:pt x="556802" y="1161443"/>
                </a:cubicBezTo>
                <a:cubicBezTo>
                  <a:pt x="556802" y="1161443"/>
                  <a:pt x="556802" y="1161443"/>
                  <a:pt x="556802" y="1161443"/>
                </a:cubicBezTo>
                <a:cubicBezTo>
                  <a:pt x="557689" y="1161886"/>
                  <a:pt x="558132" y="1162330"/>
                  <a:pt x="559019" y="1162330"/>
                </a:cubicBezTo>
                <a:cubicBezTo>
                  <a:pt x="564782" y="1164103"/>
                  <a:pt x="570102" y="1160113"/>
                  <a:pt x="567885" y="1154350"/>
                </a:cubicBezTo>
                <a:cubicBezTo>
                  <a:pt x="565668" y="1147701"/>
                  <a:pt x="559019" y="1143711"/>
                  <a:pt x="554142" y="1139278"/>
                </a:cubicBezTo>
                <a:cubicBezTo>
                  <a:pt x="550596" y="1136618"/>
                  <a:pt x="547493" y="1133958"/>
                  <a:pt x="544833" y="1129968"/>
                </a:cubicBezTo>
                <a:cubicBezTo>
                  <a:pt x="542616" y="1126422"/>
                  <a:pt x="540400" y="1122875"/>
                  <a:pt x="536853" y="1120215"/>
                </a:cubicBezTo>
                <a:cubicBezTo>
                  <a:pt x="531090" y="1116669"/>
                  <a:pt x="525327" y="1112679"/>
                  <a:pt x="518678" y="1111792"/>
                </a:cubicBezTo>
                <a:cubicBezTo>
                  <a:pt x="518234" y="1111792"/>
                  <a:pt x="517347" y="1111792"/>
                  <a:pt x="516904" y="1111792"/>
                </a:cubicBezTo>
                <a:cubicBezTo>
                  <a:pt x="515575" y="1110019"/>
                  <a:pt x="514244" y="1108689"/>
                  <a:pt x="512914" y="1106916"/>
                </a:cubicBezTo>
                <a:cubicBezTo>
                  <a:pt x="524441" y="1105586"/>
                  <a:pt x="535967" y="1104699"/>
                  <a:pt x="547493" y="1103370"/>
                </a:cubicBezTo>
                <a:cubicBezTo>
                  <a:pt x="547493" y="1103370"/>
                  <a:pt x="547493" y="1103813"/>
                  <a:pt x="547493" y="1103813"/>
                </a:cubicBezTo>
                <a:cubicBezTo>
                  <a:pt x="549709" y="1106916"/>
                  <a:pt x="552369" y="1109133"/>
                  <a:pt x="555472" y="1111349"/>
                </a:cubicBezTo>
                <a:cubicBezTo>
                  <a:pt x="555916" y="1112679"/>
                  <a:pt x="556802" y="1114452"/>
                  <a:pt x="557689" y="1116225"/>
                </a:cubicBezTo>
                <a:cubicBezTo>
                  <a:pt x="559019" y="1118442"/>
                  <a:pt x="560349" y="1120658"/>
                  <a:pt x="561678" y="1122432"/>
                </a:cubicBezTo>
                <a:cubicBezTo>
                  <a:pt x="564339" y="1125978"/>
                  <a:pt x="567442" y="1129968"/>
                  <a:pt x="571431" y="1133071"/>
                </a:cubicBezTo>
                <a:cubicBezTo>
                  <a:pt x="574091" y="1135288"/>
                  <a:pt x="577194" y="1136174"/>
                  <a:pt x="580297" y="1137504"/>
                </a:cubicBezTo>
                <a:cubicBezTo>
                  <a:pt x="583401" y="1139278"/>
                  <a:pt x="586504" y="1140607"/>
                  <a:pt x="590051" y="1141494"/>
                </a:cubicBezTo>
                <a:cubicBezTo>
                  <a:pt x="596257" y="1144597"/>
                  <a:pt x="602463" y="1148587"/>
                  <a:pt x="609556" y="1149030"/>
                </a:cubicBezTo>
                <a:cubicBezTo>
                  <a:pt x="610000" y="1149030"/>
                  <a:pt x="610442" y="1148587"/>
                  <a:pt x="610442" y="1148144"/>
                </a:cubicBezTo>
                <a:cubicBezTo>
                  <a:pt x="611773" y="1148587"/>
                  <a:pt x="613103" y="1149030"/>
                  <a:pt x="614876" y="1149030"/>
                </a:cubicBezTo>
                <a:cubicBezTo>
                  <a:pt x="621083" y="1149474"/>
                  <a:pt x="625958" y="1144597"/>
                  <a:pt x="620639" y="1139721"/>
                </a:cubicBezTo>
                <a:cubicBezTo>
                  <a:pt x="617536" y="1136618"/>
                  <a:pt x="613545" y="1134844"/>
                  <a:pt x="610000" y="1132185"/>
                </a:cubicBezTo>
                <a:cubicBezTo>
                  <a:pt x="601576" y="1127752"/>
                  <a:pt x="594040" y="1122432"/>
                  <a:pt x="586947" y="1116225"/>
                </a:cubicBezTo>
                <a:cubicBezTo>
                  <a:pt x="579855" y="1111792"/>
                  <a:pt x="570988" y="1110462"/>
                  <a:pt x="563009" y="1108246"/>
                </a:cubicBezTo>
                <a:cubicBezTo>
                  <a:pt x="560792" y="1107803"/>
                  <a:pt x="559462" y="1107803"/>
                  <a:pt x="558575" y="1107803"/>
                </a:cubicBezTo>
                <a:cubicBezTo>
                  <a:pt x="557245" y="1106473"/>
                  <a:pt x="555472" y="1105143"/>
                  <a:pt x="554142" y="1103813"/>
                </a:cubicBezTo>
                <a:cubicBezTo>
                  <a:pt x="553699" y="1103370"/>
                  <a:pt x="553256" y="1102926"/>
                  <a:pt x="552812" y="1102483"/>
                </a:cubicBezTo>
                <a:cubicBezTo>
                  <a:pt x="562122" y="1101596"/>
                  <a:pt x="571431" y="1100710"/>
                  <a:pt x="580741" y="1099823"/>
                </a:cubicBezTo>
                <a:cubicBezTo>
                  <a:pt x="580741" y="1099823"/>
                  <a:pt x="580741" y="1099823"/>
                  <a:pt x="581185" y="1100266"/>
                </a:cubicBezTo>
                <a:cubicBezTo>
                  <a:pt x="585174" y="1102483"/>
                  <a:pt x="589607" y="1104256"/>
                  <a:pt x="594040" y="1105143"/>
                </a:cubicBezTo>
                <a:cubicBezTo>
                  <a:pt x="598917" y="1105586"/>
                  <a:pt x="603793" y="1108246"/>
                  <a:pt x="608670" y="1108246"/>
                </a:cubicBezTo>
                <a:cubicBezTo>
                  <a:pt x="610000" y="1108246"/>
                  <a:pt x="612659" y="1108689"/>
                  <a:pt x="613989" y="1107359"/>
                </a:cubicBezTo>
                <a:cubicBezTo>
                  <a:pt x="622412" y="1107359"/>
                  <a:pt x="629949" y="1103370"/>
                  <a:pt x="637927" y="1101596"/>
                </a:cubicBezTo>
                <a:cubicBezTo>
                  <a:pt x="646794" y="1099823"/>
                  <a:pt x="661867" y="1103813"/>
                  <a:pt x="667630" y="1095390"/>
                </a:cubicBezTo>
                <a:cubicBezTo>
                  <a:pt x="670733" y="1089184"/>
                  <a:pt x="662753" y="1084751"/>
                  <a:pt x="657876" y="1083421"/>
                </a:cubicBezTo>
                <a:cubicBezTo>
                  <a:pt x="649898" y="1080761"/>
                  <a:pt x="641474" y="1082091"/>
                  <a:pt x="633494" y="1082091"/>
                </a:cubicBezTo>
                <a:cubicBezTo>
                  <a:pt x="633494" y="1081647"/>
                  <a:pt x="633052" y="1081647"/>
                  <a:pt x="632608" y="1081647"/>
                </a:cubicBezTo>
                <a:cubicBezTo>
                  <a:pt x="622412" y="1081647"/>
                  <a:pt x="612216" y="1078101"/>
                  <a:pt x="602020" y="1081204"/>
                </a:cubicBezTo>
                <a:cubicBezTo>
                  <a:pt x="593596" y="1083421"/>
                  <a:pt x="587391" y="1090070"/>
                  <a:pt x="581185" y="1096276"/>
                </a:cubicBezTo>
                <a:cubicBezTo>
                  <a:pt x="580741" y="1096720"/>
                  <a:pt x="580741" y="1096720"/>
                  <a:pt x="580741" y="1097163"/>
                </a:cubicBezTo>
                <a:cubicBezTo>
                  <a:pt x="566998" y="1098050"/>
                  <a:pt x="553699" y="1098936"/>
                  <a:pt x="540400" y="1099823"/>
                </a:cubicBezTo>
                <a:cubicBezTo>
                  <a:pt x="541286" y="1097607"/>
                  <a:pt x="542173" y="1095833"/>
                  <a:pt x="543060" y="1094060"/>
                </a:cubicBezTo>
                <a:cubicBezTo>
                  <a:pt x="543503" y="1092730"/>
                  <a:pt x="544390" y="1091843"/>
                  <a:pt x="545276" y="1090513"/>
                </a:cubicBezTo>
                <a:cubicBezTo>
                  <a:pt x="545719" y="1090070"/>
                  <a:pt x="546606" y="1090070"/>
                  <a:pt x="547049" y="1089627"/>
                </a:cubicBezTo>
                <a:cubicBezTo>
                  <a:pt x="552812" y="1088297"/>
                  <a:pt x="558575" y="1085194"/>
                  <a:pt x="562565" y="1080761"/>
                </a:cubicBezTo>
                <a:cubicBezTo>
                  <a:pt x="564339" y="1079431"/>
                  <a:pt x="564782" y="1076771"/>
                  <a:pt x="566555" y="1075441"/>
                </a:cubicBezTo>
                <a:cubicBezTo>
                  <a:pt x="572318" y="1072338"/>
                  <a:pt x="579411" y="1070565"/>
                  <a:pt x="583844" y="1065688"/>
                </a:cubicBezTo>
                <a:cubicBezTo>
                  <a:pt x="590051" y="1058595"/>
                  <a:pt x="599360" y="1048399"/>
                  <a:pt x="598030" y="1038203"/>
                </a:cubicBezTo>
                <a:cubicBezTo>
                  <a:pt x="597143" y="1035100"/>
                  <a:pt x="593596" y="1035100"/>
                  <a:pt x="591824" y="1037316"/>
                </a:cubicBezTo>
                <a:cubicBezTo>
                  <a:pt x="586504" y="1041306"/>
                  <a:pt x="581627" y="1045739"/>
                  <a:pt x="576308" y="1049729"/>
                </a:cubicBezTo>
                <a:cubicBezTo>
                  <a:pt x="564782" y="1055935"/>
                  <a:pt x="551483" y="1061255"/>
                  <a:pt x="545276" y="1073668"/>
                </a:cubicBezTo>
                <a:cubicBezTo>
                  <a:pt x="544390" y="1075884"/>
                  <a:pt x="537740" y="1088297"/>
                  <a:pt x="539957" y="1090957"/>
                </a:cubicBezTo>
                <a:cubicBezTo>
                  <a:pt x="538627" y="1093173"/>
                  <a:pt x="537740" y="1095833"/>
                  <a:pt x="536853" y="1098493"/>
                </a:cubicBezTo>
                <a:cubicBezTo>
                  <a:pt x="536853" y="1098936"/>
                  <a:pt x="536410" y="1099823"/>
                  <a:pt x="536410" y="1100266"/>
                </a:cubicBezTo>
                <a:cubicBezTo>
                  <a:pt x="527101" y="1101153"/>
                  <a:pt x="517791" y="1102040"/>
                  <a:pt x="508038" y="1102926"/>
                </a:cubicBezTo>
                <a:cubicBezTo>
                  <a:pt x="508481" y="1100710"/>
                  <a:pt x="508925" y="1098936"/>
                  <a:pt x="509368" y="1096720"/>
                </a:cubicBezTo>
                <a:cubicBezTo>
                  <a:pt x="510255" y="1094947"/>
                  <a:pt x="510698" y="1092730"/>
                  <a:pt x="511142" y="1090513"/>
                </a:cubicBezTo>
                <a:cubicBezTo>
                  <a:pt x="514244" y="1088297"/>
                  <a:pt x="517791" y="1086524"/>
                  <a:pt x="520894" y="1084307"/>
                </a:cubicBezTo>
                <a:cubicBezTo>
                  <a:pt x="524441" y="1081204"/>
                  <a:pt x="527544" y="1077214"/>
                  <a:pt x="530204" y="1073225"/>
                </a:cubicBezTo>
                <a:cubicBezTo>
                  <a:pt x="532420" y="1069678"/>
                  <a:pt x="533307" y="1064802"/>
                  <a:pt x="535967" y="1061698"/>
                </a:cubicBezTo>
                <a:cubicBezTo>
                  <a:pt x="540843" y="1055492"/>
                  <a:pt x="547936" y="1049729"/>
                  <a:pt x="549266" y="1041306"/>
                </a:cubicBezTo>
                <a:cubicBezTo>
                  <a:pt x="550152" y="1034657"/>
                  <a:pt x="544833" y="1030223"/>
                  <a:pt x="539957" y="1032440"/>
                </a:cubicBezTo>
                <a:cubicBezTo>
                  <a:pt x="539070" y="1032440"/>
                  <a:pt x="538183" y="1032883"/>
                  <a:pt x="537740" y="1033327"/>
                </a:cubicBezTo>
                <a:cubicBezTo>
                  <a:pt x="527544" y="1040420"/>
                  <a:pt x="523111" y="1052832"/>
                  <a:pt x="515575" y="1062585"/>
                </a:cubicBezTo>
                <a:cubicBezTo>
                  <a:pt x="513801" y="1065245"/>
                  <a:pt x="511142" y="1067018"/>
                  <a:pt x="509368" y="1070121"/>
                </a:cubicBezTo>
                <a:cubicBezTo>
                  <a:pt x="506708" y="1074554"/>
                  <a:pt x="506265" y="1079874"/>
                  <a:pt x="506265" y="1085194"/>
                </a:cubicBezTo>
                <a:cubicBezTo>
                  <a:pt x="506265" y="1086524"/>
                  <a:pt x="506265" y="1087854"/>
                  <a:pt x="506265" y="1089184"/>
                </a:cubicBezTo>
                <a:cubicBezTo>
                  <a:pt x="506265" y="1090513"/>
                  <a:pt x="505821" y="1091843"/>
                  <a:pt x="506708" y="1092730"/>
                </a:cubicBezTo>
                <a:cubicBezTo>
                  <a:pt x="505821" y="1095390"/>
                  <a:pt x="504935" y="1098050"/>
                  <a:pt x="504492" y="1101153"/>
                </a:cubicBezTo>
                <a:cubicBezTo>
                  <a:pt x="504492" y="1101596"/>
                  <a:pt x="504492" y="1102483"/>
                  <a:pt x="504048" y="1102926"/>
                </a:cubicBezTo>
                <a:cubicBezTo>
                  <a:pt x="484986" y="1104699"/>
                  <a:pt x="466367" y="1106473"/>
                  <a:pt x="447305" y="1108246"/>
                </a:cubicBezTo>
                <a:cubicBezTo>
                  <a:pt x="447305" y="1108246"/>
                  <a:pt x="447305" y="1107803"/>
                  <a:pt x="447305" y="1107359"/>
                </a:cubicBezTo>
                <a:cubicBezTo>
                  <a:pt x="449078" y="1102483"/>
                  <a:pt x="451295" y="1098050"/>
                  <a:pt x="453954" y="1094060"/>
                </a:cubicBezTo>
                <a:cubicBezTo>
                  <a:pt x="454398" y="1094060"/>
                  <a:pt x="455284" y="1094060"/>
                  <a:pt x="455728" y="1094060"/>
                </a:cubicBezTo>
                <a:cubicBezTo>
                  <a:pt x="463707" y="1092287"/>
                  <a:pt x="470800" y="1088297"/>
                  <a:pt x="476120" y="1082091"/>
                </a:cubicBezTo>
                <a:cubicBezTo>
                  <a:pt x="478780" y="1078988"/>
                  <a:pt x="480996" y="1074998"/>
                  <a:pt x="482770" y="1071008"/>
                </a:cubicBezTo>
                <a:cubicBezTo>
                  <a:pt x="484099" y="1067905"/>
                  <a:pt x="484986" y="1064802"/>
                  <a:pt x="486759" y="1062142"/>
                </a:cubicBezTo>
                <a:cubicBezTo>
                  <a:pt x="492522" y="1056379"/>
                  <a:pt x="498285" y="1050616"/>
                  <a:pt x="501388" y="1042636"/>
                </a:cubicBezTo>
                <a:cubicBezTo>
                  <a:pt x="503605" y="1038646"/>
                  <a:pt x="501832" y="1035100"/>
                  <a:pt x="498285" y="1035100"/>
                </a:cubicBezTo>
                <a:cubicBezTo>
                  <a:pt x="497842" y="1034657"/>
                  <a:pt x="496512" y="1034657"/>
                  <a:pt x="495626" y="1035100"/>
                </a:cubicBezTo>
                <a:cubicBezTo>
                  <a:pt x="484543" y="1038646"/>
                  <a:pt x="478780" y="1050172"/>
                  <a:pt x="470800" y="1057709"/>
                </a:cubicBezTo>
                <a:cubicBezTo>
                  <a:pt x="465924" y="1062142"/>
                  <a:pt x="459717" y="1065688"/>
                  <a:pt x="456171" y="1071451"/>
                </a:cubicBezTo>
                <a:cubicBezTo>
                  <a:pt x="451738" y="1077658"/>
                  <a:pt x="448191" y="1085194"/>
                  <a:pt x="449965" y="1093173"/>
                </a:cubicBezTo>
                <a:cubicBezTo>
                  <a:pt x="446862" y="1097607"/>
                  <a:pt x="444645" y="1102926"/>
                  <a:pt x="443758" y="1108689"/>
                </a:cubicBezTo>
                <a:cubicBezTo>
                  <a:pt x="428685" y="1110019"/>
                  <a:pt x="413613" y="1110906"/>
                  <a:pt x="398984" y="1111792"/>
                </a:cubicBezTo>
                <a:cubicBezTo>
                  <a:pt x="399427" y="1109133"/>
                  <a:pt x="399870" y="1106916"/>
                  <a:pt x="400757" y="1104256"/>
                </a:cubicBezTo>
                <a:cubicBezTo>
                  <a:pt x="400757" y="1104256"/>
                  <a:pt x="401201" y="1103813"/>
                  <a:pt x="401201" y="1103813"/>
                </a:cubicBezTo>
                <a:cubicBezTo>
                  <a:pt x="404303" y="1102926"/>
                  <a:pt x="407407" y="1102483"/>
                  <a:pt x="410067" y="1100710"/>
                </a:cubicBezTo>
                <a:cubicBezTo>
                  <a:pt x="419376" y="1096276"/>
                  <a:pt x="425583" y="1087854"/>
                  <a:pt x="430902" y="1079431"/>
                </a:cubicBezTo>
                <a:cubicBezTo>
                  <a:pt x="434449" y="1074554"/>
                  <a:pt x="439768" y="1071008"/>
                  <a:pt x="444201" y="1067018"/>
                </a:cubicBezTo>
                <a:cubicBezTo>
                  <a:pt x="449078" y="1061698"/>
                  <a:pt x="457944" y="1053719"/>
                  <a:pt x="457057" y="1045739"/>
                </a:cubicBezTo>
                <a:cubicBezTo>
                  <a:pt x="456614" y="1044409"/>
                  <a:pt x="456171" y="1043523"/>
                  <a:pt x="455284" y="1043079"/>
                </a:cubicBezTo>
                <a:cubicBezTo>
                  <a:pt x="455284" y="1042636"/>
                  <a:pt x="455284" y="1042636"/>
                  <a:pt x="455284" y="1042193"/>
                </a:cubicBezTo>
                <a:cubicBezTo>
                  <a:pt x="454841" y="1042193"/>
                  <a:pt x="453954" y="1042193"/>
                  <a:pt x="453511" y="1042193"/>
                </a:cubicBezTo>
                <a:cubicBezTo>
                  <a:pt x="453511" y="1042193"/>
                  <a:pt x="453068" y="1042193"/>
                  <a:pt x="453068" y="1042193"/>
                </a:cubicBezTo>
                <a:cubicBezTo>
                  <a:pt x="452624" y="1042193"/>
                  <a:pt x="452181" y="1042193"/>
                  <a:pt x="451738" y="1042193"/>
                </a:cubicBezTo>
                <a:cubicBezTo>
                  <a:pt x="451295" y="1042193"/>
                  <a:pt x="450408" y="1042636"/>
                  <a:pt x="449965" y="1042636"/>
                </a:cubicBezTo>
                <a:cubicBezTo>
                  <a:pt x="449965" y="1042636"/>
                  <a:pt x="449521" y="1042636"/>
                  <a:pt x="449521" y="1042636"/>
                </a:cubicBezTo>
                <a:cubicBezTo>
                  <a:pt x="441542" y="1046626"/>
                  <a:pt x="436665" y="1054606"/>
                  <a:pt x="429129" y="1059039"/>
                </a:cubicBezTo>
                <a:cubicBezTo>
                  <a:pt x="422923" y="1062585"/>
                  <a:pt x="415386" y="1063915"/>
                  <a:pt x="410510" y="1069678"/>
                </a:cubicBezTo>
                <a:cubicBezTo>
                  <a:pt x="401644" y="1076328"/>
                  <a:pt x="400314" y="1087410"/>
                  <a:pt x="398541" y="1097607"/>
                </a:cubicBezTo>
                <a:cubicBezTo>
                  <a:pt x="398541" y="1098936"/>
                  <a:pt x="397654" y="1100710"/>
                  <a:pt x="398098" y="1102483"/>
                </a:cubicBezTo>
                <a:cubicBezTo>
                  <a:pt x="397654" y="1104256"/>
                  <a:pt x="397211" y="1106029"/>
                  <a:pt x="396767" y="1107803"/>
                </a:cubicBezTo>
                <a:cubicBezTo>
                  <a:pt x="396767" y="1108689"/>
                  <a:pt x="396324" y="1110462"/>
                  <a:pt x="396324" y="1111792"/>
                </a:cubicBezTo>
                <a:cubicBezTo>
                  <a:pt x="390561" y="1112236"/>
                  <a:pt x="384798" y="1112236"/>
                  <a:pt x="379478" y="1112679"/>
                </a:cubicBezTo>
                <a:cubicBezTo>
                  <a:pt x="363962" y="1113122"/>
                  <a:pt x="348447" y="1114009"/>
                  <a:pt x="332931" y="1114009"/>
                </a:cubicBezTo>
                <a:cubicBezTo>
                  <a:pt x="332931" y="1114009"/>
                  <a:pt x="332931" y="1113566"/>
                  <a:pt x="333374" y="1113566"/>
                </a:cubicBezTo>
                <a:cubicBezTo>
                  <a:pt x="333818" y="1113122"/>
                  <a:pt x="334261" y="1112236"/>
                  <a:pt x="334704" y="1111792"/>
                </a:cubicBezTo>
                <a:cubicBezTo>
                  <a:pt x="344457" y="1111792"/>
                  <a:pt x="354210" y="1107803"/>
                  <a:pt x="361303" y="1100710"/>
                </a:cubicBezTo>
                <a:cubicBezTo>
                  <a:pt x="364406" y="1097163"/>
                  <a:pt x="366622" y="1093173"/>
                  <a:pt x="368839" y="1089184"/>
                </a:cubicBezTo>
                <a:cubicBezTo>
                  <a:pt x="374602" y="1083421"/>
                  <a:pt x="382138" y="1079874"/>
                  <a:pt x="387901" y="1073668"/>
                </a:cubicBezTo>
                <a:cubicBezTo>
                  <a:pt x="392334" y="1069235"/>
                  <a:pt x="396767" y="1063915"/>
                  <a:pt x="397211" y="1057709"/>
                </a:cubicBezTo>
                <a:cubicBezTo>
                  <a:pt x="397211" y="1056379"/>
                  <a:pt x="396767" y="1055049"/>
                  <a:pt x="395881" y="1053719"/>
                </a:cubicBezTo>
                <a:cubicBezTo>
                  <a:pt x="395881" y="1053719"/>
                  <a:pt x="395881" y="1053719"/>
                  <a:pt x="395881" y="1053719"/>
                </a:cubicBezTo>
                <a:cubicBezTo>
                  <a:pt x="395881" y="1053719"/>
                  <a:pt x="395881" y="1053719"/>
                  <a:pt x="395881" y="1053719"/>
                </a:cubicBezTo>
                <a:cubicBezTo>
                  <a:pt x="395437" y="1052832"/>
                  <a:pt x="394551" y="1052389"/>
                  <a:pt x="393221" y="1051945"/>
                </a:cubicBezTo>
                <a:cubicBezTo>
                  <a:pt x="392778" y="1051945"/>
                  <a:pt x="392334" y="1051945"/>
                  <a:pt x="391891" y="1051945"/>
                </a:cubicBezTo>
                <a:cubicBezTo>
                  <a:pt x="380808" y="1050172"/>
                  <a:pt x="369282" y="1067018"/>
                  <a:pt x="360416" y="1072338"/>
                </a:cubicBezTo>
                <a:cubicBezTo>
                  <a:pt x="355539" y="1075884"/>
                  <a:pt x="349777" y="1077214"/>
                  <a:pt x="344900" y="1080761"/>
                </a:cubicBezTo>
                <a:cubicBezTo>
                  <a:pt x="340911" y="1084307"/>
                  <a:pt x="337364" y="1088740"/>
                  <a:pt x="334704" y="1093617"/>
                </a:cubicBezTo>
                <a:cubicBezTo>
                  <a:pt x="332044" y="1098050"/>
                  <a:pt x="329828" y="1102483"/>
                  <a:pt x="329385" y="1107803"/>
                </a:cubicBezTo>
                <a:cubicBezTo>
                  <a:pt x="329385" y="1109133"/>
                  <a:pt x="328941" y="1110462"/>
                  <a:pt x="329828" y="1111349"/>
                </a:cubicBezTo>
                <a:cubicBezTo>
                  <a:pt x="329385" y="1112236"/>
                  <a:pt x="328941" y="1113122"/>
                  <a:pt x="328941" y="1113566"/>
                </a:cubicBezTo>
                <a:cubicBezTo>
                  <a:pt x="318745" y="1113566"/>
                  <a:pt x="308105" y="1113566"/>
                  <a:pt x="297909" y="1113122"/>
                </a:cubicBezTo>
                <a:cubicBezTo>
                  <a:pt x="304116" y="1084751"/>
                  <a:pt x="311652" y="1056379"/>
                  <a:pt x="319188" y="1028007"/>
                </a:cubicBezTo>
                <a:cubicBezTo>
                  <a:pt x="323178" y="1014264"/>
                  <a:pt x="327168" y="1000078"/>
                  <a:pt x="331601" y="986336"/>
                </a:cubicBezTo>
                <a:cubicBezTo>
                  <a:pt x="334261" y="985006"/>
                  <a:pt x="336477" y="983676"/>
                  <a:pt x="339137" y="982789"/>
                </a:cubicBezTo>
                <a:cubicBezTo>
                  <a:pt x="339580" y="985006"/>
                  <a:pt x="341797" y="987666"/>
                  <a:pt x="344457" y="989882"/>
                </a:cubicBezTo>
                <a:cubicBezTo>
                  <a:pt x="344457" y="989882"/>
                  <a:pt x="344457" y="990326"/>
                  <a:pt x="344457" y="990326"/>
                </a:cubicBezTo>
                <a:cubicBezTo>
                  <a:pt x="348890" y="996089"/>
                  <a:pt x="354653" y="1000522"/>
                  <a:pt x="359972" y="1004955"/>
                </a:cubicBezTo>
                <a:cubicBezTo>
                  <a:pt x="363076" y="1007171"/>
                  <a:pt x="366622" y="1009831"/>
                  <a:pt x="370169" y="1011604"/>
                </a:cubicBezTo>
                <a:cubicBezTo>
                  <a:pt x="373272" y="1013378"/>
                  <a:pt x="377262" y="1013378"/>
                  <a:pt x="380808" y="1015151"/>
                </a:cubicBezTo>
                <a:cubicBezTo>
                  <a:pt x="385685" y="1017367"/>
                  <a:pt x="390561" y="1020471"/>
                  <a:pt x="395437" y="1021800"/>
                </a:cubicBezTo>
                <a:cubicBezTo>
                  <a:pt x="395881" y="1022244"/>
                  <a:pt x="397211" y="1021800"/>
                  <a:pt x="397654" y="1021357"/>
                </a:cubicBezTo>
                <a:cubicBezTo>
                  <a:pt x="401201" y="1021800"/>
                  <a:pt x="403860" y="1018697"/>
                  <a:pt x="401201" y="1015594"/>
                </a:cubicBezTo>
                <a:cubicBezTo>
                  <a:pt x="394994" y="1008945"/>
                  <a:pt x="388344" y="1002295"/>
                  <a:pt x="380365" y="997418"/>
                </a:cubicBezTo>
                <a:cubicBezTo>
                  <a:pt x="371942" y="992099"/>
                  <a:pt x="362633" y="988552"/>
                  <a:pt x="352436" y="987666"/>
                </a:cubicBezTo>
                <a:cubicBezTo>
                  <a:pt x="351106" y="987666"/>
                  <a:pt x="349333" y="987222"/>
                  <a:pt x="347560" y="987222"/>
                </a:cubicBezTo>
                <a:cubicBezTo>
                  <a:pt x="345787" y="985449"/>
                  <a:pt x="344013" y="984119"/>
                  <a:pt x="342684" y="981903"/>
                </a:cubicBezTo>
                <a:cubicBezTo>
                  <a:pt x="342684" y="981459"/>
                  <a:pt x="342240" y="981459"/>
                  <a:pt x="341797" y="981016"/>
                </a:cubicBezTo>
                <a:cubicBezTo>
                  <a:pt x="344900" y="979686"/>
                  <a:pt x="348003" y="978356"/>
                  <a:pt x="351550" y="977026"/>
                </a:cubicBezTo>
                <a:cubicBezTo>
                  <a:pt x="357313" y="974810"/>
                  <a:pt x="363519" y="973036"/>
                  <a:pt x="369282" y="971263"/>
                </a:cubicBezTo>
                <a:cubicBezTo>
                  <a:pt x="369282" y="971707"/>
                  <a:pt x="369726" y="971707"/>
                  <a:pt x="370169" y="972150"/>
                </a:cubicBezTo>
                <a:cubicBezTo>
                  <a:pt x="373716" y="975253"/>
                  <a:pt x="377262" y="977913"/>
                  <a:pt x="381252" y="980573"/>
                </a:cubicBezTo>
                <a:cubicBezTo>
                  <a:pt x="383025" y="990326"/>
                  <a:pt x="390561" y="998305"/>
                  <a:pt x="398984" y="1002738"/>
                </a:cubicBezTo>
                <a:cubicBezTo>
                  <a:pt x="404747" y="1005841"/>
                  <a:pt x="410953" y="1006285"/>
                  <a:pt x="416716" y="1008945"/>
                </a:cubicBezTo>
                <a:cubicBezTo>
                  <a:pt x="425139" y="1013378"/>
                  <a:pt x="431789" y="1023130"/>
                  <a:pt x="441985" y="1024017"/>
                </a:cubicBezTo>
                <a:cubicBezTo>
                  <a:pt x="443758" y="1024017"/>
                  <a:pt x="446418" y="1024017"/>
                  <a:pt x="447748" y="1023130"/>
                </a:cubicBezTo>
                <a:cubicBezTo>
                  <a:pt x="449521" y="1022687"/>
                  <a:pt x="450408" y="1021357"/>
                  <a:pt x="450408" y="1019584"/>
                </a:cubicBezTo>
                <a:cubicBezTo>
                  <a:pt x="449965" y="1016924"/>
                  <a:pt x="447748" y="1015151"/>
                  <a:pt x="445531" y="1013378"/>
                </a:cubicBezTo>
                <a:cubicBezTo>
                  <a:pt x="441098" y="1009831"/>
                  <a:pt x="435779" y="1006285"/>
                  <a:pt x="431346" y="1002738"/>
                </a:cubicBezTo>
                <a:cubicBezTo>
                  <a:pt x="426469" y="998748"/>
                  <a:pt x="422480" y="993872"/>
                  <a:pt x="418046" y="989882"/>
                </a:cubicBezTo>
                <a:cubicBezTo>
                  <a:pt x="411840" y="985006"/>
                  <a:pt x="404303" y="981903"/>
                  <a:pt x="396767" y="980130"/>
                </a:cubicBezTo>
                <a:cubicBezTo>
                  <a:pt x="394108" y="980130"/>
                  <a:pt x="388344" y="977469"/>
                  <a:pt x="384798" y="977913"/>
                </a:cubicBezTo>
                <a:cubicBezTo>
                  <a:pt x="381252" y="975253"/>
                  <a:pt x="378149" y="972593"/>
                  <a:pt x="374602" y="969933"/>
                </a:cubicBezTo>
                <a:cubicBezTo>
                  <a:pt x="386571" y="966387"/>
                  <a:pt x="398541" y="963284"/>
                  <a:pt x="410953" y="960624"/>
                </a:cubicBezTo>
                <a:cubicBezTo>
                  <a:pt x="412283" y="961954"/>
                  <a:pt x="414057" y="963284"/>
                  <a:pt x="414943" y="963727"/>
                </a:cubicBezTo>
                <a:cubicBezTo>
                  <a:pt x="419376" y="966830"/>
                  <a:pt x="423366" y="970377"/>
                  <a:pt x="427799" y="973036"/>
                </a:cubicBezTo>
                <a:cubicBezTo>
                  <a:pt x="428242" y="973480"/>
                  <a:pt x="428685" y="974366"/>
                  <a:pt x="429129" y="975253"/>
                </a:cubicBezTo>
                <a:cubicBezTo>
                  <a:pt x="432675" y="981903"/>
                  <a:pt x="437995" y="988109"/>
                  <a:pt x="444201" y="992542"/>
                </a:cubicBezTo>
                <a:cubicBezTo>
                  <a:pt x="449078" y="995645"/>
                  <a:pt x="454841" y="997418"/>
                  <a:pt x="460161" y="999635"/>
                </a:cubicBezTo>
                <a:cubicBezTo>
                  <a:pt x="468583" y="1004955"/>
                  <a:pt x="474790" y="1014708"/>
                  <a:pt x="484543" y="1017811"/>
                </a:cubicBezTo>
                <a:cubicBezTo>
                  <a:pt x="484986" y="1017811"/>
                  <a:pt x="485429" y="1018254"/>
                  <a:pt x="485873" y="1018254"/>
                </a:cubicBezTo>
                <a:cubicBezTo>
                  <a:pt x="486316" y="1018254"/>
                  <a:pt x="486759" y="1018254"/>
                  <a:pt x="487203" y="1018254"/>
                </a:cubicBezTo>
                <a:cubicBezTo>
                  <a:pt x="487203" y="1018254"/>
                  <a:pt x="487203" y="1018254"/>
                  <a:pt x="487646" y="1018254"/>
                </a:cubicBezTo>
                <a:cubicBezTo>
                  <a:pt x="489419" y="1018697"/>
                  <a:pt x="490749" y="1018697"/>
                  <a:pt x="492522" y="1018254"/>
                </a:cubicBezTo>
                <a:cubicBezTo>
                  <a:pt x="492965" y="1018254"/>
                  <a:pt x="493409" y="1017811"/>
                  <a:pt x="493409" y="1017367"/>
                </a:cubicBezTo>
                <a:cubicBezTo>
                  <a:pt x="496512" y="1015151"/>
                  <a:pt x="496512" y="1010275"/>
                  <a:pt x="492965" y="1006285"/>
                </a:cubicBezTo>
                <a:cubicBezTo>
                  <a:pt x="487203" y="999192"/>
                  <a:pt x="479666" y="993872"/>
                  <a:pt x="473016" y="987666"/>
                </a:cubicBezTo>
                <a:cubicBezTo>
                  <a:pt x="470357" y="985006"/>
                  <a:pt x="467697" y="981903"/>
                  <a:pt x="465037" y="979686"/>
                </a:cubicBezTo>
                <a:cubicBezTo>
                  <a:pt x="457501" y="972150"/>
                  <a:pt x="446862" y="968160"/>
                  <a:pt x="436222" y="968603"/>
                </a:cubicBezTo>
                <a:cubicBezTo>
                  <a:pt x="434449" y="968603"/>
                  <a:pt x="432232" y="969047"/>
                  <a:pt x="430459" y="969490"/>
                </a:cubicBezTo>
                <a:cubicBezTo>
                  <a:pt x="426026" y="966387"/>
                  <a:pt x="421593" y="962840"/>
                  <a:pt x="417160" y="959294"/>
                </a:cubicBezTo>
                <a:cubicBezTo>
                  <a:pt x="430459" y="956634"/>
                  <a:pt x="443758" y="954417"/>
                  <a:pt x="457057" y="952201"/>
                </a:cubicBezTo>
                <a:cubicBezTo>
                  <a:pt x="457944" y="953087"/>
                  <a:pt x="458388" y="953531"/>
                  <a:pt x="459274" y="954417"/>
                </a:cubicBezTo>
                <a:cubicBezTo>
                  <a:pt x="463264" y="958407"/>
                  <a:pt x="467697" y="961510"/>
                  <a:pt x="472130" y="964170"/>
                </a:cubicBezTo>
                <a:cubicBezTo>
                  <a:pt x="472130" y="964614"/>
                  <a:pt x="471687" y="965057"/>
                  <a:pt x="472130" y="965500"/>
                </a:cubicBezTo>
                <a:cubicBezTo>
                  <a:pt x="474790" y="971263"/>
                  <a:pt x="480110" y="975253"/>
                  <a:pt x="484543" y="979243"/>
                </a:cubicBezTo>
                <a:cubicBezTo>
                  <a:pt x="489419" y="983232"/>
                  <a:pt x="495626" y="985006"/>
                  <a:pt x="500502" y="988109"/>
                </a:cubicBezTo>
                <a:cubicBezTo>
                  <a:pt x="507152" y="993429"/>
                  <a:pt x="513801" y="998748"/>
                  <a:pt x="521337" y="1003625"/>
                </a:cubicBezTo>
                <a:cubicBezTo>
                  <a:pt x="525327" y="1007171"/>
                  <a:pt x="530204" y="1009831"/>
                  <a:pt x="535080" y="1011604"/>
                </a:cubicBezTo>
                <a:cubicBezTo>
                  <a:pt x="535967" y="1012048"/>
                  <a:pt x="536853" y="1012048"/>
                  <a:pt x="537740" y="1012048"/>
                </a:cubicBezTo>
                <a:cubicBezTo>
                  <a:pt x="538627" y="1012048"/>
                  <a:pt x="539513" y="1012491"/>
                  <a:pt x="539957" y="1012048"/>
                </a:cubicBezTo>
                <a:cubicBezTo>
                  <a:pt x="540400" y="1012048"/>
                  <a:pt x="540400" y="1011604"/>
                  <a:pt x="539957" y="1011161"/>
                </a:cubicBezTo>
                <a:cubicBezTo>
                  <a:pt x="542173" y="1009831"/>
                  <a:pt x="542616" y="1006285"/>
                  <a:pt x="540843" y="1002738"/>
                </a:cubicBezTo>
                <a:cubicBezTo>
                  <a:pt x="539513" y="997862"/>
                  <a:pt x="534637" y="994759"/>
                  <a:pt x="531090" y="991212"/>
                </a:cubicBezTo>
                <a:cubicBezTo>
                  <a:pt x="525770" y="986779"/>
                  <a:pt x="520894" y="983232"/>
                  <a:pt x="516461" y="977913"/>
                </a:cubicBezTo>
                <a:cubicBezTo>
                  <a:pt x="507152" y="965944"/>
                  <a:pt x="491193" y="956191"/>
                  <a:pt x="475677" y="961067"/>
                </a:cubicBezTo>
                <a:cubicBezTo>
                  <a:pt x="471244" y="957964"/>
                  <a:pt x="466811" y="954861"/>
                  <a:pt x="462821" y="951314"/>
                </a:cubicBezTo>
                <a:cubicBezTo>
                  <a:pt x="462377" y="950871"/>
                  <a:pt x="462377" y="950871"/>
                  <a:pt x="461934" y="950428"/>
                </a:cubicBezTo>
                <a:cubicBezTo>
                  <a:pt x="474790" y="948211"/>
                  <a:pt x="487646" y="946438"/>
                  <a:pt x="500502" y="944221"/>
                </a:cubicBezTo>
                <a:cubicBezTo>
                  <a:pt x="501832" y="944221"/>
                  <a:pt x="502719" y="943778"/>
                  <a:pt x="504048" y="943778"/>
                </a:cubicBezTo>
                <a:cubicBezTo>
                  <a:pt x="504492" y="944221"/>
                  <a:pt x="504492" y="944665"/>
                  <a:pt x="504935" y="944665"/>
                </a:cubicBezTo>
                <a:cubicBezTo>
                  <a:pt x="508038" y="947768"/>
                  <a:pt x="511142" y="949984"/>
                  <a:pt x="514688" y="952201"/>
                </a:cubicBezTo>
                <a:cubicBezTo>
                  <a:pt x="516461" y="958407"/>
                  <a:pt x="521337" y="963284"/>
                  <a:pt x="525327" y="968603"/>
                </a:cubicBezTo>
                <a:cubicBezTo>
                  <a:pt x="530204" y="974366"/>
                  <a:pt x="535967" y="979243"/>
                  <a:pt x="542616" y="982346"/>
                </a:cubicBezTo>
                <a:cubicBezTo>
                  <a:pt x="546163" y="983676"/>
                  <a:pt x="549266" y="984563"/>
                  <a:pt x="552812" y="985892"/>
                </a:cubicBezTo>
                <a:cubicBezTo>
                  <a:pt x="562122" y="990326"/>
                  <a:pt x="568772" y="999192"/>
                  <a:pt x="578081" y="1003625"/>
                </a:cubicBezTo>
                <a:cubicBezTo>
                  <a:pt x="578524" y="1003625"/>
                  <a:pt x="578524" y="1003625"/>
                  <a:pt x="578968" y="1003625"/>
                </a:cubicBezTo>
                <a:cubicBezTo>
                  <a:pt x="579855" y="1004068"/>
                  <a:pt x="580297" y="1004068"/>
                  <a:pt x="581185" y="1004512"/>
                </a:cubicBezTo>
                <a:cubicBezTo>
                  <a:pt x="593154" y="1004068"/>
                  <a:pt x="581185" y="987222"/>
                  <a:pt x="577194" y="983232"/>
                </a:cubicBezTo>
                <a:cubicBezTo>
                  <a:pt x="571431" y="977026"/>
                  <a:pt x="564339" y="972593"/>
                  <a:pt x="557689" y="967273"/>
                </a:cubicBezTo>
                <a:cubicBezTo>
                  <a:pt x="552369" y="962840"/>
                  <a:pt x="547493" y="957521"/>
                  <a:pt x="540843" y="954861"/>
                </a:cubicBezTo>
                <a:cubicBezTo>
                  <a:pt x="538183" y="953531"/>
                  <a:pt x="523111" y="948654"/>
                  <a:pt x="516904" y="949984"/>
                </a:cubicBezTo>
                <a:cubicBezTo>
                  <a:pt x="515131" y="948654"/>
                  <a:pt x="513801" y="947768"/>
                  <a:pt x="512028" y="946438"/>
                </a:cubicBezTo>
                <a:cubicBezTo>
                  <a:pt x="510698" y="945551"/>
                  <a:pt x="509368" y="944221"/>
                  <a:pt x="508038" y="943335"/>
                </a:cubicBezTo>
                <a:cubicBezTo>
                  <a:pt x="520894" y="941118"/>
                  <a:pt x="534193" y="939345"/>
                  <a:pt x="547049" y="937572"/>
                </a:cubicBezTo>
                <a:cubicBezTo>
                  <a:pt x="547493" y="938901"/>
                  <a:pt x="548823" y="939788"/>
                  <a:pt x="549709" y="941118"/>
                </a:cubicBezTo>
                <a:cubicBezTo>
                  <a:pt x="551483" y="942448"/>
                  <a:pt x="553256" y="943778"/>
                  <a:pt x="555029" y="945108"/>
                </a:cubicBezTo>
                <a:cubicBezTo>
                  <a:pt x="557689" y="955747"/>
                  <a:pt x="564782" y="964614"/>
                  <a:pt x="574091" y="970820"/>
                </a:cubicBezTo>
                <a:cubicBezTo>
                  <a:pt x="578081" y="973923"/>
                  <a:pt x="583401" y="975253"/>
                  <a:pt x="587391" y="978799"/>
                </a:cubicBezTo>
                <a:cubicBezTo>
                  <a:pt x="591380" y="981903"/>
                  <a:pt x="594484" y="986336"/>
                  <a:pt x="598030" y="989882"/>
                </a:cubicBezTo>
                <a:cubicBezTo>
                  <a:pt x="601576" y="992542"/>
                  <a:pt x="605567" y="995202"/>
                  <a:pt x="609556" y="996532"/>
                </a:cubicBezTo>
                <a:cubicBezTo>
                  <a:pt x="610442" y="996532"/>
                  <a:pt x="610886" y="996089"/>
                  <a:pt x="610886" y="995645"/>
                </a:cubicBezTo>
                <a:cubicBezTo>
                  <a:pt x="612659" y="995645"/>
                  <a:pt x="613989" y="995202"/>
                  <a:pt x="614876" y="993429"/>
                </a:cubicBezTo>
                <a:cubicBezTo>
                  <a:pt x="615762" y="992099"/>
                  <a:pt x="614876" y="990769"/>
                  <a:pt x="614433" y="989439"/>
                </a:cubicBezTo>
                <a:cubicBezTo>
                  <a:pt x="613545" y="987222"/>
                  <a:pt x="612216" y="985006"/>
                  <a:pt x="610442" y="983232"/>
                </a:cubicBezTo>
                <a:cubicBezTo>
                  <a:pt x="606896" y="978356"/>
                  <a:pt x="602020" y="974810"/>
                  <a:pt x="598473" y="969933"/>
                </a:cubicBezTo>
                <a:cubicBezTo>
                  <a:pt x="590937" y="958407"/>
                  <a:pt x="581185" y="946438"/>
                  <a:pt x="566111" y="944221"/>
                </a:cubicBezTo>
                <a:cubicBezTo>
                  <a:pt x="566111" y="944221"/>
                  <a:pt x="566111" y="944221"/>
                  <a:pt x="566111" y="944221"/>
                </a:cubicBezTo>
                <a:cubicBezTo>
                  <a:pt x="566111" y="944221"/>
                  <a:pt x="566111" y="944221"/>
                  <a:pt x="566111" y="944221"/>
                </a:cubicBezTo>
                <a:cubicBezTo>
                  <a:pt x="563895" y="943778"/>
                  <a:pt x="562122" y="943335"/>
                  <a:pt x="559906" y="943335"/>
                </a:cubicBezTo>
                <a:cubicBezTo>
                  <a:pt x="559462" y="943335"/>
                  <a:pt x="558575" y="943335"/>
                  <a:pt x="557689" y="943335"/>
                </a:cubicBezTo>
                <a:cubicBezTo>
                  <a:pt x="555472" y="941562"/>
                  <a:pt x="553256" y="939345"/>
                  <a:pt x="551039" y="937128"/>
                </a:cubicBezTo>
                <a:cubicBezTo>
                  <a:pt x="562122" y="935355"/>
                  <a:pt x="573648" y="934025"/>
                  <a:pt x="584730" y="932252"/>
                </a:cubicBezTo>
                <a:cubicBezTo>
                  <a:pt x="585618" y="934468"/>
                  <a:pt x="588277" y="938015"/>
                  <a:pt x="591380" y="940675"/>
                </a:cubicBezTo>
                <a:cubicBezTo>
                  <a:pt x="591380" y="941118"/>
                  <a:pt x="591380" y="941562"/>
                  <a:pt x="591824" y="941562"/>
                </a:cubicBezTo>
                <a:cubicBezTo>
                  <a:pt x="594040" y="953531"/>
                  <a:pt x="604237" y="966830"/>
                  <a:pt x="614876" y="972150"/>
                </a:cubicBezTo>
                <a:cubicBezTo>
                  <a:pt x="618422" y="973923"/>
                  <a:pt x="621969" y="975696"/>
                  <a:pt x="625072" y="977913"/>
                </a:cubicBezTo>
                <a:cubicBezTo>
                  <a:pt x="628619" y="980130"/>
                  <a:pt x="631722" y="983676"/>
                  <a:pt x="635711" y="984563"/>
                </a:cubicBezTo>
                <a:cubicBezTo>
                  <a:pt x="636155" y="984563"/>
                  <a:pt x="636598" y="984563"/>
                  <a:pt x="637041" y="984119"/>
                </a:cubicBezTo>
                <a:cubicBezTo>
                  <a:pt x="640144" y="984563"/>
                  <a:pt x="643691" y="983676"/>
                  <a:pt x="645907" y="981016"/>
                </a:cubicBezTo>
                <a:cubicBezTo>
                  <a:pt x="649010" y="972593"/>
                  <a:pt x="638815" y="965500"/>
                  <a:pt x="633052" y="961067"/>
                </a:cubicBezTo>
                <a:cubicBezTo>
                  <a:pt x="626845" y="956634"/>
                  <a:pt x="622855" y="949541"/>
                  <a:pt x="616649" y="945551"/>
                </a:cubicBezTo>
                <a:cubicBezTo>
                  <a:pt x="610442" y="941562"/>
                  <a:pt x="603350" y="939345"/>
                  <a:pt x="595813" y="938901"/>
                </a:cubicBezTo>
                <a:cubicBezTo>
                  <a:pt x="594040" y="936685"/>
                  <a:pt x="591824" y="934025"/>
                  <a:pt x="590494" y="931809"/>
                </a:cubicBezTo>
                <a:cubicBezTo>
                  <a:pt x="593596" y="931365"/>
                  <a:pt x="596700" y="930922"/>
                  <a:pt x="599803" y="930479"/>
                </a:cubicBezTo>
                <a:cubicBezTo>
                  <a:pt x="602906" y="930035"/>
                  <a:pt x="606009" y="929592"/>
                  <a:pt x="609112" y="929149"/>
                </a:cubicBezTo>
                <a:cubicBezTo>
                  <a:pt x="612659" y="931809"/>
                  <a:pt x="616649" y="934025"/>
                  <a:pt x="620639" y="935799"/>
                </a:cubicBezTo>
                <a:cubicBezTo>
                  <a:pt x="620639" y="935799"/>
                  <a:pt x="620639" y="935799"/>
                  <a:pt x="620639" y="935799"/>
                </a:cubicBezTo>
                <a:cubicBezTo>
                  <a:pt x="621969" y="938458"/>
                  <a:pt x="624628" y="940675"/>
                  <a:pt x="626845" y="942448"/>
                </a:cubicBezTo>
                <a:cubicBezTo>
                  <a:pt x="631278" y="946438"/>
                  <a:pt x="636155" y="950428"/>
                  <a:pt x="641474" y="953531"/>
                </a:cubicBezTo>
                <a:cubicBezTo>
                  <a:pt x="649010" y="957521"/>
                  <a:pt x="657876" y="958407"/>
                  <a:pt x="666300" y="958407"/>
                </a:cubicBezTo>
                <a:lnTo>
                  <a:pt x="666300" y="958407"/>
                </a:lnTo>
                <a:cubicBezTo>
                  <a:pt x="667186" y="958407"/>
                  <a:pt x="668959" y="958850"/>
                  <a:pt x="669403" y="957521"/>
                </a:cubicBezTo>
                <a:cubicBezTo>
                  <a:pt x="669403" y="957521"/>
                  <a:pt x="669403" y="957521"/>
                  <a:pt x="669403" y="957521"/>
                </a:cubicBezTo>
                <a:cubicBezTo>
                  <a:pt x="676496" y="959737"/>
                  <a:pt x="683146" y="964614"/>
                  <a:pt x="690682" y="965944"/>
                </a:cubicBezTo>
                <a:cubicBezTo>
                  <a:pt x="694229" y="966830"/>
                  <a:pt x="698218" y="964170"/>
                  <a:pt x="697774" y="960181"/>
                </a:cubicBezTo>
                <a:cubicBezTo>
                  <a:pt x="697332" y="956191"/>
                  <a:pt x="692898" y="953974"/>
                  <a:pt x="689352" y="952201"/>
                </a:cubicBezTo>
                <a:cubicBezTo>
                  <a:pt x="685362" y="949984"/>
                  <a:pt x="680929" y="948211"/>
                  <a:pt x="676939" y="945995"/>
                </a:cubicBezTo>
                <a:cubicBezTo>
                  <a:pt x="673836" y="944221"/>
                  <a:pt x="671176" y="942891"/>
                  <a:pt x="668516" y="941118"/>
                </a:cubicBezTo>
                <a:cubicBezTo>
                  <a:pt x="668516" y="941118"/>
                  <a:pt x="668516" y="940675"/>
                  <a:pt x="668073" y="940675"/>
                </a:cubicBezTo>
                <a:cubicBezTo>
                  <a:pt x="654773" y="931365"/>
                  <a:pt x="641918" y="927819"/>
                  <a:pt x="625958" y="931809"/>
                </a:cubicBezTo>
                <a:cubicBezTo>
                  <a:pt x="625516" y="931809"/>
                  <a:pt x="625516" y="931809"/>
                  <a:pt x="625072" y="932252"/>
                </a:cubicBezTo>
                <a:cubicBezTo>
                  <a:pt x="621969" y="930922"/>
                  <a:pt x="618866" y="929149"/>
                  <a:pt x="616206" y="927376"/>
                </a:cubicBezTo>
                <a:cubicBezTo>
                  <a:pt x="626845" y="925602"/>
                  <a:pt x="637485" y="923829"/>
                  <a:pt x="648568" y="922499"/>
                </a:cubicBezTo>
                <a:cubicBezTo>
                  <a:pt x="649454" y="922499"/>
                  <a:pt x="650340" y="922499"/>
                  <a:pt x="651227" y="922056"/>
                </a:cubicBezTo>
                <a:cubicBezTo>
                  <a:pt x="652557" y="923386"/>
                  <a:pt x="655217" y="924272"/>
                  <a:pt x="656990" y="925159"/>
                </a:cubicBezTo>
                <a:cubicBezTo>
                  <a:pt x="662309" y="928262"/>
                  <a:pt x="668516" y="930035"/>
                  <a:pt x="674722" y="930479"/>
                </a:cubicBezTo>
                <a:cubicBezTo>
                  <a:pt x="683589" y="930922"/>
                  <a:pt x="692898" y="930035"/>
                  <a:pt x="701765" y="926932"/>
                </a:cubicBezTo>
                <a:cubicBezTo>
                  <a:pt x="702207" y="926932"/>
                  <a:pt x="702207" y="926489"/>
                  <a:pt x="702207" y="926489"/>
                </a:cubicBezTo>
                <a:cubicBezTo>
                  <a:pt x="706198" y="925159"/>
                  <a:pt x="710187" y="923386"/>
                  <a:pt x="714620" y="922056"/>
                </a:cubicBezTo>
                <a:cubicBezTo>
                  <a:pt x="720827" y="919839"/>
                  <a:pt x="731022" y="918953"/>
                  <a:pt x="733239" y="911860"/>
                </a:cubicBezTo>
                <a:cubicBezTo>
                  <a:pt x="733683" y="909200"/>
                  <a:pt x="731022" y="907427"/>
                  <a:pt x="729250" y="905653"/>
                </a:cubicBezTo>
                <a:cubicBezTo>
                  <a:pt x="722156" y="900334"/>
                  <a:pt x="712847" y="901664"/>
                  <a:pt x="704424" y="902994"/>
                </a:cubicBezTo>
                <a:cubicBezTo>
                  <a:pt x="703981" y="902994"/>
                  <a:pt x="703537" y="902550"/>
                  <a:pt x="702651" y="902994"/>
                </a:cubicBezTo>
                <a:cubicBezTo>
                  <a:pt x="697774" y="903880"/>
                  <a:pt x="692898" y="903437"/>
                  <a:pt x="688022" y="902994"/>
                </a:cubicBezTo>
                <a:cubicBezTo>
                  <a:pt x="678269" y="902994"/>
                  <a:pt x="668959" y="906983"/>
                  <a:pt x="660980" y="912303"/>
                </a:cubicBezTo>
                <a:cubicBezTo>
                  <a:pt x="657876" y="914076"/>
                  <a:pt x="654773" y="916293"/>
                  <a:pt x="651670" y="918509"/>
                </a:cubicBezTo>
                <a:cubicBezTo>
                  <a:pt x="645907" y="918953"/>
                  <a:pt x="640588" y="919839"/>
                  <a:pt x="634824" y="920283"/>
                </a:cubicBezTo>
                <a:cubicBezTo>
                  <a:pt x="627732" y="921169"/>
                  <a:pt x="621083" y="922056"/>
                  <a:pt x="613989" y="922942"/>
                </a:cubicBezTo>
                <a:cubicBezTo>
                  <a:pt x="613989" y="922942"/>
                  <a:pt x="613989" y="922942"/>
                  <a:pt x="613989" y="922942"/>
                </a:cubicBezTo>
                <a:cubicBezTo>
                  <a:pt x="614876" y="921169"/>
                  <a:pt x="615762" y="919396"/>
                  <a:pt x="616649" y="917623"/>
                </a:cubicBezTo>
                <a:cubicBezTo>
                  <a:pt x="627732" y="916736"/>
                  <a:pt x="637485" y="909200"/>
                  <a:pt x="643691" y="900334"/>
                </a:cubicBezTo>
                <a:cubicBezTo>
                  <a:pt x="646351" y="897231"/>
                  <a:pt x="647681" y="892354"/>
                  <a:pt x="649898" y="888808"/>
                </a:cubicBezTo>
                <a:cubicBezTo>
                  <a:pt x="655660" y="881715"/>
                  <a:pt x="676496" y="871519"/>
                  <a:pt x="665413" y="861322"/>
                </a:cubicBezTo>
                <a:cubicBezTo>
                  <a:pt x="664083" y="859992"/>
                  <a:pt x="662309" y="859549"/>
                  <a:pt x="660537" y="859549"/>
                </a:cubicBezTo>
                <a:cubicBezTo>
                  <a:pt x="660093" y="859549"/>
                  <a:pt x="660093" y="859549"/>
                  <a:pt x="659650" y="859549"/>
                </a:cubicBezTo>
                <a:cubicBezTo>
                  <a:pt x="652114" y="860436"/>
                  <a:pt x="645021" y="866199"/>
                  <a:pt x="641031" y="872405"/>
                </a:cubicBezTo>
                <a:cubicBezTo>
                  <a:pt x="639701" y="875508"/>
                  <a:pt x="637927" y="878611"/>
                  <a:pt x="635711" y="880828"/>
                </a:cubicBezTo>
                <a:cubicBezTo>
                  <a:pt x="627288" y="888808"/>
                  <a:pt x="617092" y="896344"/>
                  <a:pt x="614876" y="908313"/>
                </a:cubicBezTo>
                <a:cubicBezTo>
                  <a:pt x="614433" y="909643"/>
                  <a:pt x="613989" y="911417"/>
                  <a:pt x="613545" y="912746"/>
                </a:cubicBezTo>
                <a:cubicBezTo>
                  <a:pt x="613545" y="913190"/>
                  <a:pt x="613103" y="913633"/>
                  <a:pt x="613545" y="914519"/>
                </a:cubicBezTo>
                <a:cubicBezTo>
                  <a:pt x="612216" y="916293"/>
                  <a:pt x="609556" y="920726"/>
                  <a:pt x="608670" y="923386"/>
                </a:cubicBezTo>
                <a:cubicBezTo>
                  <a:pt x="597587" y="924716"/>
                  <a:pt x="586947" y="926489"/>
                  <a:pt x="575864" y="927819"/>
                </a:cubicBezTo>
                <a:cubicBezTo>
                  <a:pt x="576308" y="926489"/>
                  <a:pt x="576752" y="925159"/>
                  <a:pt x="577194" y="923829"/>
                </a:cubicBezTo>
                <a:cubicBezTo>
                  <a:pt x="578524" y="923829"/>
                  <a:pt x="579411" y="922942"/>
                  <a:pt x="580297" y="922056"/>
                </a:cubicBezTo>
                <a:cubicBezTo>
                  <a:pt x="585618" y="918953"/>
                  <a:pt x="590937" y="915850"/>
                  <a:pt x="595370" y="911860"/>
                </a:cubicBezTo>
                <a:cubicBezTo>
                  <a:pt x="601576" y="906540"/>
                  <a:pt x="605123" y="899004"/>
                  <a:pt x="609112" y="892354"/>
                </a:cubicBezTo>
                <a:cubicBezTo>
                  <a:pt x="614876" y="884818"/>
                  <a:pt x="624628" y="878611"/>
                  <a:pt x="625072" y="868415"/>
                </a:cubicBezTo>
                <a:cubicBezTo>
                  <a:pt x="625072" y="865312"/>
                  <a:pt x="622412" y="861766"/>
                  <a:pt x="618866" y="862209"/>
                </a:cubicBezTo>
                <a:cubicBezTo>
                  <a:pt x="618422" y="862209"/>
                  <a:pt x="617978" y="862652"/>
                  <a:pt x="617978" y="862652"/>
                </a:cubicBezTo>
                <a:cubicBezTo>
                  <a:pt x="608670" y="863982"/>
                  <a:pt x="603350" y="875065"/>
                  <a:pt x="596257" y="880385"/>
                </a:cubicBezTo>
                <a:cubicBezTo>
                  <a:pt x="590937" y="884374"/>
                  <a:pt x="584288" y="887478"/>
                  <a:pt x="581627" y="894127"/>
                </a:cubicBezTo>
                <a:cubicBezTo>
                  <a:pt x="578968" y="898560"/>
                  <a:pt x="577638" y="903880"/>
                  <a:pt x="576752" y="909200"/>
                </a:cubicBezTo>
                <a:cubicBezTo>
                  <a:pt x="576752" y="909200"/>
                  <a:pt x="576752" y="909643"/>
                  <a:pt x="576752" y="909643"/>
                </a:cubicBezTo>
                <a:cubicBezTo>
                  <a:pt x="576752" y="910086"/>
                  <a:pt x="576308" y="910086"/>
                  <a:pt x="576308" y="910530"/>
                </a:cubicBezTo>
                <a:cubicBezTo>
                  <a:pt x="576308" y="911417"/>
                  <a:pt x="575864" y="913190"/>
                  <a:pt x="575421" y="915406"/>
                </a:cubicBezTo>
                <a:cubicBezTo>
                  <a:pt x="575421" y="915406"/>
                  <a:pt x="575421" y="915406"/>
                  <a:pt x="575421" y="915406"/>
                </a:cubicBezTo>
                <a:cubicBezTo>
                  <a:pt x="575421" y="915850"/>
                  <a:pt x="575421" y="916293"/>
                  <a:pt x="574978" y="917179"/>
                </a:cubicBezTo>
                <a:cubicBezTo>
                  <a:pt x="573205" y="919839"/>
                  <a:pt x="571875" y="922942"/>
                  <a:pt x="570545" y="926046"/>
                </a:cubicBezTo>
                <a:cubicBezTo>
                  <a:pt x="570102" y="926932"/>
                  <a:pt x="570102" y="927819"/>
                  <a:pt x="569658" y="928705"/>
                </a:cubicBezTo>
                <a:cubicBezTo>
                  <a:pt x="560349" y="930035"/>
                  <a:pt x="550596" y="931365"/>
                  <a:pt x="541286" y="932695"/>
                </a:cubicBezTo>
                <a:cubicBezTo>
                  <a:pt x="542616" y="930479"/>
                  <a:pt x="543946" y="927819"/>
                  <a:pt x="545719" y="925602"/>
                </a:cubicBezTo>
                <a:cubicBezTo>
                  <a:pt x="546163" y="925159"/>
                  <a:pt x="546606" y="925159"/>
                  <a:pt x="546606" y="925159"/>
                </a:cubicBezTo>
                <a:cubicBezTo>
                  <a:pt x="553699" y="920726"/>
                  <a:pt x="560349" y="915850"/>
                  <a:pt x="565668" y="909200"/>
                </a:cubicBezTo>
                <a:cubicBezTo>
                  <a:pt x="573648" y="899447"/>
                  <a:pt x="574535" y="886148"/>
                  <a:pt x="582957" y="876395"/>
                </a:cubicBezTo>
                <a:cubicBezTo>
                  <a:pt x="586060" y="871519"/>
                  <a:pt x="590494" y="866642"/>
                  <a:pt x="590937" y="860879"/>
                </a:cubicBezTo>
                <a:cubicBezTo>
                  <a:pt x="590494" y="857333"/>
                  <a:pt x="588721" y="856889"/>
                  <a:pt x="586060" y="857333"/>
                </a:cubicBezTo>
                <a:cubicBezTo>
                  <a:pt x="585618" y="856889"/>
                  <a:pt x="584730" y="856889"/>
                  <a:pt x="584288" y="857333"/>
                </a:cubicBezTo>
                <a:cubicBezTo>
                  <a:pt x="573648" y="863096"/>
                  <a:pt x="567442" y="874178"/>
                  <a:pt x="560349" y="883931"/>
                </a:cubicBezTo>
                <a:cubicBezTo>
                  <a:pt x="552812" y="892797"/>
                  <a:pt x="541729" y="900334"/>
                  <a:pt x="541286" y="912746"/>
                </a:cubicBezTo>
                <a:cubicBezTo>
                  <a:pt x="541286" y="916293"/>
                  <a:pt x="540400" y="920726"/>
                  <a:pt x="541286" y="924716"/>
                </a:cubicBezTo>
                <a:cubicBezTo>
                  <a:pt x="539513" y="927376"/>
                  <a:pt x="537740" y="930479"/>
                  <a:pt x="535967" y="933582"/>
                </a:cubicBezTo>
                <a:cubicBezTo>
                  <a:pt x="523554" y="935355"/>
                  <a:pt x="511585" y="937128"/>
                  <a:pt x="499172" y="939345"/>
                </a:cubicBezTo>
                <a:cubicBezTo>
                  <a:pt x="499172" y="938901"/>
                  <a:pt x="499615" y="938015"/>
                  <a:pt x="499615" y="937572"/>
                </a:cubicBezTo>
                <a:cubicBezTo>
                  <a:pt x="500059" y="936242"/>
                  <a:pt x="500502" y="934912"/>
                  <a:pt x="501388" y="933582"/>
                </a:cubicBezTo>
                <a:cubicBezTo>
                  <a:pt x="501388" y="933582"/>
                  <a:pt x="501832" y="933582"/>
                  <a:pt x="501832" y="933582"/>
                </a:cubicBezTo>
                <a:cubicBezTo>
                  <a:pt x="504935" y="931809"/>
                  <a:pt x="508481" y="930035"/>
                  <a:pt x="511585" y="928262"/>
                </a:cubicBezTo>
                <a:cubicBezTo>
                  <a:pt x="511585" y="928262"/>
                  <a:pt x="511585" y="928262"/>
                  <a:pt x="511585" y="928262"/>
                </a:cubicBezTo>
                <a:cubicBezTo>
                  <a:pt x="522667" y="921613"/>
                  <a:pt x="529760" y="910086"/>
                  <a:pt x="535967" y="899004"/>
                </a:cubicBezTo>
                <a:cubicBezTo>
                  <a:pt x="541729" y="891024"/>
                  <a:pt x="549709" y="884374"/>
                  <a:pt x="551926" y="874622"/>
                </a:cubicBezTo>
                <a:cubicBezTo>
                  <a:pt x="555029" y="864426"/>
                  <a:pt x="548823" y="861322"/>
                  <a:pt x="541729" y="865312"/>
                </a:cubicBezTo>
                <a:cubicBezTo>
                  <a:pt x="530204" y="870189"/>
                  <a:pt x="524884" y="883931"/>
                  <a:pt x="517347" y="893241"/>
                </a:cubicBezTo>
                <a:cubicBezTo>
                  <a:pt x="512914" y="898560"/>
                  <a:pt x="506708" y="902994"/>
                  <a:pt x="502719" y="908756"/>
                </a:cubicBezTo>
                <a:cubicBezTo>
                  <a:pt x="498285" y="914963"/>
                  <a:pt x="496069" y="922942"/>
                  <a:pt x="496955" y="930479"/>
                </a:cubicBezTo>
                <a:cubicBezTo>
                  <a:pt x="496512" y="930922"/>
                  <a:pt x="496512" y="931365"/>
                  <a:pt x="496069" y="931809"/>
                </a:cubicBezTo>
                <a:cubicBezTo>
                  <a:pt x="494739" y="934468"/>
                  <a:pt x="493409" y="937128"/>
                  <a:pt x="492965" y="940232"/>
                </a:cubicBezTo>
                <a:cubicBezTo>
                  <a:pt x="481439" y="942005"/>
                  <a:pt x="469913" y="943778"/>
                  <a:pt x="458831" y="945551"/>
                </a:cubicBezTo>
                <a:cubicBezTo>
                  <a:pt x="455728" y="945995"/>
                  <a:pt x="452624" y="946438"/>
                  <a:pt x="449521" y="946881"/>
                </a:cubicBezTo>
                <a:cubicBezTo>
                  <a:pt x="449521" y="946881"/>
                  <a:pt x="449521" y="946438"/>
                  <a:pt x="449965" y="946438"/>
                </a:cubicBezTo>
                <a:cubicBezTo>
                  <a:pt x="451295" y="943335"/>
                  <a:pt x="453068" y="939788"/>
                  <a:pt x="455284" y="936685"/>
                </a:cubicBezTo>
                <a:cubicBezTo>
                  <a:pt x="466367" y="934912"/>
                  <a:pt x="476563" y="928705"/>
                  <a:pt x="485429" y="921613"/>
                </a:cubicBezTo>
                <a:cubicBezTo>
                  <a:pt x="492965" y="915406"/>
                  <a:pt x="497398" y="906097"/>
                  <a:pt x="500059" y="897231"/>
                </a:cubicBezTo>
                <a:cubicBezTo>
                  <a:pt x="503605" y="887921"/>
                  <a:pt x="511142" y="879055"/>
                  <a:pt x="509368" y="868415"/>
                </a:cubicBezTo>
                <a:cubicBezTo>
                  <a:pt x="508925" y="863539"/>
                  <a:pt x="504492" y="860879"/>
                  <a:pt x="500059" y="863096"/>
                </a:cubicBezTo>
                <a:cubicBezTo>
                  <a:pt x="499172" y="863539"/>
                  <a:pt x="498729" y="863982"/>
                  <a:pt x="498285" y="864426"/>
                </a:cubicBezTo>
                <a:cubicBezTo>
                  <a:pt x="487646" y="869745"/>
                  <a:pt x="483656" y="883045"/>
                  <a:pt x="474790" y="891024"/>
                </a:cubicBezTo>
                <a:cubicBezTo>
                  <a:pt x="470357" y="895901"/>
                  <a:pt x="463707" y="898560"/>
                  <a:pt x="459274" y="903880"/>
                </a:cubicBezTo>
                <a:cubicBezTo>
                  <a:pt x="451738" y="912303"/>
                  <a:pt x="449521" y="924272"/>
                  <a:pt x="450851" y="934912"/>
                </a:cubicBezTo>
                <a:cubicBezTo>
                  <a:pt x="450851" y="934912"/>
                  <a:pt x="450851" y="934912"/>
                  <a:pt x="450851" y="934912"/>
                </a:cubicBezTo>
                <a:cubicBezTo>
                  <a:pt x="450408" y="935799"/>
                  <a:pt x="449521" y="936685"/>
                  <a:pt x="449078" y="938015"/>
                </a:cubicBezTo>
                <a:cubicBezTo>
                  <a:pt x="448191" y="940232"/>
                  <a:pt x="445088" y="944665"/>
                  <a:pt x="444201" y="948211"/>
                </a:cubicBezTo>
                <a:cubicBezTo>
                  <a:pt x="427799" y="950871"/>
                  <a:pt x="411840" y="953974"/>
                  <a:pt x="395881" y="957964"/>
                </a:cubicBezTo>
                <a:cubicBezTo>
                  <a:pt x="395881" y="957521"/>
                  <a:pt x="395881" y="957077"/>
                  <a:pt x="395881" y="957077"/>
                </a:cubicBezTo>
                <a:cubicBezTo>
                  <a:pt x="397211" y="953974"/>
                  <a:pt x="399427" y="951758"/>
                  <a:pt x="401644" y="949098"/>
                </a:cubicBezTo>
                <a:cubicBezTo>
                  <a:pt x="401644" y="949098"/>
                  <a:pt x="402087" y="948654"/>
                  <a:pt x="402087" y="948654"/>
                </a:cubicBezTo>
                <a:cubicBezTo>
                  <a:pt x="404303" y="948211"/>
                  <a:pt x="406077" y="947324"/>
                  <a:pt x="407850" y="946438"/>
                </a:cubicBezTo>
                <a:cubicBezTo>
                  <a:pt x="414500" y="942448"/>
                  <a:pt x="421593" y="938901"/>
                  <a:pt x="426469" y="933139"/>
                </a:cubicBezTo>
                <a:cubicBezTo>
                  <a:pt x="435779" y="924272"/>
                  <a:pt x="439768" y="911860"/>
                  <a:pt x="444201" y="899890"/>
                </a:cubicBezTo>
                <a:cubicBezTo>
                  <a:pt x="446418" y="893684"/>
                  <a:pt x="457944" y="881271"/>
                  <a:pt x="449965" y="875508"/>
                </a:cubicBezTo>
                <a:cubicBezTo>
                  <a:pt x="448191" y="875065"/>
                  <a:pt x="446418" y="875065"/>
                  <a:pt x="444645" y="875952"/>
                </a:cubicBezTo>
                <a:cubicBezTo>
                  <a:pt x="444645" y="875952"/>
                  <a:pt x="444201" y="875952"/>
                  <a:pt x="444201" y="875952"/>
                </a:cubicBezTo>
                <a:cubicBezTo>
                  <a:pt x="444201" y="875952"/>
                  <a:pt x="443758" y="875952"/>
                  <a:pt x="443758" y="876395"/>
                </a:cubicBezTo>
                <a:cubicBezTo>
                  <a:pt x="443758" y="876395"/>
                  <a:pt x="443315" y="876395"/>
                  <a:pt x="443315" y="876838"/>
                </a:cubicBezTo>
                <a:cubicBezTo>
                  <a:pt x="432675" y="880828"/>
                  <a:pt x="427356" y="891911"/>
                  <a:pt x="421593" y="900777"/>
                </a:cubicBezTo>
                <a:cubicBezTo>
                  <a:pt x="413613" y="910973"/>
                  <a:pt x="402974" y="919396"/>
                  <a:pt x="398984" y="932695"/>
                </a:cubicBezTo>
                <a:cubicBezTo>
                  <a:pt x="397654" y="937572"/>
                  <a:pt x="396324" y="942448"/>
                  <a:pt x="397211" y="947768"/>
                </a:cubicBezTo>
                <a:cubicBezTo>
                  <a:pt x="396767" y="948654"/>
                  <a:pt x="395881" y="949541"/>
                  <a:pt x="395437" y="949984"/>
                </a:cubicBezTo>
                <a:cubicBezTo>
                  <a:pt x="393664" y="952201"/>
                  <a:pt x="390118" y="956634"/>
                  <a:pt x="390561" y="959737"/>
                </a:cubicBezTo>
                <a:cubicBezTo>
                  <a:pt x="379478" y="962397"/>
                  <a:pt x="367952" y="965500"/>
                  <a:pt x="356870" y="969490"/>
                </a:cubicBezTo>
                <a:cubicBezTo>
                  <a:pt x="355983" y="969933"/>
                  <a:pt x="353767" y="970377"/>
                  <a:pt x="351106" y="971707"/>
                </a:cubicBezTo>
                <a:cubicBezTo>
                  <a:pt x="351550" y="969933"/>
                  <a:pt x="352436" y="967717"/>
                  <a:pt x="353767" y="965944"/>
                </a:cubicBezTo>
                <a:cubicBezTo>
                  <a:pt x="354653" y="965057"/>
                  <a:pt x="355539" y="963727"/>
                  <a:pt x="356426" y="962397"/>
                </a:cubicBezTo>
                <a:cubicBezTo>
                  <a:pt x="364849" y="957077"/>
                  <a:pt x="373272" y="952201"/>
                  <a:pt x="379035" y="943778"/>
                </a:cubicBezTo>
                <a:cubicBezTo>
                  <a:pt x="381695" y="940232"/>
                  <a:pt x="383025" y="935799"/>
                  <a:pt x="384798" y="931809"/>
                </a:cubicBezTo>
                <a:cubicBezTo>
                  <a:pt x="388344" y="926489"/>
                  <a:pt x="392778" y="920726"/>
                  <a:pt x="394108" y="914076"/>
                </a:cubicBezTo>
                <a:cubicBezTo>
                  <a:pt x="394994" y="910530"/>
                  <a:pt x="393221" y="905653"/>
                  <a:pt x="388788" y="905653"/>
                </a:cubicBezTo>
                <a:cubicBezTo>
                  <a:pt x="387901" y="905653"/>
                  <a:pt x="387458" y="906097"/>
                  <a:pt x="386571" y="906540"/>
                </a:cubicBezTo>
                <a:cubicBezTo>
                  <a:pt x="386571" y="906540"/>
                  <a:pt x="386571" y="906540"/>
                  <a:pt x="386128" y="906540"/>
                </a:cubicBezTo>
                <a:cubicBezTo>
                  <a:pt x="377262" y="910086"/>
                  <a:pt x="371942" y="919396"/>
                  <a:pt x="368395" y="927819"/>
                </a:cubicBezTo>
                <a:cubicBezTo>
                  <a:pt x="367509" y="930479"/>
                  <a:pt x="366622" y="933582"/>
                  <a:pt x="364406" y="935355"/>
                </a:cubicBezTo>
                <a:cubicBezTo>
                  <a:pt x="360416" y="938901"/>
                  <a:pt x="355983" y="942891"/>
                  <a:pt x="352880" y="947324"/>
                </a:cubicBezTo>
                <a:cubicBezTo>
                  <a:pt x="350220" y="951314"/>
                  <a:pt x="344900" y="961067"/>
                  <a:pt x="348003" y="965500"/>
                </a:cubicBezTo>
                <a:cubicBezTo>
                  <a:pt x="347117" y="966830"/>
                  <a:pt x="346673" y="968603"/>
                  <a:pt x="345787" y="970377"/>
                </a:cubicBezTo>
                <a:cubicBezTo>
                  <a:pt x="345344" y="971263"/>
                  <a:pt x="345344" y="972150"/>
                  <a:pt x="344900" y="973036"/>
                </a:cubicBezTo>
                <a:cubicBezTo>
                  <a:pt x="340024" y="974810"/>
                  <a:pt x="334704" y="977469"/>
                  <a:pt x="329828" y="979686"/>
                </a:cubicBezTo>
                <a:cubicBezTo>
                  <a:pt x="339137" y="948654"/>
                  <a:pt x="349333" y="918066"/>
                  <a:pt x="360416" y="887921"/>
                </a:cubicBezTo>
                <a:cubicBezTo>
                  <a:pt x="369726" y="863539"/>
                  <a:pt x="379478" y="839157"/>
                  <a:pt x="389675" y="815218"/>
                </a:cubicBezTo>
                <a:cubicBezTo>
                  <a:pt x="394551" y="813445"/>
                  <a:pt x="399427" y="811672"/>
                  <a:pt x="404747" y="810342"/>
                </a:cubicBezTo>
                <a:cubicBezTo>
                  <a:pt x="405190" y="811228"/>
                  <a:pt x="406077" y="812115"/>
                  <a:pt x="406520" y="813002"/>
                </a:cubicBezTo>
                <a:cubicBezTo>
                  <a:pt x="409180" y="814332"/>
                  <a:pt x="411840" y="815218"/>
                  <a:pt x="414500" y="816105"/>
                </a:cubicBezTo>
                <a:cubicBezTo>
                  <a:pt x="416273" y="819208"/>
                  <a:pt x="418933" y="821868"/>
                  <a:pt x="421593" y="824084"/>
                </a:cubicBezTo>
                <a:cubicBezTo>
                  <a:pt x="431789" y="832951"/>
                  <a:pt x="444645" y="837827"/>
                  <a:pt x="457944" y="840487"/>
                </a:cubicBezTo>
                <a:cubicBezTo>
                  <a:pt x="465924" y="841817"/>
                  <a:pt x="473016" y="846693"/>
                  <a:pt x="480553" y="848466"/>
                </a:cubicBezTo>
                <a:cubicBezTo>
                  <a:pt x="481883" y="848466"/>
                  <a:pt x="487646" y="848023"/>
                  <a:pt x="487203" y="845806"/>
                </a:cubicBezTo>
                <a:cubicBezTo>
                  <a:pt x="487203" y="845806"/>
                  <a:pt x="487203" y="845806"/>
                  <a:pt x="487203" y="845806"/>
                </a:cubicBezTo>
                <a:cubicBezTo>
                  <a:pt x="489419" y="844033"/>
                  <a:pt x="490749" y="841373"/>
                  <a:pt x="488976" y="838714"/>
                </a:cubicBezTo>
                <a:cubicBezTo>
                  <a:pt x="485429" y="832951"/>
                  <a:pt x="478780" y="830734"/>
                  <a:pt x="473016" y="827631"/>
                </a:cubicBezTo>
                <a:cubicBezTo>
                  <a:pt x="459274" y="819651"/>
                  <a:pt x="445088" y="811228"/>
                  <a:pt x="428242" y="810785"/>
                </a:cubicBezTo>
                <a:cubicBezTo>
                  <a:pt x="426469" y="810785"/>
                  <a:pt x="419376" y="810785"/>
                  <a:pt x="415830" y="812558"/>
                </a:cubicBezTo>
                <a:cubicBezTo>
                  <a:pt x="413613" y="812115"/>
                  <a:pt x="411397" y="811228"/>
                  <a:pt x="409623" y="809455"/>
                </a:cubicBezTo>
                <a:cubicBezTo>
                  <a:pt x="421593" y="805909"/>
                  <a:pt x="434006" y="802806"/>
                  <a:pt x="446418" y="799702"/>
                </a:cubicBezTo>
                <a:cubicBezTo>
                  <a:pt x="446862" y="800146"/>
                  <a:pt x="447305" y="800146"/>
                  <a:pt x="447748" y="800146"/>
                </a:cubicBezTo>
                <a:cubicBezTo>
                  <a:pt x="451738" y="801476"/>
                  <a:pt x="456171" y="802806"/>
                  <a:pt x="460161" y="804136"/>
                </a:cubicBezTo>
                <a:cubicBezTo>
                  <a:pt x="467697" y="814332"/>
                  <a:pt x="478780" y="821868"/>
                  <a:pt x="490749" y="826744"/>
                </a:cubicBezTo>
                <a:cubicBezTo>
                  <a:pt x="496955" y="829404"/>
                  <a:pt x="503605" y="829404"/>
                  <a:pt x="510255" y="831177"/>
                </a:cubicBezTo>
                <a:cubicBezTo>
                  <a:pt x="515131" y="832064"/>
                  <a:pt x="519564" y="834281"/>
                  <a:pt x="524441" y="835167"/>
                </a:cubicBezTo>
                <a:cubicBezTo>
                  <a:pt x="526214" y="835610"/>
                  <a:pt x="532863" y="835167"/>
                  <a:pt x="531977" y="832507"/>
                </a:cubicBezTo>
                <a:cubicBezTo>
                  <a:pt x="531977" y="832507"/>
                  <a:pt x="531534" y="832507"/>
                  <a:pt x="531090" y="832507"/>
                </a:cubicBezTo>
                <a:cubicBezTo>
                  <a:pt x="531534" y="831621"/>
                  <a:pt x="531977" y="830734"/>
                  <a:pt x="531977" y="829404"/>
                </a:cubicBezTo>
                <a:cubicBezTo>
                  <a:pt x="529317" y="820538"/>
                  <a:pt x="519121" y="816991"/>
                  <a:pt x="511585" y="813445"/>
                </a:cubicBezTo>
                <a:cubicBezTo>
                  <a:pt x="500059" y="807239"/>
                  <a:pt x="489419" y="798816"/>
                  <a:pt x="475677" y="799259"/>
                </a:cubicBezTo>
                <a:cubicBezTo>
                  <a:pt x="473460" y="799259"/>
                  <a:pt x="465480" y="799259"/>
                  <a:pt x="461934" y="801032"/>
                </a:cubicBezTo>
                <a:cubicBezTo>
                  <a:pt x="459274" y="800146"/>
                  <a:pt x="456614" y="799702"/>
                  <a:pt x="454398" y="798373"/>
                </a:cubicBezTo>
                <a:cubicBezTo>
                  <a:pt x="454398" y="798373"/>
                  <a:pt x="454398" y="798373"/>
                  <a:pt x="454841" y="798373"/>
                </a:cubicBezTo>
                <a:cubicBezTo>
                  <a:pt x="454398" y="798373"/>
                  <a:pt x="453954" y="797929"/>
                  <a:pt x="453511" y="797929"/>
                </a:cubicBezTo>
                <a:cubicBezTo>
                  <a:pt x="468140" y="793939"/>
                  <a:pt x="482770" y="790393"/>
                  <a:pt x="497842" y="786846"/>
                </a:cubicBezTo>
                <a:cubicBezTo>
                  <a:pt x="504492" y="790836"/>
                  <a:pt x="511142" y="794383"/>
                  <a:pt x="518678" y="796599"/>
                </a:cubicBezTo>
                <a:cubicBezTo>
                  <a:pt x="527544" y="809455"/>
                  <a:pt x="542616" y="817435"/>
                  <a:pt x="558132" y="819208"/>
                </a:cubicBezTo>
                <a:cubicBezTo>
                  <a:pt x="566555" y="820538"/>
                  <a:pt x="575864" y="820538"/>
                  <a:pt x="583401" y="824971"/>
                </a:cubicBezTo>
                <a:cubicBezTo>
                  <a:pt x="583401" y="824971"/>
                  <a:pt x="583844" y="824971"/>
                  <a:pt x="583844" y="824971"/>
                </a:cubicBezTo>
                <a:cubicBezTo>
                  <a:pt x="585618" y="825858"/>
                  <a:pt x="587834" y="826301"/>
                  <a:pt x="589607" y="826744"/>
                </a:cubicBezTo>
                <a:cubicBezTo>
                  <a:pt x="594927" y="828074"/>
                  <a:pt x="602020" y="824971"/>
                  <a:pt x="598030" y="818765"/>
                </a:cubicBezTo>
                <a:cubicBezTo>
                  <a:pt x="592710" y="812115"/>
                  <a:pt x="584288" y="809455"/>
                  <a:pt x="576752" y="805909"/>
                </a:cubicBezTo>
                <a:cubicBezTo>
                  <a:pt x="565225" y="801919"/>
                  <a:pt x="555472" y="793053"/>
                  <a:pt x="543503" y="790393"/>
                </a:cubicBezTo>
                <a:cubicBezTo>
                  <a:pt x="536410" y="788620"/>
                  <a:pt x="528430" y="788176"/>
                  <a:pt x="521781" y="791279"/>
                </a:cubicBezTo>
                <a:cubicBezTo>
                  <a:pt x="520894" y="791723"/>
                  <a:pt x="520008" y="792166"/>
                  <a:pt x="519564" y="792609"/>
                </a:cubicBezTo>
                <a:cubicBezTo>
                  <a:pt x="519121" y="792609"/>
                  <a:pt x="519121" y="792609"/>
                  <a:pt x="518678" y="792166"/>
                </a:cubicBezTo>
                <a:cubicBezTo>
                  <a:pt x="513358" y="790393"/>
                  <a:pt x="508481" y="787733"/>
                  <a:pt x="503605" y="785073"/>
                </a:cubicBezTo>
                <a:cubicBezTo>
                  <a:pt x="511585" y="783300"/>
                  <a:pt x="519564" y="781083"/>
                  <a:pt x="527544" y="779310"/>
                </a:cubicBezTo>
                <a:cubicBezTo>
                  <a:pt x="538183" y="776650"/>
                  <a:pt x="548823" y="774434"/>
                  <a:pt x="559906" y="772217"/>
                </a:cubicBezTo>
                <a:cubicBezTo>
                  <a:pt x="559906" y="772217"/>
                  <a:pt x="559906" y="772217"/>
                  <a:pt x="559906" y="772217"/>
                </a:cubicBezTo>
                <a:cubicBezTo>
                  <a:pt x="564782" y="776207"/>
                  <a:pt x="570545" y="779310"/>
                  <a:pt x="576308" y="781970"/>
                </a:cubicBezTo>
                <a:cubicBezTo>
                  <a:pt x="576308" y="781970"/>
                  <a:pt x="576308" y="781970"/>
                  <a:pt x="576308" y="781970"/>
                </a:cubicBezTo>
                <a:cubicBezTo>
                  <a:pt x="586504" y="794383"/>
                  <a:pt x="600246" y="806352"/>
                  <a:pt x="616649" y="806795"/>
                </a:cubicBezTo>
                <a:cubicBezTo>
                  <a:pt x="622855" y="807682"/>
                  <a:pt x="629061" y="806352"/>
                  <a:pt x="634824" y="808569"/>
                </a:cubicBezTo>
                <a:cubicBezTo>
                  <a:pt x="634824" y="808569"/>
                  <a:pt x="635268" y="808569"/>
                  <a:pt x="635268" y="808569"/>
                </a:cubicBezTo>
                <a:cubicBezTo>
                  <a:pt x="638815" y="809899"/>
                  <a:pt x="642361" y="811228"/>
                  <a:pt x="646351" y="811672"/>
                </a:cubicBezTo>
                <a:cubicBezTo>
                  <a:pt x="649454" y="812115"/>
                  <a:pt x="653887" y="810785"/>
                  <a:pt x="654773" y="807239"/>
                </a:cubicBezTo>
                <a:cubicBezTo>
                  <a:pt x="654773" y="806352"/>
                  <a:pt x="654773" y="805909"/>
                  <a:pt x="654331" y="805022"/>
                </a:cubicBezTo>
                <a:cubicBezTo>
                  <a:pt x="652114" y="801919"/>
                  <a:pt x="649454" y="798816"/>
                  <a:pt x="646351" y="796599"/>
                </a:cubicBezTo>
                <a:cubicBezTo>
                  <a:pt x="641031" y="793496"/>
                  <a:pt x="635268" y="791279"/>
                  <a:pt x="629505" y="789063"/>
                </a:cubicBezTo>
                <a:cubicBezTo>
                  <a:pt x="624185" y="787290"/>
                  <a:pt x="618866" y="785516"/>
                  <a:pt x="613989" y="782857"/>
                </a:cubicBezTo>
                <a:cubicBezTo>
                  <a:pt x="607783" y="779754"/>
                  <a:pt x="602020" y="775764"/>
                  <a:pt x="594927" y="774434"/>
                </a:cubicBezTo>
                <a:cubicBezTo>
                  <a:pt x="588721" y="773547"/>
                  <a:pt x="580741" y="773104"/>
                  <a:pt x="575864" y="777537"/>
                </a:cubicBezTo>
                <a:cubicBezTo>
                  <a:pt x="571875" y="775320"/>
                  <a:pt x="568328" y="773104"/>
                  <a:pt x="564782" y="770444"/>
                </a:cubicBezTo>
                <a:cubicBezTo>
                  <a:pt x="578081" y="767784"/>
                  <a:pt x="591380" y="765124"/>
                  <a:pt x="604679" y="762464"/>
                </a:cubicBezTo>
                <a:cubicBezTo>
                  <a:pt x="610442" y="763794"/>
                  <a:pt x="616206" y="764681"/>
                  <a:pt x="621969" y="765568"/>
                </a:cubicBezTo>
                <a:cubicBezTo>
                  <a:pt x="621969" y="765568"/>
                  <a:pt x="621969" y="765568"/>
                  <a:pt x="621969" y="765568"/>
                </a:cubicBezTo>
                <a:cubicBezTo>
                  <a:pt x="622412" y="766897"/>
                  <a:pt x="623299" y="768227"/>
                  <a:pt x="624185" y="769114"/>
                </a:cubicBezTo>
                <a:cubicBezTo>
                  <a:pt x="629949" y="775764"/>
                  <a:pt x="637041" y="780197"/>
                  <a:pt x="644577" y="784187"/>
                </a:cubicBezTo>
                <a:cubicBezTo>
                  <a:pt x="656547" y="790393"/>
                  <a:pt x="670733" y="789063"/>
                  <a:pt x="683589" y="790393"/>
                </a:cubicBezTo>
                <a:cubicBezTo>
                  <a:pt x="683589" y="790393"/>
                  <a:pt x="684032" y="790393"/>
                  <a:pt x="684032" y="790393"/>
                </a:cubicBezTo>
                <a:cubicBezTo>
                  <a:pt x="684475" y="790393"/>
                  <a:pt x="685362" y="790393"/>
                  <a:pt x="685805" y="790836"/>
                </a:cubicBezTo>
                <a:cubicBezTo>
                  <a:pt x="689796" y="791279"/>
                  <a:pt x="695558" y="791279"/>
                  <a:pt x="697774" y="786846"/>
                </a:cubicBezTo>
                <a:cubicBezTo>
                  <a:pt x="699104" y="781970"/>
                  <a:pt x="692455" y="779754"/>
                  <a:pt x="689352" y="777537"/>
                </a:cubicBezTo>
                <a:cubicBezTo>
                  <a:pt x="684032" y="774434"/>
                  <a:pt x="678269" y="772660"/>
                  <a:pt x="672506" y="770887"/>
                </a:cubicBezTo>
                <a:cubicBezTo>
                  <a:pt x="660093" y="768227"/>
                  <a:pt x="649898" y="758918"/>
                  <a:pt x="637041" y="759361"/>
                </a:cubicBezTo>
                <a:cubicBezTo>
                  <a:pt x="632165" y="759361"/>
                  <a:pt x="627732" y="759805"/>
                  <a:pt x="623299" y="762021"/>
                </a:cubicBezTo>
                <a:cubicBezTo>
                  <a:pt x="620195" y="761578"/>
                  <a:pt x="616649" y="760691"/>
                  <a:pt x="613545" y="760248"/>
                </a:cubicBezTo>
                <a:cubicBezTo>
                  <a:pt x="622412" y="758475"/>
                  <a:pt x="631722" y="756258"/>
                  <a:pt x="640588" y="754042"/>
                </a:cubicBezTo>
                <a:cubicBezTo>
                  <a:pt x="647237" y="752268"/>
                  <a:pt x="654331" y="750495"/>
                  <a:pt x="660980" y="748278"/>
                </a:cubicBezTo>
                <a:cubicBezTo>
                  <a:pt x="661867" y="749609"/>
                  <a:pt x="663640" y="750052"/>
                  <a:pt x="664970" y="750495"/>
                </a:cubicBezTo>
                <a:cubicBezTo>
                  <a:pt x="667186" y="751382"/>
                  <a:pt x="669403" y="751825"/>
                  <a:pt x="671619" y="752268"/>
                </a:cubicBezTo>
                <a:cubicBezTo>
                  <a:pt x="674280" y="755371"/>
                  <a:pt x="677383" y="757588"/>
                  <a:pt x="680486" y="759361"/>
                </a:cubicBezTo>
                <a:cubicBezTo>
                  <a:pt x="688465" y="764238"/>
                  <a:pt x="697332" y="768671"/>
                  <a:pt x="706640" y="769557"/>
                </a:cubicBezTo>
                <a:cubicBezTo>
                  <a:pt x="715507" y="771774"/>
                  <a:pt x="724373" y="769114"/>
                  <a:pt x="733239" y="770887"/>
                </a:cubicBezTo>
                <a:cubicBezTo>
                  <a:pt x="733683" y="770887"/>
                  <a:pt x="733683" y="770887"/>
                  <a:pt x="734126" y="770444"/>
                </a:cubicBezTo>
                <a:cubicBezTo>
                  <a:pt x="734569" y="770444"/>
                  <a:pt x="735456" y="770444"/>
                  <a:pt x="735899" y="770887"/>
                </a:cubicBezTo>
                <a:cubicBezTo>
                  <a:pt x="748755" y="773547"/>
                  <a:pt x="754075" y="763794"/>
                  <a:pt x="740776" y="758031"/>
                </a:cubicBezTo>
                <a:cubicBezTo>
                  <a:pt x="732796" y="754485"/>
                  <a:pt x="723486" y="754485"/>
                  <a:pt x="715064" y="751825"/>
                </a:cubicBezTo>
                <a:cubicBezTo>
                  <a:pt x="707528" y="749165"/>
                  <a:pt x="699991" y="745619"/>
                  <a:pt x="692012" y="745619"/>
                </a:cubicBezTo>
                <a:cubicBezTo>
                  <a:pt x="686249" y="745619"/>
                  <a:pt x="680042" y="745619"/>
                  <a:pt x="674722" y="747835"/>
                </a:cubicBezTo>
                <a:cubicBezTo>
                  <a:pt x="674722" y="747835"/>
                  <a:pt x="674280" y="747835"/>
                  <a:pt x="674280" y="747835"/>
                </a:cubicBezTo>
                <a:cubicBezTo>
                  <a:pt x="671619" y="746948"/>
                  <a:pt x="668959" y="746062"/>
                  <a:pt x="666300" y="745619"/>
                </a:cubicBezTo>
                <a:cubicBezTo>
                  <a:pt x="675166" y="742515"/>
                  <a:pt x="684032" y="739412"/>
                  <a:pt x="692898" y="736309"/>
                </a:cubicBezTo>
                <a:cubicBezTo>
                  <a:pt x="693785" y="737196"/>
                  <a:pt x="695115" y="737196"/>
                  <a:pt x="696445" y="737639"/>
                </a:cubicBezTo>
                <a:cubicBezTo>
                  <a:pt x="704868" y="738526"/>
                  <a:pt x="713290" y="738969"/>
                  <a:pt x="721714" y="739412"/>
                </a:cubicBezTo>
                <a:cubicBezTo>
                  <a:pt x="726147" y="739412"/>
                  <a:pt x="730580" y="738526"/>
                  <a:pt x="735013" y="738082"/>
                </a:cubicBezTo>
                <a:cubicBezTo>
                  <a:pt x="736786" y="737639"/>
                  <a:pt x="742105" y="737639"/>
                  <a:pt x="742105" y="735423"/>
                </a:cubicBezTo>
                <a:cubicBezTo>
                  <a:pt x="742105" y="735423"/>
                  <a:pt x="742105" y="735423"/>
                  <a:pt x="742105" y="735423"/>
                </a:cubicBezTo>
                <a:cubicBezTo>
                  <a:pt x="742549" y="735423"/>
                  <a:pt x="743435" y="734979"/>
                  <a:pt x="743879" y="734979"/>
                </a:cubicBezTo>
                <a:cubicBezTo>
                  <a:pt x="750529" y="733206"/>
                  <a:pt x="756735" y="729216"/>
                  <a:pt x="762942" y="726556"/>
                </a:cubicBezTo>
                <a:cubicBezTo>
                  <a:pt x="766045" y="725226"/>
                  <a:pt x="769591" y="724340"/>
                  <a:pt x="772250" y="722566"/>
                </a:cubicBezTo>
                <a:cubicBezTo>
                  <a:pt x="781117" y="720793"/>
                  <a:pt x="781117" y="711484"/>
                  <a:pt x="770478" y="709711"/>
                </a:cubicBezTo>
                <a:close/>
                <a:moveTo>
                  <a:pt x="514688" y="294329"/>
                </a:moveTo>
                <a:cubicBezTo>
                  <a:pt x="515131" y="294329"/>
                  <a:pt x="515131" y="294773"/>
                  <a:pt x="514688" y="294329"/>
                </a:cubicBezTo>
                <a:cubicBezTo>
                  <a:pt x="515131" y="294773"/>
                  <a:pt x="515131" y="294773"/>
                  <a:pt x="514688" y="294329"/>
                </a:cubicBezTo>
                <a:cubicBezTo>
                  <a:pt x="515131" y="294773"/>
                  <a:pt x="515131" y="294329"/>
                  <a:pt x="514688" y="294329"/>
                </a:cubicBezTo>
                <a:close/>
                <a:moveTo>
                  <a:pt x="387458" y="662276"/>
                </a:moveTo>
                <a:cubicBezTo>
                  <a:pt x="387458" y="662276"/>
                  <a:pt x="387015" y="662276"/>
                  <a:pt x="387015" y="661833"/>
                </a:cubicBezTo>
                <a:cubicBezTo>
                  <a:pt x="387015" y="662276"/>
                  <a:pt x="387015" y="662276"/>
                  <a:pt x="387458" y="662276"/>
                </a:cubicBezTo>
                <a:cubicBezTo>
                  <a:pt x="387458" y="662276"/>
                  <a:pt x="387458" y="662276"/>
                  <a:pt x="387458" y="66227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848" name="Google Shape;848;p29"/>
          <p:cNvGrpSpPr/>
          <p:nvPr/>
        </p:nvGrpSpPr>
        <p:grpSpPr>
          <a:xfrm>
            <a:off x="-74226" y="3573521"/>
            <a:ext cx="1670616" cy="1377679"/>
            <a:chOff x="-74226" y="3221769"/>
            <a:chExt cx="2097162" cy="1729431"/>
          </a:xfrm>
        </p:grpSpPr>
        <p:sp>
          <p:nvSpPr>
            <p:cNvPr id="849" name="Google Shape;849;p29"/>
            <p:cNvSpPr/>
            <p:nvPr/>
          </p:nvSpPr>
          <p:spPr>
            <a:xfrm rot="10800000">
              <a:off x="1190481" y="3942386"/>
              <a:ext cx="832455" cy="1008804"/>
            </a:xfrm>
            <a:custGeom>
              <a:avLst/>
              <a:gdLst/>
              <a:ahLst/>
              <a:cxnLst/>
              <a:rect l="l" t="t" r="r" b="b"/>
              <a:pathLst>
                <a:path w="633046" h="767151" extrusionOk="0">
                  <a:moveTo>
                    <a:pt x="22165" y="512180"/>
                  </a:moveTo>
                  <a:cubicBezTo>
                    <a:pt x="55414" y="483365"/>
                    <a:pt x="97085" y="464303"/>
                    <a:pt x="141416" y="459869"/>
                  </a:cubicBezTo>
                  <a:cubicBezTo>
                    <a:pt x="159591" y="458539"/>
                    <a:pt x="178211" y="457653"/>
                    <a:pt x="195056" y="464303"/>
                  </a:cubicBezTo>
                  <a:cubicBezTo>
                    <a:pt x="202149" y="466962"/>
                    <a:pt x="210129" y="470509"/>
                    <a:pt x="212789" y="478045"/>
                  </a:cubicBezTo>
                  <a:cubicBezTo>
                    <a:pt x="217222" y="490458"/>
                    <a:pt x="184860" y="492674"/>
                    <a:pt x="176881" y="494004"/>
                  </a:cubicBezTo>
                  <a:cubicBezTo>
                    <a:pt x="152942" y="496664"/>
                    <a:pt x="128560" y="499767"/>
                    <a:pt x="105508" y="506860"/>
                  </a:cubicBezTo>
                  <a:cubicBezTo>
                    <a:pt x="74476" y="516170"/>
                    <a:pt x="43001" y="526809"/>
                    <a:pt x="18176" y="548088"/>
                  </a:cubicBezTo>
                  <a:cubicBezTo>
                    <a:pt x="13299" y="554738"/>
                    <a:pt x="18176" y="564047"/>
                    <a:pt x="19063" y="571583"/>
                  </a:cubicBezTo>
                  <a:cubicBezTo>
                    <a:pt x="19506" y="573800"/>
                    <a:pt x="19949" y="575573"/>
                    <a:pt x="20392" y="577790"/>
                  </a:cubicBezTo>
                  <a:cubicBezTo>
                    <a:pt x="23052" y="598625"/>
                    <a:pt x="26155" y="619017"/>
                    <a:pt x="26155" y="640296"/>
                  </a:cubicBezTo>
                  <a:cubicBezTo>
                    <a:pt x="25269" y="682854"/>
                    <a:pt x="15073" y="724969"/>
                    <a:pt x="0" y="764423"/>
                  </a:cubicBezTo>
                  <a:cubicBezTo>
                    <a:pt x="0" y="765310"/>
                    <a:pt x="443" y="765753"/>
                    <a:pt x="443" y="766196"/>
                  </a:cubicBezTo>
                  <a:cubicBezTo>
                    <a:pt x="1773" y="768413"/>
                    <a:pt x="5763" y="766196"/>
                    <a:pt x="8423" y="765310"/>
                  </a:cubicBezTo>
                  <a:cubicBezTo>
                    <a:pt x="14186" y="763093"/>
                    <a:pt x="19949" y="761320"/>
                    <a:pt x="25712" y="759547"/>
                  </a:cubicBezTo>
                  <a:cubicBezTo>
                    <a:pt x="51868" y="752454"/>
                    <a:pt x="79353" y="749794"/>
                    <a:pt x="106838" y="749351"/>
                  </a:cubicBezTo>
                  <a:cubicBezTo>
                    <a:pt x="126343" y="749794"/>
                    <a:pt x="146292" y="752010"/>
                    <a:pt x="165798" y="753340"/>
                  </a:cubicBezTo>
                  <a:cubicBezTo>
                    <a:pt x="171561" y="753784"/>
                    <a:pt x="177324" y="753784"/>
                    <a:pt x="183087" y="753784"/>
                  </a:cubicBezTo>
                  <a:cubicBezTo>
                    <a:pt x="185304" y="753784"/>
                    <a:pt x="187520" y="753784"/>
                    <a:pt x="188850" y="752454"/>
                  </a:cubicBezTo>
                  <a:cubicBezTo>
                    <a:pt x="190180" y="751124"/>
                    <a:pt x="190623" y="749351"/>
                    <a:pt x="190623" y="747577"/>
                  </a:cubicBezTo>
                  <a:cubicBezTo>
                    <a:pt x="191066" y="742258"/>
                    <a:pt x="191066" y="736938"/>
                    <a:pt x="191510" y="731175"/>
                  </a:cubicBezTo>
                  <a:cubicBezTo>
                    <a:pt x="192840" y="710783"/>
                    <a:pt x="195943" y="690391"/>
                    <a:pt x="202149" y="670442"/>
                  </a:cubicBezTo>
                  <a:cubicBezTo>
                    <a:pt x="209242" y="649606"/>
                    <a:pt x="218995" y="628770"/>
                    <a:pt x="235841" y="614141"/>
                  </a:cubicBezTo>
                  <a:cubicBezTo>
                    <a:pt x="243377" y="606605"/>
                    <a:pt x="254017" y="605718"/>
                    <a:pt x="261109" y="611481"/>
                  </a:cubicBezTo>
                  <a:cubicBezTo>
                    <a:pt x="269532" y="626111"/>
                    <a:pt x="267316" y="648719"/>
                    <a:pt x="264212" y="664235"/>
                  </a:cubicBezTo>
                  <a:cubicBezTo>
                    <a:pt x="258007" y="688617"/>
                    <a:pt x="246480" y="710783"/>
                    <a:pt x="234954" y="732948"/>
                  </a:cubicBezTo>
                  <a:cubicBezTo>
                    <a:pt x="231408" y="739598"/>
                    <a:pt x="227861" y="746247"/>
                    <a:pt x="223871" y="752454"/>
                  </a:cubicBezTo>
                  <a:cubicBezTo>
                    <a:pt x="223428" y="753340"/>
                    <a:pt x="222542" y="754227"/>
                    <a:pt x="222985" y="755557"/>
                  </a:cubicBezTo>
                  <a:cubicBezTo>
                    <a:pt x="223871" y="758660"/>
                    <a:pt x="228304" y="756000"/>
                    <a:pt x="230521" y="756000"/>
                  </a:cubicBezTo>
                  <a:cubicBezTo>
                    <a:pt x="242934" y="754227"/>
                    <a:pt x="255790" y="753784"/>
                    <a:pt x="268646" y="752897"/>
                  </a:cubicBezTo>
                  <a:cubicBezTo>
                    <a:pt x="286822" y="751124"/>
                    <a:pt x="305440" y="749351"/>
                    <a:pt x="323616" y="746247"/>
                  </a:cubicBezTo>
                  <a:cubicBezTo>
                    <a:pt x="325833" y="746247"/>
                    <a:pt x="328492" y="745804"/>
                    <a:pt x="329822" y="743588"/>
                  </a:cubicBezTo>
                  <a:cubicBezTo>
                    <a:pt x="344008" y="721422"/>
                    <a:pt x="353318" y="697040"/>
                    <a:pt x="360411" y="671771"/>
                  </a:cubicBezTo>
                  <a:cubicBezTo>
                    <a:pt x="366174" y="650493"/>
                    <a:pt x="369277" y="627884"/>
                    <a:pt x="366174" y="605718"/>
                  </a:cubicBezTo>
                  <a:cubicBezTo>
                    <a:pt x="362627" y="581780"/>
                    <a:pt x="352431" y="559614"/>
                    <a:pt x="350658" y="535232"/>
                  </a:cubicBezTo>
                  <a:cubicBezTo>
                    <a:pt x="348885" y="519273"/>
                    <a:pt x="353761" y="494004"/>
                    <a:pt x="375484" y="505087"/>
                  </a:cubicBezTo>
                  <a:cubicBezTo>
                    <a:pt x="388339" y="512623"/>
                    <a:pt x="395876" y="526366"/>
                    <a:pt x="400752" y="540108"/>
                  </a:cubicBezTo>
                  <a:cubicBezTo>
                    <a:pt x="406958" y="556511"/>
                    <a:pt x="412278" y="573357"/>
                    <a:pt x="413608" y="590646"/>
                  </a:cubicBezTo>
                  <a:cubicBezTo>
                    <a:pt x="415381" y="625224"/>
                    <a:pt x="407845" y="659802"/>
                    <a:pt x="396762" y="692164"/>
                  </a:cubicBezTo>
                  <a:cubicBezTo>
                    <a:pt x="393216" y="701916"/>
                    <a:pt x="389226" y="712113"/>
                    <a:pt x="384793" y="721865"/>
                  </a:cubicBezTo>
                  <a:cubicBezTo>
                    <a:pt x="384793" y="721865"/>
                    <a:pt x="384793" y="721865"/>
                    <a:pt x="384793" y="721865"/>
                  </a:cubicBezTo>
                  <a:cubicBezTo>
                    <a:pt x="383463" y="724082"/>
                    <a:pt x="381689" y="726298"/>
                    <a:pt x="381246" y="728958"/>
                  </a:cubicBezTo>
                  <a:cubicBezTo>
                    <a:pt x="382133" y="736051"/>
                    <a:pt x="393216" y="727185"/>
                    <a:pt x="396762" y="725855"/>
                  </a:cubicBezTo>
                  <a:cubicBezTo>
                    <a:pt x="406072" y="720536"/>
                    <a:pt x="415381" y="715659"/>
                    <a:pt x="424691" y="710339"/>
                  </a:cubicBezTo>
                  <a:cubicBezTo>
                    <a:pt x="440207" y="701030"/>
                    <a:pt x="457052" y="693050"/>
                    <a:pt x="472125" y="683297"/>
                  </a:cubicBezTo>
                  <a:cubicBezTo>
                    <a:pt x="479661" y="677534"/>
                    <a:pt x="482764" y="668225"/>
                    <a:pt x="486754" y="660245"/>
                  </a:cubicBezTo>
                  <a:cubicBezTo>
                    <a:pt x="509806" y="611038"/>
                    <a:pt x="520002" y="552965"/>
                    <a:pt x="492961" y="503314"/>
                  </a:cubicBezTo>
                  <a:cubicBezTo>
                    <a:pt x="485867" y="489571"/>
                    <a:pt x="476115" y="478045"/>
                    <a:pt x="466362" y="466519"/>
                  </a:cubicBezTo>
                  <a:cubicBezTo>
                    <a:pt x="459269" y="458096"/>
                    <a:pt x="452619" y="450117"/>
                    <a:pt x="446413" y="441250"/>
                  </a:cubicBezTo>
                  <a:cubicBezTo>
                    <a:pt x="429567" y="415982"/>
                    <a:pt x="455723" y="414652"/>
                    <a:pt x="473455" y="423075"/>
                  </a:cubicBezTo>
                  <a:cubicBezTo>
                    <a:pt x="500053" y="434157"/>
                    <a:pt x="521776" y="456766"/>
                    <a:pt x="532415" y="483365"/>
                  </a:cubicBezTo>
                  <a:cubicBezTo>
                    <a:pt x="545714" y="517943"/>
                    <a:pt x="549261" y="557398"/>
                    <a:pt x="539508" y="593306"/>
                  </a:cubicBezTo>
                  <a:cubicBezTo>
                    <a:pt x="536848" y="603502"/>
                    <a:pt x="534188" y="613255"/>
                    <a:pt x="530642" y="623007"/>
                  </a:cubicBezTo>
                  <a:cubicBezTo>
                    <a:pt x="527982" y="628327"/>
                    <a:pt x="524879" y="633647"/>
                    <a:pt x="521776" y="639410"/>
                  </a:cubicBezTo>
                  <a:cubicBezTo>
                    <a:pt x="520446" y="642070"/>
                    <a:pt x="518229" y="644729"/>
                    <a:pt x="518229" y="647389"/>
                  </a:cubicBezTo>
                  <a:cubicBezTo>
                    <a:pt x="518672" y="649606"/>
                    <a:pt x="521332" y="650049"/>
                    <a:pt x="522662" y="648719"/>
                  </a:cubicBezTo>
                  <a:cubicBezTo>
                    <a:pt x="528869" y="644729"/>
                    <a:pt x="534188" y="638966"/>
                    <a:pt x="539508" y="633647"/>
                  </a:cubicBezTo>
                  <a:cubicBezTo>
                    <a:pt x="561674" y="611038"/>
                    <a:pt x="578076" y="583996"/>
                    <a:pt x="591818" y="555624"/>
                  </a:cubicBezTo>
                  <a:cubicBezTo>
                    <a:pt x="621077" y="492674"/>
                    <a:pt x="629500" y="460313"/>
                    <a:pt x="574529" y="409775"/>
                  </a:cubicBezTo>
                  <a:cubicBezTo>
                    <a:pt x="564777" y="400466"/>
                    <a:pt x="554137" y="391600"/>
                    <a:pt x="546601" y="379630"/>
                  </a:cubicBezTo>
                  <a:cubicBezTo>
                    <a:pt x="542168" y="372981"/>
                    <a:pt x="536405" y="359238"/>
                    <a:pt x="547931" y="356578"/>
                  </a:cubicBezTo>
                  <a:cubicBezTo>
                    <a:pt x="559013" y="355248"/>
                    <a:pt x="569653" y="361898"/>
                    <a:pt x="578962" y="366774"/>
                  </a:cubicBezTo>
                  <a:cubicBezTo>
                    <a:pt x="587385" y="371651"/>
                    <a:pt x="595365" y="376971"/>
                    <a:pt x="602458" y="383177"/>
                  </a:cubicBezTo>
                  <a:cubicBezTo>
                    <a:pt x="602458" y="383177"/>
                    <a:pt x="602458" y="383177"/>
                    <a:pt x="602458" y="383177"/>
                  </a:cubicBezTo>
                  <a:cubicBezTo>
                    <a:pt x="605118" y="385837"/>
                    <a:pt x="607777" y="388496"/>
                    <a:pt x="610438" y="391156"/>
                  </a:cubicBezTo>
                  <a:cubicBezTo>
                    <a:pt x="615757" y="396919"/>
                    <a:pt x="621077" y="403126"/>
                    <a:pt x="624623" y="410219"/>
                  </a:cubicBezTo>
                  <a:cubicBezTo>
                    <a:pt x="625954" y="412878"/>
                    <a:pt x="627283" y="415539"/>
                    <a:pt x="628613" y="417755"/>
                  </a:cubicBezTo>
                  <a:cubicBezTo>
                    <a:pt x="629056" y="418198"/>
                    <a:pt x="629056" y="418641"/>
                    <a:pt x="629500" y="419085"/>
                  </a:cubicBezTo>
                  <a:cubicBezTo>
                    <a:pt x="630387" y="419528"/>
                    <a:pt x="631273" y="419085"/>
                    <a:pt x="632159" y="418641"/>
                  </a:cubicBezTo>
                  <a:cubicBezTo>
                    <a:pt x="633490" y="417312"/>
                    <a:pt x="632603" y="415095"/>
                    <a:pt x="633046" y="413765"/>
                  </a:cubicBezTo>
                  <a:cubicBezTo>
                    <a:pt x="633046" y="409775"/>
                    <a:pt x="632603" y="406229"/>
                    <a:pt x="632159" y="401796"/>
                  </a:cubicBezTo>
                  <a:cubicBezTo>
                    <a:pt x="630387" y="389826"/>
                    <a:pt x="627726" y="378300"/>
                    <a:pt x="624623" y="366774"/>
                  </a:cubicBezTo>
                  <a:cubicBezTo>
                    <a:pt x="619747" y="349485"/>
                    <a:pt x="614871" y="331753"/>
                    <a:pt x="603344" y="317567"/>
                  </a:cubicBezTo>
                  <a:cubicBezTo>
                    <a:pt x="593149" y="305598"/>
                    <a:pt x="578076" y="299391"/>
                    <a:pt x="562560" y="298061"/>
                  </a:cubicBezTo>
                  <a:cubicBezTo>
                    <a:pt x="554580" y="297175"/>
                    <a:pt x="545714" y="296731"/>
                    <a:pt x="539064" y="291855"/>
                  </a:cubicBezTo>
                  <a:cubicBezTo>
                    <a:pt x="534188" y="288309"/>
                    <a:pt x="531528" y="283432"/>
                    <a:pt x="528869" y="278113"/>
                  </a:cubicBezTo>
                  <a:cubicBezTo>
                    <a:pt x="526652" y="274123"/>
                    <a:pt x="524879" y="270133"/>
                    <a:pt x="521776" y="267030"/>
                  </a:cubicBezTo>
                  <a:cubicBezTo>
                    <a:pt x="513353" y="258607"/>
                    <a:pt x="500053" y="256833"/>
                    <a:pt x="488971" y="260380"/>
                  </a:cubicBezTo>
                  <a:cubicBezTo>
                    <a:pt x="477888" y="263927"/>
                    <a:pt x="469465" y="272793"/>
                    <a:pt x="459269" y="278556"/>
                  </a:cubicBezTo>
                  <a:cubicBezTo>
                    <a:pt x="451733" y="282989"/>
                    <a:pt x="444640" y="287865"/>
                    <a:pt x="436217" y="290968"/>
                  </a:cubicBezTo>
                  <a:cubicBezTo>
                    <a:pt x="430454" y="292298"/>
                    <a:pt x="424691" y="292742"/>
                    <a:pt x="418928" y="291855"/>
                  </a:cubicBezTo>
                  <a:cubicBezTo>
                    <a:pt x="430897" y="262597"/>
                    <a:pt x="440207" y="232008"/>
                    <a:pt x="447300" y="200977"/>
                  </a:cubicBezTo>
                  <a:cubicBezTo>
                    <a:pt x="452619" y="177038"/>
                    <a:pt x="457052" y="153099"/>
                    <a:pt x="457939" y="128717"/>
                  </a:cubicBezTo>
                  <a:cubicBezTo>
                    <a:pt x="458382" y="112758"/>
                    <a:pt x="457052" y="96356"/>
                    <a:pt x="455723" y="80396"/>
                  </a:cubicBezTo>
                  <a:cubicBezTo>
                    <a:pt x="453949" y="58674"/>
                    <a:pt x="451733" y="36952"/>
                    <a:pt x="451289" y="15230"/>
                  </a:cubicBezTo>
                  <a:cubicBezTo>
                    <a:pt x="450846" y="11240"/>
                    <a:pt x="451733" y="7250"/>
                    <a:pt x="450846" y="3261"/>
                  </a:cubicBezTo>
                  <a:cubicBezTo>
                    <a:pt x="450846" y="2817"/>
                    <a:pt x="450846" y="2817"/>
                    <a:pt x="450402" y="2374"/>
                  </a:cubicBezTo>
                  <a:cubicBezTo>
                    <a:pt x="446413" y="-4719"/>
                    <a:pt x="434887" y="5920"/>
                    <a:pt x="430010" y="10353"/>
                  </a:cubicBezTo>
                  <a:cubicBezTo>
                    <a:pt x="422031" y="17446"/>
                    <a:pt x="415825" y="26312"/>
                    <a:pt x="409175" y="34735"/>
                  </a:cubicBezTo>
                  <a:cubicBezTo>
                    <a:pt x="406515" y="38725"/>
                    <a:pt x="402525" y="42272"/>
                    <a:pt x="403412" y="47148"/>
                  </a:cubicBezTo>
                  <a:cubicBezTo>
                    <a:pt x="403855" y="48921"/>
                    <a:pt x="404299" y="50694"/>
                    <a:pt x="404742" y="52468"/>
                  </a:cubicBezTo>
                  <a:cubicBezTo>
                    <a:pt x="406515" y="57344"/>
                    <a:pt x="409175" y="62221"/>
                    <a:pt x="410505" y="67097"/>
                  </a:cubicBezTo>
                  <a:cubicBezTo>
                    <a:pt x="416268" y="83499"/>
                    <a:pt x="418928" y="100345"/>
                    <a:pt x="419815" y="117634"/>
                  </a:cubicBezTo>
                  <a:cubicBezTo>
                    <a:pt x="420258" y="147336"/>
                    <a:pt x="417154" y="177481"/>
                    <a:pt x="412278" y="206740"/>
                  </a:cubicBezTo>
                  <a:cubicBezTo>
                    <a:pt x="408288" y="230678"/>
                    <a:pt x="403412" y="254174"/>
                    <a:pt x="395876" y="277226"/>
                  </a:cubicBezTo>
                  <a:cubicBezTo>
                    <a:pt x="386123" y="265700"/>
                    <a:pt x="380803" y="251070"/>
                    <a:pt x="381246" y="235555"/>
                  </a:cubicBezTo>
                  <a:cubicBezTo>
                    <a:pt x="381246" y="220482"/>
                    <a:pt x="380803" y="205410"/>
                    <a:pt x="374153" y="191667"/>
                  </a:cubicBezTo>
                  <a:cubicBezTo>
                    <a:pt x="363957" y="166842"/>
                    <a:pt x="343565" y="153542"/>
                    <a:pt x="317410" y="150439"/>
                  </a:cubicBezTo>
                  <a:cubicBezTo>
                    <a:pt x="305440" y="148666"/>
                    <a:pt x="293028" y="150439"/>
                    <a:pt x="281058" y="150883"/>
                  </a:cubicBezTo>
                  <a:cubicBezTo>
                    <a:pt x="265543" y="150883"/>
                    <a:pt x="250027" y="147779"/>
                    <a:pt x="236284" y="140243"/>
                  </a:cubicBezTo>
                  <a:cubicBezTo>
                    <a:pt x="211459" y="125614"/>
                    <a:pt x="190623" y="129604"/>
                    <a:pt x="164912" y="139800"/>
                  </a:cubicBezTo>
                  <a:cubicBezTo>
                    <a:pt x="142302" y="148223"/>
                    <a:pt x="121910" y="161965"/>
                    <a:pt x="104178" y="178811"/>
                  </a:cubicBezTo>
                  <a:cubicBezTo>
                    <a:pt x="100188" y="182357"/>
                    <a:pt x="95755" y="186347"/>
                    <a:pt x="92209" y="190337"/>
                  </a:cubicBezTo>
                  <a:cubicBezTo>
                    <a:pt x="91322" y="191224"/>
                    <a:pt x="90435" y="192110"/>
                    <a:pt x="89992" y="193440"/>
                  </a:cubicBezTo>
                  <a:cubicBezTo>
                    <a:pt x="88662" y="200533"/>
                    <a:pt x="112158" y="193440"/>
                    <a:pt x="116591" y="193440"/>
                  </a:cubicBezTo>
                  <a:cubicBezTo>
                    <a:pt x="129890" y="190780"/>
                    <a:pt x="143632" y="189007"/>
                    <a:pt x="156932" y="187677"/>
                  </a:cubicBezTo>
                  <a:cubicBezTo>
                    <a:pt x="178654" y="186347"/>
                    <a:pt x="201263" y="186791"/>
                    <a:pt x="222542" y="193884"/>
                  </a:cubicBezTo>
                  <a:cubicBezTo>
                    <a:pt x="231408" y="196543"/>
                    <a:pt x="255346" y="208956"/>
                    <a:pt x="243377" y="219596"/>
                  </a:cubicBezTo>
                  <a:cubicBezTo>
                    <a:pt x="235397" y="224029"/>
                    <a:pt x="225645" y="223142"/>
                    <a:pt x="216779" y="222699"/>
                  </a:cubicBezTo>
                  <a:cubicBezTo>
                    <a:pt x="194170" y="220482"/>
                    <a:pt x="172004" y="215606"/>
                    <a:pt x="149396" y="216492"/>
                  </a:cubicBezTo>
                  <a:cubicBezTo>
                    <a:pt x="117034" y="216936"/>
                    <a:pt x="86445" y="229348"/>
                    <a:pt x="58517" y="243978"/>
                  </a:cubicBezTo>
                  <a:cubicBezTo>
                    <a:pt x="53640" y="247081"/>
                    <a:pt x="47434" y="249297"/>
                    <a:pt x="44331" y="254174"/>
                  </a:cubicBezTo>
                  <a:cubicBezTo>
                    <a:pt x="39011" y="265256"/>
                    <a:pt x="36352" y="277226"/>
                    <a:pt x="32362" y="288752"/>
                  </a:cubicBezTo>
                  <a:cubicBezTo>
                    <a:pt x="26155" y="308258"/>
                    <a:pt x="18176" y="327320"/>
                    <a:pt x="12413" y="347269"/>
                  </a:cubicBezTo>
                  <a:cubicBezTo>
                    <a:pt x="10640" y="355248"/>
                    <a:pt x="7093" y="363228"/>
                    <a:pt x="7093" y="371651"/>
                  </a:cubicBezTo>
                  <a:cubicBezTo>
                    <a:pt x="8866" y="380960"/>
                    <a:pt x="27486" y="363671"/>
                    <a:pt x="31919" y="361455"/>
                  </a:cubicBezTo>
                  <a:cubicBezTo>
                    <a:pt x="52754" y="348599"/>
                    <a:pt x="75806" y="339732"/>
                    <a:pt x="98858" y="331753"/>
                  </a:cubicBezTo>
                  <a:cubicBezTo>
                    <a:pt x="128117" y="323330"/>
                    <a:pt x="157818" y="315794"/>
                    <a:pt x="188407" y="315350"/>
                  </a:cubicBezTo>
                  <a:cubicBezTo>
                    <a:pt x="204366" y="315794"/>
                    <a:pt x="222098" y="317124"/>
                    <a:pt x="234954" y="327320"/>
                  </a:cubicBezTo>
                  <a:cubicBezTo>
                    <a:pt x="247367" y="339732"/>
                    <a:pt x="233181" y="353032"/>
                    <a:pt x="220768" y="357022"/>
                  </a:cubicBezTo>
                  <a:cubicBezTo>
                    <a:pt x="211459" y="360568"/>
                    <a:pt x="202149" y="361455"/>
                    <a:pt x="192396" y="361898"/>
                  </a:cubicBezTo>
                  <a:cubicBezTo>
                    <a:pt x="188407" y="361898"/>
                    <a:pt x="184860" y="361898"/>
                    <a:pt x="180871" y="361898"/>
                  </a:cubicBezTo>
                  <a:cubicBezTo>
                    <a:pt x="180871" y="361898"/>
                    <a:pt x="180427" y="361898"/>
                    <a:pt x="180427" y="361898"/>
                  </a:cubicBezTo>
                  <a:cubicBezTo>
                    <a:pt x="172448" y="361898"/>
                    <a:pt x="164468" y="361898"/>
                    <a:pt x="156489" y="363228"/>
                  </a:cubicBezTo>
                  <a:cubicBezTo>
                    <a:pt x="154715" y="363228"/>
                    <a:pt x="152942" y="363671"/>
                    <a:pt x="151168" y="364114"/>
                  </a:cubicBezTo>
                  <a:cubicBezTo>
                    <a:pt x="151168" y="364114"/>
                    <a:pt x="151168" y="364114"/>
                    <a:pt x="151168" y="364114"/>
                  </a:cubicBezTo>
                  <a:cubicBezTo>
                    <a:pt x="143189" y="365001"/>
                    <a:pt x="135653" y="366331"/>
                    <a:pt x="127673" y="368104"/>
                  </a:cubicBezTo>
                  <a:cubicBezTo>
                    <a:pt x="112158" y="371208"/>
                    <a:pt x="97528" y="378744"/>
                    <a:pt x="83342" y="386280"/>
                  </a:cubicBezTo>
                  <a:cubicBezTo>
                    <a:pt x="67383" y="394703"/>
                    <a:pt x="51424" y="402682"/>
                    <a:pt x="35908" y="411549"/>
                  </a:cubicBezTo>
                  <a:cubicBezTo>
                    <a:pt x="29258" y="415982"/>
                    <a:pt x="21279" y="419085"/>
                    <a:pt x="15516" y="424848"/>
                  </a:cubicBezTo>
                  <a:cubicBezTo>
                    <a:pt x="11970" y="429724"/>
                    <a:pt x="11526" y="436374"/>
                    <a:pt x="10640" y="442137"/>
                  </a:cubicBezTo>
                  <a:cubicBezTo>
                    <a:pt x="7093" y="465189"/>
                    <a:pt x="6206" y="489128"/>
                    <a:pt x="6650" y="512623"/>
                  </a:cubicBezTo>
                  <a:cubicBezTo>
                    <a:pt x="6650" y="514840"/>
                    <a:pt x="6650" y="517500"/>
                    <a:pt x="7093" y="519716"/>
                  </a:cubicBezTo>
                  <a:cubicBezTo>
                    <a:pt x="7093" y="520603"/>
                    <a:pt x="7537" y="521933"/>
                    <a:pt x="8423" y="522376"/>
                  </a:cubicBezTo>
                  <a:cubicBezTo>
                    <a:pt x="9753" y="522819"/>
                    <a:pt x="11083" y="522376"/>
                    <a:pt x="11970" y="521933"/>
                  </a:cubicBezTo>
                  <a:cubicBezTo>
                    <a:pt x="15516" y="518830"/>
                    <a:pt x="19063" y="515283"/>
                    <a:pt x="22165" y="512180"/>
                  </a:cubicBezTo>
                  <a:close/>
                  <a:moveTo>
                    <a:pt x="296574" y="328206"/>
                  </a:moveTo>
                  <a:cubicBezTo>
                    <a:pt x="305440" y="328206"/>
                    <a:pt x="314307" y="331753"/>
                    <a:pt x="322286" y="335299"/>
                  </a:cubicBezTo>
                  <a:cubicBezTo>
                    <a:pt x="327163" y="337516"/>
                    <a:pt x="332039" y="340619"/>
                    <a:pt x="335142" y="345052"/>
                  </a:cubicBezTo>
                  <a:cubicBezTo>
                    <a:pt x="335142" y="345052"/>
                    <a:pt x="335586" y="345495"/>
                    <a:pt x="335586" y="345495"/>
                  </a:cubicBezTo>
                  <a:cubicBezTo>
                    <a:pt x="341348" y="355692"/>
                    <a:pt x="335586" y="365444"/>
                    <a:pt x="325389" y="369434"/>
                  </a:cubicBezTo>
                  <a:cubicBezTo>
                    <a:pt x="316523" y="373424"/>
                    <a:pt x="306771" y="373867"/>
                    <a:pt x="297017" y="372981"/>
                  </a:cubicBezTo>
                  <a:cubicBezTo>
                    <a:pt x="286378" y="371208"/>
                    <a:pt x="274852" y="369877"/>
                    <a:pt x="266873" y="361898"/>
                  </a:cubicBezTo>
                  <a:cubicBezTo>
                    <a:pt x="252243" y="344609"/>
                    <a:pt x="280615" y="328206"/>
                    <a:pt x="296574" y="328206"/>
                  </a:cubicBezTo>
                  <a:close/>
                  <a:moveTo>
                    <a:pt x="60734" y="662905"/>
                  </a:moveTo>
                  <a:cubicBezTo>
                    <a:pt x="54527" y="652709"/>
                    <a:pt x="61177" y="637637"/>
                    <a:pt x="64723" y="626997"/>
                  </a:cubicBezTo>
                  <a:cubicBezTo>
                    <a:pt x="72703" y="605718"/>
                    <a:pt x="105508" y="574687"/>
                    <a:pt x="129447" y="578676"/>
                  </a:cubicBezTo>
                  <a:cubicBezTo>
                    <a:pt x="132550" y="579120"/>
                    <a:pt x="135653" y="580893"/>
                    <a:pt x="137426" y="583553"/>
                  </a:cubicBezTo>
                  <a:cubicBezTo>
                    <a:pt x="139199" y="585769"/>
                    <a:pt x="139643" y="588429"/>
                    <a:pt x="138756" y="591089"/>
                  </a:cubicBezTo>
                  <a:cubicBezTo>
                    <a:pt x="134766" y="599955"/>
                    <a:pt x="125457" y="603502"/>
                    <a:pt x="117920" y="609708"/>
                  </a:cubicBezTo>
                  <a:cubicBezTo>
                    <a:pt x="111271" y="615028"/>
                    <a:pt x="105508" y="620791"/>
                    <a:pt x="100632" y="627440"/>
                  </a:cubicBezTo>
                  <a:cubicBezTo>
                    <a:pt x="92652" y="635863"/>
                    <a:pt x="74919" y="677978"/>
                    <a:pt x="60734" y="66290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850" name="Google Shape;850;p29"/>
            <p:cNvGrpSpPr/>
            <p:nvPr/>
          </p:nvGrpSpPr>
          <p:grpSpPr>
            <a:xfrm flipH="1">
              <a:off x="565696" y="3221769"/>
              <a:ext cx="1021784" cy="1729431"/>
              <a:chOff x="10182427" y="839628"/>
              <a:chExt cx="614718" cy="1040447"/>
            </a:xfrm>
          </p:grpSpPr>
          <p:sp>
            <p:nvSpPr>
              <p:cNvPr id="851" name="Google Shape;851;p29"/>
              <p:cNvSpPr/>
              <p:nvPr/>
            </p:nvSpPr>
            <p:spPr>
              <a:xfrm>
                <a:off x="10521891" y="1263875"/>
                <a:ext cx="275254" cy="428237"/>
              </a:xfrm>
              <a:custGeom>
                <a:avLst/>
                <a:gdLst/>
                <a:ahLst/>
                <a:cxnLst/>
                <a:rect l="l" t="t" r="r" b="b"/>
                <a:pathLst>
                  <a:path w="275254" h="428237" extrusionOk="0">
                    <a:moveTo>
                      <a:pt x="554" y="428237"/>
                    </a:moveTo>
                    <a:cubicBezTo>
                      <a:pt x="-332" y="427350"/>
                      <a:pt x="111" y="426021"/>
                      <a:pt x="111" y="424691"/>
                    </a:cubicBezTo>
                    <a:cubicBezTo>
                      <a:pt x="554" y="418041"/>
                      <a:pt x="1441" y="410948"/>
                      <a:pt x="2327" y="404298"/>
                    </a:cubicBezTo>
                    <a:cubicBezTo>
                      <a:pt x="4544" y="381246"/>
                      <a:pt x="7648" y="357751"/>
                      <a:pt x="14297" y="335585"/>
                    </a:cubicBezTo>
                    <a:cubicBezTo>
                      <a:pt x="29813" y="285048"/>
                      <a:pt x="59071" y="239831"/>
                      <a:pt x="87000" y="195056"/>
                    </a:cubicBezTo>
                    <a:cubicBezTo>
                      <a:pt x="110938" y="158705"/>
                      <a:pt x="135320" y="122797"/>
                      <a:pt x="163692" y="89992"/>
                    </a:cubicBezTo>
                    <a:cubicBezTo>
                      <a:pt x="174775" y="77136"/>
                      <a:pt x="186301" y="64280"/>
                      <a:pt x="199157" y="53197"/>
                    </a:cubicBezTo>
                    <a:cubicBezTo>
                      <a:pt x="210683" y="43001"/>
                      <a:pt x="223539" y="35021"/>
                      <a:pt x="236395" y="27042"/>
                    </a:cubicBezTo>
                    <a:cubicBezTo>
                      <a:pt x="246147" y="20392"/>
                      <a:pt x="255901" y="13743"/>
                      <a:pt x="265210" y="6206"/>
                    </a:cubicBezTo>
                    <a:cubicBezTo>
                      <a:pt x="268313" y="3990"/>
                      <a:pt x="270529" y="1773"/>
                      <a:pt x="273633" y="0"/>
                    </a:cubicBezTo>
                    <a:cubicBezTo>
                      <a:pt x="274076" y="0"/>
                      <a:pt x="274076" y="0"/>
                      <a:pt x="274520" y="0"/>
                    </a:cubicBezTo>
                    <a:cubicBezTo>
                      <a:pt x="275406" y="443"/>
                      <a:pt x="275406" y="1330"/>
                      <a:pt x="274963" y="2217"/>
                    </a:cubicBezTo>
                    <a:cubicBezTo>
                      <a:pt x="265210" y="14629"/>
                      <a:pt x="251911" y="23939"/>
                      <a:pt x="240828" y="35021"/>
                    </a:cubicBezTo>
                    <a:cubicBezTo>
                      <a:pt x="232405" y="43444"/>
                      <a:pt x="224869" y="53197"/>
                      <a:pt x="218220" y="62950"/>
                    </a:cubicBezTo>
                    <a:cubicBezTo>
                      <a:pt x="204033" y="84672"/>
                      <a:pt x="190734" y="106394"/>
                      <a:pt x="175218" y="126787"/>
                    </a:cubicBezTo>
                    <a:cubicBezTo>
                      <a:pt x="144630" y="168458"/>
                      <a:pt x="112268" y="207912"/>
                      <a:pt x="83897" y="251356"/>
                    </a:cubicBezTo>
                    <a:cubicBezTo>
                      <a:pt x="70154" y="271749"/>
                      <a:pt x="58628" y="293471"/>
                      <a:pt x="48432" y="315636"/>
                    </a:cubicBezTo>
                    <a:cubicBezTo>
                      <a:pt x="41339" y="330266"/>
                      <a:pt x="36019" y="345782"/>
                      <a:pt x="28926" y="360411"/>
                    </a:cubicBezTo>
                    <a:cubicBezTo>
                      <a:pt x="21833" y="374597"/>
                      <a:pt x="12967" y="387896"/>
                      <a:pt x="8090" y="402968"/>
                    </a:cubicBezTo>
                    <a:cubicBezTo>
                      <a:pt x="4987" y="410948"/>
                      <a:pt x="3215" y="418928"/>
                      <a:pt x="2327" y="427350"/>
                    </a:cubicBezTo>
                    <a:cubicBezTo>
                      <a:pt x="2327" y="427794"/>
                      <a:pt x="1884" y="428237"/>
                      <a:pt x="1441" y="428237"/>
                    </a:cubicBezTo>
                    <a:cubicBezTo>
                      <a:pt x="998" y="428237"/>
                      <a:pt x="554" y="428237"/>
                      <a:pt x="554" y="42823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2" name="Google Shape;852;p29"/>
              <p:cNvSpPr/>
              <p:nvPr/>
            </p:nvSpPr>
            <p:spPr>
              <a:xfrm>
                <a:off x="10496328" y="1215222"/>
                <a:ext cx="249401" cy="419260"/>
              </a:xfrm>
              <a:custGeom>
                <a:avLst/>
                <a:gdLst/>
                <a:ahLst/>
                <a:cxnLst/>
                <a:rect l="l" t="t" r="r" b="b"/>
                <a:pathLst>
                  <a:path w="249401" h="419260" extrusionOk="0">
                    <a:moveTo>
                      <a:pt x="406" y="418817"/>
                    </a:moveTo>
                    <a:cubicBezTo>
                      <a:pt x="-924" y="404631"/>
                      <a:pt x="1292" y="389558"/>
                      <a:pt x="3066" y="375372"/>
                    </a:cubicBezTo>
                    <a:cubicBezTo>
                      <a:pt x="3509" y="355423"/>
                      <a:pt x="6613" y="335474"/>
                      <a:pt x="11489" y="315969"/>
                    </a:cubicBezTo>
                    <a:cubicBezTo>
                      <a:pt x="15479" y="299567"/>
                      <a:pt x="21685" y="284051"/>
                      <a:pt x="28335" y="268535"/>
                    </a:cubicBezTo>
                    <a:cubicBezTo>
                      <a:pt x="42520" y="237503"/>
                      <a:pt x="58480" y="206915"/>
                      <a:pt x="78429" y="178986"/>
                    </a:cubicBezTo>
                    <a:cubicBezTo>
                      <a:pt x="98820" y="148841"/>
                      <a:pt x="123202" y="120913"/>
                      <a:pt x="150688" y="96531"/>
                    </a:cubicBezTo>
                    <a:cubicBezTo>
                      <a:pt x="159997" y="88551"/>
                      <a:pt x="169750" y="81015"/>
                      <a:pt x="179060" y="73479"/>
                    </a:cubicBezTo>
                    <a:cubicBezTo>
                      <a:pt x="187040" y="67272"/>
                      <a:pt x="195462" y="61953"/>
                      <a:pt x="202112" y="54416"/>
                    </a:cubicBezTo>
                    <a:cubicBezTo>
                      <a:pt x="213194" y="43333"/>
                      <a:pt x="222947" y="31364"/>
                      <a:pt x="232701" y="18951"/>
                    </a:cubicBezTo>
                    <a:cubicBezTo>
                      <a:pt x="238020" y="12745"/>
                      <a:pt x="242453" y="6095"/>
                      <a:pt x="247773" y="333"/>
                    </a:cubicBezTo>
                    <a:cubicBezTo>
                      <a:pt x="248217" y="-111"/>
                      <a:pt x="248659" y="-111"/>
                      <a:pt x="249103" y="333"/>
                    </a:cubicBezTo>
                    <a:cubicBezTo>
                      <a:pt x="249989" y="1219"/>
                      <a:pt x="248659" y="2549"/>
                      <a:pt x="248217" y="3879"/>
                    </a:cubicBezTo>
                    <a:cubicBezTo>
                      <a:pt x="237576" y="23828"/>
                      <a:pt x="224277" y="42447"/>
                      <a:pt x="211864" y="61509"/>
                    </a:cubicBezTo>
                    <a:cubicBezTo>
                      <a:pt x="204772" y="72592"/>
                      <a:pt x="199452" y="84118"/>
                      <a:pt x="191473" y="94757"/>
                    </a:cubicBezTo>
                    <a:cubicBezTo>
                      <a:pt x="178173" y="112046"/>
                      <a:pt x="160884" y="125789"/>
                      <a:pt x="144925" y="141305"/>
                    </a:cubicBezTo>
                    <a:cubicBezTo>
                      <a:pt x="124976" y="159924"/>
                      <a:pt x="106800" y="180759"/>
                      <a:pt x="91728" y="203368"/>
                    </a:cubicBezTo>
                    <a:cubicBezTo>
                      <a:pt x="79315" y="221987"/>
                      <a:pt x="69563" y="242823"/>
                      <a:pt x="59810" y="263215"/>
                    </a:cubicBezTo>
                    <a:cubicBezTo>
                      <a:pt x="46953" y="290700"/>
                      <a:pt x="34098" y="319072"/>
                      <a:pt x="26562" y="348331"/>
                    </a:cubicBezTo>
                    <a:cubicBezTo>
                      <a:pt x="23458" y="358970"/>
                      <a:pt x="20798" y="369166"/>
                      <a:pt x="16808" y="379362"/>
                    </a:cubicBezTo>
                    <a:cubicBezTo>
                      <a:pt x="12819" y="389558"/>
                      <a:pt x="7055" y="398868"/>
                      <a:pt x="3066" y="409507"/>
                    </a:cubicBezTo>
                    <a:cubicBezTo>
                      <a:pt x="2180" y="411724"/>
                      <a:pt x="1736" y="414384"/>
                      <a:pt x="1736" y="416600"/>
                    </a:cubicBezTo>
                    <a:cubicBezTo>
                      <a:pt x="1736" y="417487"/>
                      <a:pt x="1736" y="418373"/>
                      <a:pt x="1292" y="418817"/>
                    </a:cubicBezTo>
                    <a:cubicBezTo>
                      <a:pt x="1292" y="418817"/>
                      <a:pt x="850" y="419260"/>
                      <a:pt x="406" y="419260"/>
                    </a:cubicBezTo>
                    <a:cubicBezTo>
                      <a:pt x="850" y="418817"/>
                      <a:pt x="406" y="418817"/>
                      <a:pt x="406" y="41881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3" name="Google Shape;853;p29"/>
              <p:cNvSpPr/>
              <p:nvPr/>
            </p:nvSpPr>
            <p:spPr>
              <a:xfrm>
                <a:off x="10460582" y="1146976"/>
                <a:ext cx="270662" cy="381998"/>
              </a:xfrm>
              <a:custGeom>
                <a:avLst/>
                <a:gdLst/>
                <a:ahLst/>
                <a:cxnLst/>
                <a:rect l="l" t="t" r="r" b="b"/>
                <a:pathLst>
                  <a:path w="270662" h="381998" extrusionOk="0">
                    <a:moveTo>
                      <a:pt x="2903" y="381555"/>
                    </a:moveTo>
                    <a:cubicBezTo>
                      <a:pt x="2460" y="379782"/>
                      <a:pt x="2460" y="378008"/>
                      <a:pt x="2016" y="376235"/>
                    </a:cubicBezTo>
                    <a:cubicBezTo>
                      <a:pt x="-643" y="360719"/>
                      <a:pt x="-200" y="344760"/>
                      <a:pt x="686" y="329244"/>
                    </a:cubicBezTo>
                    <a:cubicBezTo>
                      <a:pt x="2016" y="310625"/>
                      <a:pt x="4233" y="292006"/>
                      <a:pt x="10883" y="274274"/>
                    </a:cubicBezTo>
                    <a:cubicBezTo>
                      <a:pt x="25512" y="229056"/>
                      <a:pt x="52553" y="189159"/>
                      <a:pt x="77823" y="149704"/>
                    </a:cubicBezTo>
                    <a:cubicBezTo>
                      <a:pt x="95111" y="123549"/>
                      <a:pt x="116390" y="99167"/>
                      <a:pt x="142103" y="80991"/>
                    </a:cubicBezTo>
                    <a:cubicBezTo>
                      <a:pt x="167371" y="64588"/>
                      <a:pt x="194856" y="51733"/>
                      <a:pt x="220125" y="35330"/>
                    </a:cubicBezTo>
                    <a:cubicBezTo>
                      <a:pt x="233868" y="26464"/>
                      <a:pt x="247609" y="17154"/>
                      <a:pt x="260466" y="6515"/>
                    </a:cubicBezTo>
                    <a:cubicBezTo>
                      <a:pt x="264013" y="4298"/>
                      <a:pt x="270219" y="-2795"/>
                      <a:pt x="270662" y="1195"/>
                    </a:cubicBezTo>
                    <a:cubicBezTo>
                      <a:pt x="267558" y="7845"/>
                      <a:pt x="260909" y="13165"/>
                      <a:pt x="255589" y="18484"/>
                    </a:cubicBezTo>
                    <a:cubicBezTo>
                      <a:pt x="240960" y="32670"/>
                      <a:pt x="224115" y="44196"/>
                      <a:pt x="208155" y="56609"/>
                    </a:cubicBezTo>
                    <a:cubicBezTo>
                      <a:pt x="200619" y="62372"/>
                      <a:pt x="193083" y="67692"/>
                      <a:pt x="186434" y="73898"/>
                    </a:cubicBezTo>
                    <a:cubicBezTo>
                      <a:pt x="175351" y="84537"/>
                      <a:pt x="164711" y="96507"/>
                      <a:pt x="153185" y="106703"/>
                    </a:cubicBezTo>
                    <a:cubicBezTo>
                      <a:pt x="141659" y="117342"/>
                      <a:pt x="129690" y="127538"/>
                      <a:pt x="119050" y="139508"/>
                    </a:cubicBezTo>
                    <a:cubicBezTo>
                      <a:pt x="105750" y="155024"/>
                      <a:pt x="94225" y="171869"/>
                      <a:pt x="83142" y="188715"/>
                    </a:cubicBezTo>
                    <a:cubicBezTo>
                      <a:pt x="66296" y="214427"/>
                      <a:pt x="49894" y="240582"/>
                      <a:pt x="37037" y="268511"/>
                    </a:cubicBezTo>
                    <a:cubicBezTo>
                      <a:pt x="31275" y="280480"/>
                      <a:pt x="26842" y="292006"/>
                      <a:pt x="23295" y="304862"/>
                    </a:cubicBezTo>
                    <a:cubicBezTo>
                      <a:pt x="20193" y="314172"/>
                      <a:pt x="16202" y="323038"/>
                      <a:pt x="12656" y="332348"/>
                    </a:cubicBezTo>
                    <a:cubicBezTo>
                      <a:pt x="8223" y="344317"/>
                      <a:pt x="4676" y="356730"/>
                      <a:pt x="4233" y="369142"/>
                    </a:cubicBezTo>
                    <a:cubicBezTo>
                      <a:pt x="3790" y="372689"/>
                      <a:pt x="5563" y="381998"/>
                      <a:pt x="3347" y="381998"/>
                    </a:cubicBezTo>
                    <a:cubicBezTo>
                      <a:pt x="3347" y="381998"/>
                      <a:pt x="3347" y="381555"/>
                      <a:pt x="2903" y="38155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4" name="Google Shape;854;p29"/>
              <p:cNvSpPr/>
              <p:nvPr/>
            </p:nvSpPr>
            <p:spPr>
              <a:xfrm>
                <a:off x="10425290" y="937599"/>
                <a:ext cx="217582" cy="331152"/>
              </a:xfrm>
              <a:custGeom>
                <a:avLst/>
                <a:gdLst/>
                <a:ahLst/>
                <a:cxnLst/>
                <a:rect l="l" t="t" r="r" b="b"/>
                <a:pathLst>
                  <a:path w="217582" h="331152" extrusionOk="0">
                    <a:moveTo>
                      <a:pt x="958" y="319626"/>
                    </a:moveTo>
                    <a:cubicBezTo>
                      <a:pt x="4504" y="304110"/>
                      <a:pt x="8937" y="288595"/>
                      <a:pt x="16917" y="274852"/>
                    </a:cubicBezTo>
                    <a:cubicBezTo>
                      <a:pt x="34206" y="243377"/>
                      <a:pt x="57702" y="216335"/>
                      <a:pt x="79867" y="188407"/>
                    </a:cubicBezTo>
                    <a:cubicBezTo>
                      <a:pt x="100702" y="163138"/>
                      <a:pt x="120651" y="136983"/>
                      <a:pt x="142817" y="112601"/>
                    </a:cubicBezTo>
                    <a:cubicBezTo>
                      <a:pt x="167642" y="87775"/>
                      <a:pt x="190251" y="69600"/>
                      <a:pt x="203106" y="35465"/>
                    </a:cubicBezTo>
                    <a:cubicBezTo>
                      <a:pt x="207539" y="24825"/>
                      <a:pt x="211530" y="13743"/>
                      <a:pt x="215077" y="2217"/>
                    </a:cubicBezTo>
                    <a:cubicBezTo>
                      <a:pt x="215519" y="1330"/>
                      <a:pt x="215077" y="0"/>
                      <a:pt x="216849" y="0"/>
                    </a:cubicBezTo>
                    <a:cubicBezTo>
                      <a:pt x="218180" y="443"/>
                      <a:pt x="217293" y="1773"/>
                      <a:pt x="217293" y="2660"/>
                    </a:cubicBezTo>
                    <a:cubicBezTo>
                      <a:pt x="214633" y="13743"/>
                      <a:pt x="212860" y="25269"/>
                      <a:pt x="209756" y="36351"/>
                    </a:cubicBezTo>
                    <a:cubicBezTo>
                      <a:pt x="205323" y="52754"/>
                      <a:pt x="198231" y="68713"/>
                      <a:pt x="189364" y="83342"/>
                    </a:cubicBezTo>
                    <a:cubicBezTo>
                      <a:pt x="182715" y="94425"/>
                      <a:pt x="173849" y="104178"/>
                      <a:pt x="166312" y="114817"/>
                    </a:cubicBezTo>
                    <a:cubicBezTo>
                      <a:pt x="159219" y="125457"/>
                      <a:pt x="153013" y="137426"/>
                      <a:pt x="145476" y="148065"/>
                    </a:cubicBezTo>
                    <a:cubicBezTo>
                      <a:pt x="128187" y="172447"/>
                      <a:pt x="109125" y="195500"/>
                      <a:pt x="89620" y="217665"/>
                    </a:cubicBezTo>
                    <a:cubicBezTo>
                      <a:pt x="67897" y="242490"/>
                      <a:pt x="43515" y="264213"/>
                      <a:pt x="21793" y="288595"/>
                    </a:cubicBezTo>
                    <a:cubicBezTo>
                      <a:pt x="12484" y="300121"/>
                      <a:pt x="6277" y="313863"/>
                      <a:pt x="3174" y="328492"/>
                    </a:cubicBezTo>
                    <a:cubicBezTo>
                      <a:pt x="2731" y="329379"/>
                      <a:pt x="3174" y="330709"/>
                      <a:pt x="1844" y="331152"/>
                    </a:cubicBezTo>
                    <a:cubicBezTo>
                      <a:pt x="-1703" y="330709"/>
                      <a:pt x="958" y="321399"/>
                      <a:pt x="958" y="319626"/>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5" name="Google Shape;855;p29"/>
              <p:cNvSpPr/>
              <p:nvPr/>
            </p:nvSpPr>
            <p:spPr>
              <a:xfrm>
                <a:off x="10306554" y="964793"/>
                <a:ext cx="101961" cy="303958"/>
              </a:xfrm>
              <a:custGeom>
                <a:avLst/>
                <a:gdLst/>
                <a:ahLst/>
                <a:cxnLst/>
                <a:rect l="l" t="t" r="r" b="b"/>
                <a:pathLst>
                  <a:path w="101961" h="303958" extrusionOk="0">
                    <a:moveTo>
                      <a:pt x="100631" y="303958"/>
                    </a:moveTo>
                    <a:cubicBezTo>
                      <a:pt x="100188" y="303958"/>
                      <a:pt x="99745" y="303072"/>
                      <a:pt x="99745" y="302628"/>
                    </a:cubicBezTo>
                    <a:cubicBezTo>
                      <a:pt x="98415" y="296422"/>
                      <a:pt x="97528" y="290216"/>
                      <a:pt x="95755" y="284453"/>
                    </a:cubicBezTo>
                    <a:cubicBezTo>
                      <a:pt x="92651" y="272483"/>
                      <a:pt x="88662" y="260957"/>
                      <a:pt x="84672" y="249431"/>
                    </a:cubicBezTo>
                    <a:cubicBezTo>
                      <a:pt x="77579" y="229926"/>
                      <a:pt x="70486" y="209977"/>
                      <a:pt x="58073" y="193131"/>
                    </a:cubicBezTo>
                    <a:cubicBezTo>
                      <a:pt x="46104" y="174512"/>
                      <a:pt x="32361" y="156779"/>
                      <a:pt x="20392" y="137717"/>
                    </a:cubicBezTo>
                    <a:cubicBezTo>
                      <a:pt x="10639" y="121758"/>
                      <a:pt x="443" y="104026"/>
                      <a:pt x="1330" y="84520"/>
                    </a:cubicBezTo>
                    <a:cubicBezTo>
                      <a:pt x="1773" y="69447"/>
                      <a:pt x="2660" y="53932"/>
                      <a:pt x="1773" y="38859"/>
                    </a:cubicBezTo>
                    <a:cubicBezTo>
                      <a:pt x="1773" y="26003"/>
                      <a:pt x="0" y="13147"/>
                      <a:pt x="0" y="734"/>
                    </a:cubicBezTo>
                    <a:cubicBezTo>
                      <a:pt x="443" y="-152"/>
                      <a:pt x="1330" y="-152"/>
                      <a:pt x="1773" y="291"/>
                    </a:cubicBezTo>
                    <a:cubicBezTo>
                      <a:pt x="2217" y="734"/>
                      <a:pt x="2217" y="1178"/>
                      <a:pt x="2217" y="1621"/>
                    </a:cubicBezTo>
                    <a:cubicBezTo>
                      <a:pt x="4433" y="13147"/>
                      <a:pt x="6206" y="24673"/>
                      <a:pt x="8422" y="36199"/>
                    </a:cubicBezTo>
                    <a:cubicBezTo>
                      <a:pt x="11526" y="52158"/>
                      <a:pt x="16845" y="67231"/>
                      <a:pt x="22609" y="82303"/>
                    </a:cubicBezTo>
                    <a:cubicBezTo>
                      <a:pt x="28815" y="98706"/>
                      <a:pt x="35021" y="115108"/>
                      <a:pt x="43444" y="130181"/>
                    </a:cubicBezTo>
                    <a:cubicBezTo>
                      <a:pt x="54084" y="148357"/>
                      <a:pt x="66940" y="165202"/>
                      <a:pt x="77135" y="183821"/>
                    </a:cubicBezTo>
                    <a:cubicBezTo>
                      <a:pt x="78022" y="185595"/>
                      <a:pt x="78909" y="187368"/>
                      <a:pt x="79352" y="189141"/>
                    </a:cubicBezTo>
                    <a:cubicBezTo>
                      <a:pt x="88218" y="206430"/>
                      <a:pt x="93095" y="225936"/>
                      <a:pt x="96198" y="244998"/>
                    </a:cubicBezTo>
                    <a:cubicBezTo>
                      <a:pt x="98415" y="258297"/>
                      <a:pt x="100188" y="271597"/>
                      <a:pt x="100631" y="285339"/>
                    </a:cubicBezTo>
                    <a:cubicBezTo>
                      <a:pt x="100631" y="285339"/>
                      <a:pt x="100631" y="285339"/>
                      <a:pt x="100631" y="285339"/>
                    </a:cubicBezTo>
                    <a:cubicBezTo>
                      <a:pt x="100631" y="287112"/>
                      <a:pt x="101074" y="288443"/>
                      <a:pt x="101074" y="290216"/>
                    </a:cubicBezTo>
                    <a:cubicBezTo>
                      <a:pt x="101517" y="294205"/>
                      <a:pt x="101961" y="298639"/>
                      <a:pt x="101961" y="302628"/>
                    </a:cubicBezTo>
                    <a:cubicBezTo>
                      <a:pt x="101961" y="303072"/>
                      <a:pt x="101517" y="303958"/>
                      <a:pt x="100631" y="303958"/>
                    </a:cubicBezTo>
                    <a:cubicBezTo>
                      <a:pt x="100631" y="303958"/>
                      <a:pt x="100631" y="303958"/>
                      <a:pt x="100631" y="30395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6" name="Google Shape;856;p29"/>
              <p:cNvSpPr/>
              <p:nvPr/>
            </p:nvSpPr>
            <p:spPr>
              <a:xfrm>
                <a:off x="10203263" y="1071834"/>
                <a:ext cx="214118" cy="309961"/>
              </a:xfrm>
              <a:custGeom>
                <a:avLst/>
                <a:gdLst/>
                <a:ahLst/>
                <a:cxnLst/>
                <a:rect l="l" t="t" r="r" b="b"/>
                <a:pathLst>
                  <a:path w="214118" h="309961" extrusionOk="0">
                    <a:moveTo>
                      <a:pt x="212345" y="309075"/>
                    </a:moveTo>
                    <a:cubicBezTo>
                      <a:pt x="196830" y="282033"/>
                      <a:pt x="174221" y="259867"/>
                      <a:pt x="154272" y="236372"/>
                    </a:cubicBezTo>
                    <a:cubicBezTo>
                      <a:pt x="136540" y="215980"/>
                      <a:pt x="120580" y="193371"/>
                      <a:pt x="105508" y="170762"/>
                    </a:cubicBezTo>
                    <a:cubicBezTo>
                      <a:pt x="93981" y="153916"/>
                      <a:pt x="82899" y="137071"/>
                      <a:pt x="72260" y="119782"/>
                    </a:cubicBezTo>
                    <a:cubicBezTo>
                      <a:pt x="65610" y="109142"/>
                      <a:pt x="60733" y="97616"/>
                      <a:pt x="53640" y="87863"/>
                    </a:cubicBezTo>
                    <a:cubicBezTo>
                      <a:pt x="34578" y="61708"/>
                      <a:pt x="13299" y="36439"/>
                      <a:pt x="1330" y="6294"/>
                    </a:cubicBezTo>
                    <a:cubicBezTo>
                      <a:pt x="886" y="4521"/>
                      <a:pt x="0" y="2748"/>
                      <a:pt x="0" y="975"/>
                    </a:cubicBezTo>
                    <a:cubicBezTo>
                      <a:pt x="0" y="531"/>
                      <a:pt x="443" y="531"/>
                      <a:pt x="443" y="88"/>
                    </a:cubicBezTo>
                    <a:cubicBezTo>
                      <a:pt x="1330" y="-355"/>
                      <a:pt x="1773" y="975"/>
                      <a:pt x="2217" y="1861"/>
                    </a:cubicBezTo>
                    <a:cubicBezTo>
                      <a:pt x="3990" y="6294"/>
                      <a:pt x="5763" y="10727"/>
                      <a:pt x="7536" y="15161"/>
                    </a:cubicBezTo>
                    <a:cubicBezTo>
                      <a:pt x="23496" y="53728"/>
                      <a:pt x="64723" y="70574"/>
                      <a:pt x="88219" y="102936"/>
                    </a:cubicBezTo>
                    <a:cubicBezTo>
                      <a:pt x="116147" y="140174"/>
                      <a:pt x="144519" y="177412"/>
                      <a:pt x="170231" y="215980"/>
                    </a:cubicBezTo>
                    <a:cubicBezTo>
                      <a:pt x="186190" y="240805"/>
                      <a:pt x="203036" y="266074"/>
                      <a:pt x="208356" y="295332"/>
                    </a:cubicBezTo>
                    <a:cubicBezTo>
                      <a:pt x="210129" y="299765"/>
                      <a:pt x="212789" y="304198"/>
                      <a:pt x="214119" y="309075"/>
                    </a:cubicBezTo>
                    <a:cubicBezTo>
                      <a:pt x="214119" y="309518"/>
                      <a:pt x="213675" y="309962"/>
                      <a:pt x="213232" y="309962"/>
                    </a:cubicBezTo>
                    <a:cubicBezTo>
                      <a:pt x="213232" y="309518"/>
                      <a:pt x="212789" y="309518"/>
                      <a:pt x="212345" y="30907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7" name="Google Shape;857;p29"/>
              <p:cNvSpPr/>
              <p:nvPr/>
            </p:nvSpPr>
            <p:spPr>
              <a:xfrm>
                <a:off x="10182427" y="1175483"/>
                <a:ext cx="257632" cy="333986"/>
              </a:xfrm>
              <a:custGeom>
                <a:avLst/>
                <a:gdLst/>
                <a:ahLst/>
                <a:cxnLst/>
                <a:rect l="l" t="t" r="r" b="b"/>
                <a:pathLst>
                  <a:path w="257632" h="333986" extrusionOk="0">
                    <a:moveTo>
                      <a:pt x="212345" y="273253"/>
                    </a:moveTo>
                    <a:cubicBezTo>
                      <a:pt x="201706" y="256850"/>
                      <a:pt x="189293" y="242221"/>
                      <a:pt x="175551" y="228478"/>
                    </a:cubicBezTo>
                    <a:cubicBezTo>
                      <a:pt x="162251" y="214736"/>
                      <a:pt x="146292" y="205426"/>
                      <a:pt x="131220" y="194343"/>
                    </a:cubicBezTo>
                    <a:cubicBezTo>
                      <a:pt x="116590" y="183261"/>
                      <a:pt x="102848" y="170405"/>
                      <a:pt x="91322" y="156219"/>
                    </a:cubicBezTo>
                    <a:cubicBezTo>
                      <a:pt x="72259" y="133167"/>
                      <a:pt x="56300" y="107898"/>
                      <a:pt x="42558" y="81300"/>
                    </a:cubicBezTo>
                    <a:cubicBezTo>
                      <a:pt x="29702" y="59134"/>
                      <a:pt x="15516" y="37412"/>
                      <a:pt x="4876" y="13916"/>
                    </a:cubicBezTo>
                    <a:cubicBezTo>
                      <a:pt x="3103" y="9927"/>
                      <a:pt x="1330" y="5937"/>
                      <a:pt x="0" y="1504"/>
                    </a:cubicBezTo>
                    <a:cubicBezTo>
                      <a:pt x="0" y="1060"/>
                      <a:pt x="0" y="617"/>
                      <a:pt x="443" y="174"/>
                    </a:cubicBezTo>
                    <a:cubicBezTo>
                      <a:pt x="886" y="-269"/>
                      <a:pt x="1773" y="174"/>
                      <a:pt x="1773" y="1060"/>
                    </a:cubicBezTo>
                    <a:cubicBezTo>
                      <a:pt x="4876" y="9927"/>
                      <a:pt x="8866" y="18793"/>
                      <a:pt x="13742" y="26329"/>
                    </a:cubicBezTo>
                    <a:cubicBezTo>
                      <a:pt x="20835" y="37855"/>
                      <a:pt x="30588" y="48051"/>
                      <a:pt x="39454" y="58247"/>
                    </a:cubicBezTo>
                    <a:cubicBezTo>
                      <a:pt x="58517" y="79970"/>
                      <a:pt x="77135" y="102135"/>
                      <a:pt x="97084" y="122971"/>
                    </a:cubicBezTo>
                    <a:cubicBezTo>
                      <a:pt x="124570" y="152229"/>
                      <a:pt x="156045" y="177941"/>
                      <a:pt x="184860" y="205870"/>
                    </a:cubicBezTo>
                    <a:cubicBezTo>
                      <a:pt x="209685" y="232468"/>
                      <a:pt x="229634" y="264386"/>
                      <a:pt x="241604" y="299408"/>
                    </a:cubicBezTo>
                    <a:cubicBezTo>
                      <a:pt x="244707" y="309161"/>
                      <a:pt x="248697" y="318470"/>
                      <a:pt x="254016" y="326893"/>
                    </a:cubicBezTo>
                    <a:cubicBezTo>
                      <a:pt x="255789" y="329996"/>
                      <a:pt x="259336" y="333543"/>
                      <a:pt x="256676" y="333986"/>
                    </a:cubicBezTo>
                    <a:cubicBezTo>
                      <a:pt x="238500" y="317140"/>
                      <a:pt x="226088" y="294532"/>
                      <a:pt x="212345" y="27325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8" name="Google Shape;858;p29"/>
              <p:cNvSpPr/>
              <p:nvPr/>
            </p:nvSpPr>
            <p:spPr>
              <a:xfrm>
                <a:off x="10185530" y="1309979"/>
                <a:ext cx="281501" cy="299677"/>
              </a:xfrm>
              <a:custGeom>
                <a:avLst/>
                <a:gdLst/>
                <a:ahLst/>
                <a:cxnLst/>
                <a:rect l="l" t="t" r="r" b="b"/>
                <a:pathLst>
                  <a:path w="281501" h="299677" extrusionOk="0">
                    <a:moveTo>
                      <a:pt x="279728" y="298791"/>
                    </a:moveTo>
                    <a:cubicBezTo>
                      <a:pt x="269089" y="287708"/>
                      <a:pt x="257563" y="277955"/>
                      <a:pt x="246923" y="267316"/>
                    </a:cubicBezTo>
                    <a:cubicBezTo>
                      <a:pt x="239830" y="260223"/>
                      <a:pt x="232738" y="253573"/>
                      <a:pt x="225645" y="247367"/>
                    </a:cubicBezTo>
                    <a:cubicBezTo>
                      <a:pt x="211015" y="234067"/>
                      <a:pt x="194613" y="222985"/>
                      <a:pt x="179097" y="211015"/>
                    </a:cubicBezTo>
                    <a:cubicBezTo>
                      <a:pt x="166684" y="200819"/>
                      <a:pt x="154715" y="190180"/>
                      <a:pt x="141859" y="180427"/>
                    </a:cubicBezTo>
                    <a:cubicBezTo>
                      <a:pt x="120580" y="164468"/>
                      <a:pt x="98858" y="148952"/>
                      <a:pt x="79796" y="130333"/>
                    </a:cubicBezTo>
                    <a:cubicBezTo>
                      <a:pt x="60290" y="112157"/>
                      <a:pt x="49207" y="88219"/>
                      <a:pt x="35465" y="65610"/>
                    </a:cubicBezTo>
                    <a:cubicBezTo>
                      <a:pt x="23052" y="46548"/>
                      <a:pt x="11083" y="27485"/>
                      <a:pt x="2660" y="6650"/>
                    </a:cubicBezTo>
                    <a:cubicBezTo>
                      <a:pt x="1773" y="4876"/>
                      <a:pt x="886" y="3103"/>
                      <a:pt x="0" y="1330"/>
                    </a:cubicBezTo>
                    <a:cubicBezTo>
                      <a:pt x="0" y="887"/>
                      <a:pt x="0" y="443"/>
                      <a:pt x="443" y="0"/>
                    </a:cubicBezTo>
                    <a:cubicBezTo>
                      <a:pt x="886" y="0"/>
                      <a:pt x="1330" y="0"/>
                      <a:pt x="1773" y="443"/>
                    </a:cubicBezTo>
                    <a:cubicBezTo>
                      <a:pt x="4876" y="7536"/>
                      <a:pt x="8866" y="14186"/>
                      <a:pt x="12856" y="20392"/>
                    </a:cubicBezTo>
                    <a:cubicBezTo>
                      <a:pt x="24382" y="39455"/>
                      <a:pt x="37681" y="57187"/>
                      <a:pt x="53640" y="73146"/>
                    </a:cubicBezTo>
                    <a:cubicBezTo>
                      <a:pt x="72260" y="92208"/>
                      <a:pt x="91765" y="110827"/>
                      <a:pt x="111714" y="129003"/>
                    </a:cubicBezTo>
                    <a:cubicBezTo>
                      <a:pt x="134323" y="149395"/>
                      <a:pt x="160922" y="164911"/>
                      <a:pt x="183530" y="185747"/>
                    </a:cubicBezTo>
                    <a:cubicBezTo>
                      <a:pt x="212345" y="212789"/>
                      <a:pt x="240274" y="241160"/>
                      <a:pt x="263769" y="273079"/>
                    </a:cubicBezTo>
                    <a:cubicBezTo>
                      <a:pt x="269089" y="280172"/>
                      <a:pt x="274409" y="287708"/>
                      <a:pt x="279728" y="295244"/>
                    </a:cubicBezTo>
                    <a:cubicBezTo>
                      <a:pt x="280171" y="296574"/>
                      <a:pt x="281502" y="297461"/>
                      <a:pt x="281502" y="298791"/>
                    </a:cubicBezTo>
                    <a:cubicBezTo>
                      <a:pt x="281502" y="299234"/>
                      <a:pt x="281058" y="299677"/>
                      <a:pt x="280615" y="299677"/>
                    </a:cubicBezTo>
                    <a:cubicBezTo>
                      <a:pt x="280171" y="299234"/>
                      <a:pt x="280171" y="298791"/>
                      <a:pt x="279728" y="29879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9" name="Google Shape;859;p29"/>
              <p:cNvSpPr/>
              <p:nvPr/>
            </p:nvSpPr>
            <p:spPr>
              <a:xfrm>
                <a:off x="10207316" y="1421395"/>
                <a:ext cx="263472" cy="246778"/>
              </a:xfrm>
              <a:custGeom>
                <a:avLst/>
                <a:gdLst/>
                <a:ahLst/>
                <a:cxnLst/>
                <a:rect l="l" t="t" r="r" b="b"/>
                <a:pathLst>
                  <a:path w="263472" h="246778" extrusionOk="0">
                    <a:moveTo>
                      <a:pt x="231787" y="232149"/>
                    </a:moveTo>
                    <a:cubicBezTo>
                      <a:pt x="218487" y="224613"/>
                      <a:pt x="206518" y="214417"/>
                      <a:pt x="193662" y="205994"/>
                    </a:cubicBezTo>
                    <a:cubicBezTo>
                      <a:pt x="171940" y="190478"/>
                      <a:pt x="146228" y="181169"/>
                      <a:pt x="126723" y="162993"/>
                    </a:cubicBezTo>
                    <a:cubicBezTo>
                      <a:pt x="116970" y="154570"/>
                      <a:pt x="108104" y="144374"/>
                      <a:pt x="100124" y="134178"/>
                    </a:cubicBezTo>
                    <a:cubicBezTo>
                      <a:pt x="83722" y="114229"/>
                      <a:pt x="68649" y="92950"/>
                      <a:pt x="54463" y="71228"/>
                    </a:cubicBezTo>
                    <a:cubicBezTo>
                      <a:pt x="42494" y="52609"/>
                      <a:pt x="27421" y="36206"/>
                      <a:pt x="13235" y="18917"/>
                    </a:cubicBezTo>
                    <a:cubicBezTo>
                      <a:pt x="8802" y="13598"/>
                      <a:pt x="4812" y="8278"/>
                      <a:pt x="822" y="2515"/>
                    </a:cubicBezTo>
                    <a:cubicBezTo>
                      <a:pt x="379" y="1628"/>
                      <a:pt x="-507" y="741"/>
                      <a:pt x="379" y="298"/>
                    </a:cubicBezTo>
                    <a:cubicBezTo>
                      <a:pt x="1266" y="-588"/>
                      <a:pt x="2153" y="741"/>
                      <a:pt x="2596" y="1185"/>
                    </a:cubicBezTo>
                    <a:cubicBezTo>
                      <a:pt x="9689" y="8721"/>
                      <a:pt x="16782" y="15814"/>
                      <a:pt x="24318" y="22464"/>
                    </a:cubicBezTo>
                    <a:cubicBezTo>
                      <a:pt x="58010" y="51722"/>
                      <a:pt x="85495" y="87187"/>
                      <a:pt x="116526" y="119549"/>
                    </a:cubicBezTo>
                    <a:cubicBezTo>
                      <a:pt x="133372" y="137281"/>
                      <a:pt x="155981" y="146590"/>
                      <a:pt x="176373" y="159446"/>
                    </a:cubicBezTo>
                    <a:cubicBezTo>
                      <a:pt x="206518" y="177179"/>
                      <a:pt x="226024" y="201561"/>
                      <a:pt x="245086" y="229933"/>
                    </a:cubicBezTo>
                    <a:cubicBezTo>
                      <a:pt x="248189" y="233922"/>
                      <a:pt x="252179" y="236582"/>
                      <a:pt x="255726" y="239685"/>
                    </a:cubicBezTo>
                    <a:cubicBezTo>
                      <a:pt x="258385" y="241902"/>
                      <a:pt x="266365" y="245892"/>
                      <a:pt x="262375" y="246778"/>
                    </a:cubicBezTo>
                    <a:cubicBezTo>
                      <a:pt x="252179" y="242789"/>
                      <a:pt x="241983" y="237912"/>
                      <a:pt x="231787" y="23214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0" name="Google Shape;860;p29"/>
              <p:cNvSpPr/>
              <p:nvPr/>
            </p:nvSpPr>
            <p:spPr>
              <a:xfrm>
                <a:off x="10435274" y="1017838"/>
                <a:ext cx="257402" cy="383906"/>
              </a:xfrm>
              <a:custGeom>
                <a:avLst/>
                <a:gdLst/>
                <a:ahLst/>
                <a:cxnLst/>
                <a:rect l="l" t="t" r="r" b="b"/>
                <a:pathLst>
                  <a:path w="257402" h="383906" extrusionOk="0">
                    <a:moveTo>
                      <a:pt x="1170" y="383020"/>
                    </a:moveTo>
                    <a:cubicBezTo>
                      <a:pt x="726" y="382133"/>
                      <a:pt x="726" y="381246"/>
                      <a:pt x="726" y="380360"/>
                    </a:cubicBezTo>
                    <a:cubicBezTo>
                      <a:pt x="-160" y="367504"/>
                      <a:pt x="-604" y="354204"/>
                      <a:pt x="1613" y="340905"/>
                    </a:cubicBezTo>
                    <a:cubicBezTo>
                      <a:pt x="6046" y="317853"/>
                      <a:pt x="14912" y="295244"/>
                      <a:pt x="26882" y="274852"/>
                    </a:cubicBezTo>
                    <a:cubicBezTo>
                      <a:pt x="42397" y="250470"/>
                      <a:pt x="64120" y="230521"/>
                      <a:pt x="84512" y="210572"/>
                    </a:cubicBezTo>
                    <a:cubicBezTo>
                      <a:pt x="91161" y="204366"/>
                      <a:pt x="98255" y="197716"/>
                      <a:pt x="104904" y="191510"/>
                    </a:cubicBezTo>
                    <a:cubicBezTo>
                      <a:pt x="104904" y="191510"/>
                      <a:pt x="104904" y="191510"/>
                      <a:pt x="104904" y="191510"/>
                    </a:cubicBezTo>
                    <a:cubicBezTo>
                      <a:pt x="128400" y="169344"/>
                      <a:pt x="152338" y="147179"/>
                      <a:pt x="174947" y="123683"/>
                    </a:cubicBezTo>
                    <a:cubicBezTo>
                      <a:pt x="192236" y="106394"/>
                      <a:pt x="209082" y="88219"/>
                      <a:pt x="222381" y="67826"/>
                    </a:cubicBezTo>
                    <a:cubicBezTo>
                      <a:pt x="230804" y="55857"/>
                      <a:pt x="238783" y="43888"/>
                      <a:pt x="244103" y="30588"/>
                    </a:cubicBezTo>
                    <a:cubicBezTo>
                      <a:pt x="248536" y="20836"/>
                      <a:pt x="251640" y="10196"/>
                      <a:pt x="256073" y="443"/>
                    </a:cubicBezTo>
                    <a:cubicBezTo>
                      <a:pt x="256516" y="0"/>
                      <a:pt x="256960" y="0"/>
                      <a:pt x="256960" y="0"/>
                    </a:cubicBezTo>
                    <a:cubicBezTo>
                      <a:pt x="257402" y="0"/>
                      <a:pt x="257402" y="443"/>
                      <a:pt x="257402" y="887"/>
                    </a:cubicBezTo>
                    <a:cubicBezTo>
                      <a:pt x="257402" y="2217"/>
                      <a:pt x="256960" y="3990"/>
                      <a:pt x="256516" y="5320"/>
                    </a:cubicBezTo>
                    <a:cubicBezTo>
                      <a:pt x="248093" y="38125"/>
                      <a:pt x="234350" y="69156"/>
                      <a:pt x="217504" y="98415"/>
                    </a:cubicBezTo>
                    <a:cubicBezTo>
                      <a:pt x="209526" y="113044"/>
                      <a:pt x="201989" y="127673"/>
                      <a:pt x="191793" y="140972"/>
                    </a:cubicBezTo>
                    <a:cubicBezTo>
                      <a:pt x="173173" y="164911"/>
                      <a:pt x="148791" y="182643"/>
                      <a:pt x="126626" y="202592"/>
                    </a:cubicBezTo>
                    <a:cubicBezTo>
                      <a:pt x="104460" y="222098"/>
                      <a:pt x="83625" y="243377"/>
                      <a:pt x="63234" y="265099"/>
                    </a:cubicBezTo>
                    <a:cubicBezTo>
                      <a:pt x="51263" y="277512"/>
                      <a:pt x="38408" y="289924"/>
                      <a:pt x="28655" y="304554"/>
                    </a:cubicBezTo>
                    <a:cubicBezTo>
                      <a:pt x="16242" y="323173"/>
                      <a:pt x="6046" y="344452"/>
                      <a:pt x="3829" y="367060"/>
                    </a:cubicBezTo>
                    <a:cubicBezTo>
                      <a:pt x="3386" y="371937"/>
                      <a:pt x="2943" y="376813"/>
                      <a:pt x="2500" y="381690"/>
                    </a:cubicBezTo>
                    <a:cubicBezTo>
                      <a:pt x="2500" y="382576"/>
                      <a:pt x="2057" y="383906"/>
                      <a:pt x="1170" y="383906"/>
                    </a:cubicBezTo>
                    <a:cubicBezTo>
                      <a:pt x="1613" y="383463"/>
                      <a:pt x="1613" y="383463"/>
                      <a:pt x="1170" y="38302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1" name="Google Shape;861;p29"/>
              <p:cNvSpPr/>
              <p:nvPr/>
            </p:nvSpPr>
            <p:spPr>
              <a:xfrm>
                <a:off x="10411452" y="839628"/>
                <a:ext cx="210738" cy="1040447"/>
              </a:xfrm>
              <a:custGeom>
                <a:avLst/>
                <a:gdLst/>
                <a:ahLst/>
                <a:cxnLst/>
                <a:rect l="l" t="t" r="r" b="b"/>
                <a:pathLst>
                  <a:path w="210738" h="1040447" extrusionOk="0">
                    <a:moveTo>
                      <a:pt x="210738" y="1036901"/>
                    </a:moveTo>
                    <a:cubicBezTo>
                      <a:pt x="210738" y="1037788"/>
                      <a:pt x="210295" y="1037788"/>
                      <a:pt x="209408" y="1038231"/>
                    </a:cubicBezTo>
                    <a:cubicBezTo>
                      <a:pt x="205861" y="1039561"/>
                      <a:pt x="202316" y="1040448"/>
                      <a:pt x="198769" y="1040448"/>
                    </a:cubicBezTo>
                    <a:cubicBezTo>
                      <a:pt x="196109" y="1040448"/>
                      <a:pt x="193892" y="1040448"/>
                      <a:pt x="191233" y="1039561"/>
                    </a:cubicBezTo>
                    <a:cubicBezTo>
                      <a:pt x="191233" y="1039561"/>
                      <a:pt x="191233" y="1039561"/>
                      <a:pt x="191233" y="1039561"/>
                    </a:cubicBezTo>
                    <a:lnTo>
                      <a:pt x="191233" y="1039561"/>
                    </a:lnTo>
                    <a:cubicBezTo>
                      <a:pt x="191233" y="1039561"/>
                      <a:pt x="191233" y="1039561"/>
                      <a:pt x="191233" y="1039561"/>
                    </a:cubicBezTo>
                    <a:cubicBezTo>
                      <a:pt x="191233" y="1039561"/>
                      <a:pt x="191233" y="1039561"/>
                      <a:pt x="191233" y="1039561"/>
                    </a:cubicBezTo>
                    <a:cubicBezTo>
                      <a:pt x="191233" y="1039561"/>
                      <a:pt x="190789" y="1039118"/>
                      <a:pt x="190789" y="1039118"/>
                    </a:cubicBezTo>
                    <a:cubicBezTo>
                      <a:pt x="177490" y="1027592"/>
                      <a:pt x="167737" y="1012963"/>
                      <a:pt x="157541" y="998777"/>
                    </a:cubicBezTo>
                    <a:cubicBezTo>
                      <a:pt x="140695" y="973508"/>
                      <a:pt x="126509" y="946023"/>
                      <a:pt x="113210" y="918538"/>
                    </a:cubicBezTo>
                    <a:cubicBezTo>
                      <a:pt x="93705" y="879083"/>
                      <a:pt x="78632" y="837855"/>
                      <a:pt x="65776" y="795741"/>
                    </a:cubicBezTo>
                    <a:cubicBezTo>
                      <a:pt x="36517" y="703089"/>
                      <a:pt x="19672" y="606891"/>
                      <a:pt x="8146" y="510693"/>
                    </a:cubicBezTo>
                    <a:cubicBezTo>
                      <a:pt x="3269" y="464589"/>
                      <a:pt x="2383" y="417154"/>
                      <a:pt x="166" y="370607"/>
                    </a:cubicBezTo>
                    <a:cubicBezTo>
                      <a:pt x="-277" y="340905"/>
                      <a:pt x="166" y="311647"/>
                      <a:pt x="1496" y="281945"/>
                    </a:cubicBezTo>
                    <a:cubicBezTo>
                      <a:pt x="2826" y="259779"/>
                      <a:pt x="4156" y="238057"/>
                      <a:pt x="7702" y="216335"/>
                    </a:cubicBezTo>
                    <a:cubicBezTo>
                      <a:pt x="8146" y="205252"/>
                      <a:pt x="7702" y="194170"/>
                      <a:pt x="8146" y="182644"/>
                    </a:cubicBezTo>
                    <a:cubicBezTo>
                      <a:pt x="9476" y="163581"/>
                      <a:pt x="11692" y="144519"/>
                      <a:pt x="14352" y="125457"/>
                    </a:cubicBezTo>
                    <a:cubicBezTo>
                      <a:pt x="17455" y="103291"/>
                      <a:pt x="22775" y="81569"/>
                      <a:pt x="27208" y="59404"/>
                    </a:cubicBezTo>
                    <a:cubicBezTo>
                      <a:pt x="31641" y="41671"/>
                      <a:pt x="32971" y="23495"/>
                      <a:pt x="31641" y="5320"/>
                    </a:cubicBezTo>
                    <a:cubicBezTo>
                      <a:pt x="31641" y="3546"/>
                      <a:pt x="31641" y="2217"/>
                      <a:pt x="31641" y="443"/>
                    </a:cubicBezTo>
                    <a:cubicBezTo>
                      <a:pt x="31641" y="0"/>
                      <a:pt x="32084" y="0"/>
                      <a:pt x="32084" y="0"/>
                    </a:cubicBezTo>
                    <a:cubicBezTo>
                      <a:pt x="32528" y="0"/>
                      <a:pt x="32528" y="443"/>
                      <a:pt x="32528" y="443"/>
                    </a:cubicBezTo>
                    <a:cubicBezTo>
                      <a:pt x="32528" y="2660"/>
                      <a:pt x="32971" y="5320"/>
                      <a:pt x="32971" y="7536"/>
                    </a:cubicBezTo>
                    <a:cubicBezTo>
                      <a:pt x="34745" y="26599"/>
                      <a:pt x="32971" y="45661"/>
                      <a:pt x="28981" y="64280"/>
                    </a:cubicBezTo>
                    <a:cubicBezTo>
                      <a:pt x="24548" y="85116"/>
                      <a:pt x="20558" y="106394"/>
                      <a:pt x="17899" y="127230"/>
                    </a:cubicBezTo>
                    <a:cubicBezTo>
                      <a:pt x="15239" y="151169"/>
                      <a:pt x="13022" y="175551"/>
                      <a:pt x="12579" y="199489"/>
                    </a:cubicBezTo>
                    <a:cubicBezTo>
                      <a:pt x="12579" y="215449"/>
                      <a:pt x="11249" y="231851"/>
                      <a:pt x="9032" y="247810"/>
                    </a:cubicBezTo>
                    <a:cubicBezTo>
                      <a:pt x="9032" y="249140"/>
                      <a:pt x="8589" y="250913"/>
                      <a:pt x="8589" y="252243"/>
                    </a:cubicBezTo>
                    <a:cubicBezTo>
                      <a:pt x="7259" y="271749"/>
                      <a:pt x="6373" y="291254"/>
                      <a:pt x="6373" y="310317"/>
                    </a:cubicBezTo>
                    <a:cubicBezTo>
                      <a:pt x="7259" y="333812"/>
                      <a:pt x="8589" y="357308"/>
                      <a:pt x="9919" y="380803"/>
                    </a:cubicBezTo>
                    <a:cubicBezTo>
                      <a:pt x="12579" y="426464"/>
                      <a:pt x="11249" y="472125"/>
                      <a:pt x="16125" y="517786"/>
                    </a:cubicBezTo>
                    <a:cubicBezTo>
                      <a:pt x="19229" y="552364"/>
                      <a:pt x="26322" y="586499"/>
                      <a:pt x="33414" y="620190"/>
                    </a:cubicBezTo>
                    <a:cubicBezTo>
                      <a:pt x="44497" y="673831"/>
                      <a:pt x="59127" y="726584"/>
                      <a:pt x="75973" y="778895"/>
                    </a:cubicBezTo>
                    <a:cubicBezTo>
                      <a:pt x="95034" y="837412"/>
                      <a:pt x="115427" y="895929"/>
                      <a:pt x="145572" y="950013"/>
                    </a:cubicBezTo>
                    <a:cubicBezTo>
                      <a:pt x="162861" y="981488"/>
                      <a:pt x="184583" y="1009859"/>
                      <a:pt x="209852" y="1034685"/>
                    </a:cubicBezTo>
                    <a:cubicBezTo>
                      <a:pt x="210295" y="1035128"/>
                      <a:pt x="210295" y="1035128"/>
                      <a:pt x="210738" y="1035571"/>
                    </a:cubicBezTo>
                    <a:cubicBezTo>
                      <a:pt x="210738" y="1035571"/>
                      <a:pt x="210738" y="1035571"/>
                      <a:pt x="210738" y="1035571"/>
                    </a:cubicBezTo>
                    <a:cubicBezTo>
                      <a:pt x="210738" y="1035571"/>
                      <a:pt x="210738" y="1035571"/>
                      <a:pt x="210738" y="1035571"/>
                    </a:cubicBezTo>
                    <a:cubicBezTo>
                      <a:pt x="210738" y="1035571"/>
                      <a:pt x="210738" y="1035571"/>
                      <a:pt x="210738" y="1035571"/>
                    </a:cubicBezTo>
                    <a:cubicBezTo>
                      <a:pt x="210738" y="1036458"/>
                      <a:pt x="210738" y="1036901"/>
                      <a:pt x="210738" y="103690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2" name="Google Shape;862;p29"/>
              <p:cNvSpPr/>
              <p:nvPr/>
            </p:nvSpPr>
            <p:spPr>
              <a:xfrm>
                <a:off x="10415433" y="967412"/>
                <a:ext cx="113662" cy="294948"/>
              </a:xfrm>
              <a:custGeom>
                <a:avLst/>
                <a:gdLst/>
                <a:ahLst/>
                <a:cxnLst/>
                <a:rect l="l" t="t" r="r" b="b"/>
                <a:pathLst>
                  <a:path w="113662" h="294948" extrusionOk="0">
                    <a:moveTo>
                      <a:pt x="1505" y="294247"/>
                    </a:moveTo>
                    <a:cubicBezTo>
                      <a:pt x="-712" y="288927"/>
                      <a:pt x="175" y="283164"/>
                      <a:pt x="175" y="277401"/>
                    </a:cubicBezTo>
                    <a:cubicBezTo>
                      <a:pt x="175" y="260999"/>
                      <a:pt x="1505" y="245039"/>
                      <a:pt x="3721" y="228637"/>
                    </a:cubicBezTo>
                    <a:cubicBezTo>
                      <a:pt x="5495" y="210461"/>
                      <a:pt x="8598" y="192729"/>
                      <a:pt x="13031" y="174997"/>
                    </a:cubicBezTo>
                    <a:cubicBezTo>
                      <a:pt x="16578" y="161254"/>
                      <a:pt x="19237" y="147068"/>
                      <a:pt x="25001" y="133769"/>
                    </a:cubicBezTo>
                    <a:cubicBezTo>
                      <a:pt x="39630" y="104067"/>
                      <a:pt x="63568" y="79685"/>
                      <a:pt x="81744" y="52200"/>
                    </a:cubicBezTo>
                    <a:cubicBezTo>
                      <a:pt x="91053" y="39344"/>
                      <a:pt x="99033" y="25601"/>
                      <a:pt x="106569" y="11859"/>
                    </a:cubicBezTo>
                    <a:cubicBezTo>
                      <a:pt x="108786" y="7869"/>
                      <a:pt x="110559" y="4322"/>
                      <a:pt x="112332" y="333"/>
                    </a:cubicBezTo>
                    <a:cubicBezTo>
                      <a:pt x="112332" y="-111"/>
                      <a:pt x="112776" y="-111"/>
                      <a:pt x="113219" y="333"/>
                    </a:cubicBezTo>
                    <a:cubicBezTo>
                      <a:pt x="113662" y="333"/>
                      <a:pt x="113662" y="776"/>
                      <a:pt x="113662" y="1219"/>
                    </a:cubicBezTo>
                    <a:cubicBezTo>
                      <a:pt x="112332" y="3879"/>
                      <a:pt x="111002" y="6982"/>
                      <a:pt x="109673" y="9642"/>
                    </a:cubicBezTo>
                    <a:cubicBezTo>
                      <a:pt x="103466" y="22941"/>
                      <a:pt x="95930" y="35797"/>
                      <a:pt x="87950" y="48210"/>
                    </a:cubicBezTo>
                    <a:cubicBezTo>
                      <a:pt x="68888" y="77025"/>
                      <a:pt x="44506" y="102294"/>
                      <a:pt x="30320" y="134212"/>
                    </a:cubicBezTo>
                    <a:cubicBezTo>
                      <a:pt x="24114" y="147955"/>
                      <a:pt x="21454" y="163027"/>
                      <a:pt x="17908" y="177213"/>
                    </a:cubicBezTo>
                    <a:cubicBezTo>
                      <a:pt x="12144" y="201152"/>
                      <a:pt x="9041" y="225090"/>
                      <a:pt x="6825" y="249029"/>
                    </a:cubicBezTo>
                    <a:cubicBezTo>
                      <a:pt x="5938" y="261442"/>
                      <a:pt x="5495" y="273411"/>
                      <a:pt x="5052" y="285824"/>
                    </a:cubicBezTo>
                    <a:cubicBezTo>
                      <a:pt x="4165" y="289370"/>
                      <a:pt x="4608" y="297350"/>
                      <a:pt x="1505" y="29424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3" name="Google Shape;863;p29"/>
              <p:cNvSpPr/>
              <p:nvPr/>
            </p:nvSpPr>
            <p:spPr>
              <a:xfrm>
                <a:off x="10315420" y="1035946"/>
                <a:ext cx="106344" cy="290325"/>
              </a:xfrm>
              <a:custGeom>
                <a:avLst/>
                <a:gdLst/>
                <a:ahLst/>
                <a:cxnLst/>
                <a:rect l="l" t="t" r="r" b="b"/>
                <a:pathLst>
                  <a:path w="106344" h="290325" extrusionOk="0">
                    <a:moveTo>
                      <a:pt x="103291" y="289993"/>
                    </a:moveTo>
                    <a:cubicBezTo>
                      <a:pt x="102848" y="289550"/>
                      <a:pt x="102404" y="289106"/>
                      <a:pt x="101961" y="288663"/>
                    </a:cubicBezTo>
                    <a:cubicBezTo>
                      <a:pt x="100188" y="277580"/>
                      <a:pt x="97528" y="266941"/>
                      <a:pt x="94868" y="256302"/>
                    </a:cubicBezTo>
                    <a:cubicBezTo>
                      <a:pt x="83342" y="216404"/>
                      <a:pt x="79796" y="174733"/>
                      <a:pt x="65166" y="135721"/>
                    </a:cubicBezTo>
                    <a:cubicBezTo>
                      <a:pt x="57630" y="113999"/>
                      <a:pt x="43887" y="95823"/>
                      <a:pt x="31032" y="77204"/>
                    </a:cubicBezTo>
                    <a:cubicBezTo>
                      <a:pt x="22165" y="63905"/>
                      <a:pt x="14629" y="50163"/>
                      <a:pt x="8422" y="35533"/>
                    </a:cubicBezTo>
                    <a:cubicBezTo>
                      <a:pt x="3546" y="24451"/>
                      <a:pt x="886" y="12481"/>
                      <a:pt x="0" y="512"/>
                    </a:cubicBezTo>
                    <a:cubicBezTo>
                      <a:pt x="0" y="69"/>
                      <a:pt x="886" y="-375"/>
                      <a:pt x="1330" y="512"/>
                    </a:cubicBezTo>
                    <a:cubicBezTo>
                      <a:pt x="3546" y="13811"/>
                      <a:pt x="6206" y="27110"/>
                      <a:pt x="11969" y="39080"/>
                    </a:cubicBezTo>
                    <a:cubicBezTo>
                      <a:pt x="18619" y="53709"/>
                      <a:pt x="26599" y="67895"/>
                      <a:pt x="35908" y="81194"/>
                    </a:cubicBezTo>
                    <a:cubicBezTo>
                      <a:pt x="51424" y="101587"/>
                      <a:pt x="66496" y="122422"/>
                      <a:pt x="73589" y="147247"/>
                    </a:cubicBezTo>
                    <a:cubicBezTo>
                      <a:pt x="84229" y="179166"/>
                      <a:pt x="88218" y="211971"/>
                      <a:pt x="96198" y="244332"/>
                    </a:cubicBezTo>
                    <a:cubicBezTo>
                      <a:pt x="100188" y="258075"/>
                      <a:pt x="103291" y="272261"/>
                      <a:pt x="105951" y="286447"/>
                    </a:cubicBezTo>
                    <a:cubicBezTo>
                      <a:pt x="105951" y="287777"/>
                      <a:pt x="106838" y="288663"/>
                      <a:pt x="105951" y="289993"/>
                    </a:cubicBezTo>
                    <a:cubicBezTo>
                      <a:pt x="105951" y="290436"/>
                      <a:pt x="104621" y="290436"/>
                      <a:pt x="103291" y="28999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4" name="Google Shape;864;p29"/>
              <p:cNvSpPr/>
              <p:nvPr/>
            </p:nvSpPr>
            <p:spPr>
              <a:xfrm>
                <a:off x="10297155" y="1207535"/>
                <a:ext cx="137370" cy="218591"/>
              </a:xfrm>
              <a:custGeom>
                <a:avLst/>
                <a:gdLst/>
                <a:ahLst/>
                <a:cxnLst/>
                <a:rect l="l" t="t" r="r" b="b"/>
                <a:pathLst>
                  <a:path w="137370" h="218591" extrusionOk="0">
                    <a:moveTo>
                      <a:pt x="135742" y="218592"/>
                    </a:moveTo>
                    <a:cubicBezTo>
                      <a:pt x="133969" y="218148"/>
                      <a:pt x="133526" y="214602"/>
                      <a:pt x="133082" y="213272"/>
                    </a:cubicBezTo>
                    <a:cubicBezTo>
                      <a:pt x="129979" y="203519"/>
                      <a:pt x="127319" y="193766"/>
                      <a:pt x="123329" y="184457"/>
                    </a:cubicBezTo>
                    <a:cubicBezTo>
                      <a:pt x="113577" y="161405"/>
                      <a:pt x="98947" y="141456"/>
                      <a:pt x="85648" y="121064"/>
                    </a:cubicBezTo>
                    <a:cubicBezTo>
                      <a:pt x="74565" y="104218"/>
                      <a:pt x="63926" y="86929"/>
                      <a:pt x="52400" y="70526"/>
                    </a:cubicBezTo>
                    <a:cubicBezTo>
                      <a:pt x="38657" y="51464"/>
                      <a:pt x="23142" y="33288"/>
                      <a:pt x="9399" y="13783"/>
                    </a:cubicBezTo>
                    <a:cubicBezTo>
                      <a:pt x="6296" y="9350"/>
                      <a:pt x="3193" y="5360"/>
                      <a:pt x="89" y="927"/>
                    </a:cubicBezTo>
                    <a:cubicBezTo>
                      <a:pt x="-354" y="40"/>
                      <a:pt x="976" y="-403"/>
                      <a:pt x="1419" y="483"/>
                    </a:cubicBezTo>
                    <a:cubicBezTo>
                      <a:pt x="4079" y="4030"/>
                      <a:pt x="6739" y="8020"/>
                      <a:pt x="9399" y="11566"/>
                    </a:cubicBezTo>
                    <a:cubicBezTo>
                      <a:pt x="34224" y="45701"/>
                      <a:pt x="62596" y="78063"/>
                      <a:pt x="85648" y="113527"/>
                    </a:cubicBezTo>
                    <a:cubicBezTo>
                      <a:pt x="102937" y="138353"/>
                      <a:pt x="121113" y="163178"/>
                      <a:pt x="131309" y="191993"/>
                    </a:cubicBezTo>
                    <a:cubicBezTo>
                      <a:pt x="133082" y="197313"/>
                      <a:pt x="134855" y="202633"/>
                      <a:pt x="136186" y="208396"/>
                    </a:cubicBezTo>
                    <a:cubicBezTo>
                      <a:pt x="136629" y="211499"/>
                      <a:pt x="137959" y="214602"/>
                      <a:pt x="137072" y="217705"/>
                    </a:cubicBezTo>
                    <a:cubicBezTo>
                      <a:pt x="137072" y="217705"/>
                      <a:pt x="137072" y="217705"/>
                      <a:pt x="137072" y="217705"/>
                    </a:cubicBezTo>
                    <a:cubicBezTo>
                      <a:pt x="136629" y="218148"/>
                      <a:pt x="136186" y="218592"/>
                      <a:pt x="135742" y="218592"/>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5" name="Google Shape;865;p29"/>
              <p:cNvSpPr/>
              <p:nvPr/>
            </p:nvSpPr>
            <p:spPr>
              <a:xfrm>
                <a:off x="10282172" y="1322835"/>
                <a:ext cx="182705" cy="243829"/>
              </a:xfrm>
              <a:custGeom>
                <a:avLst/>
                <a:gdLst/>
                <a:ahLst/>
                <a:cxnLst/>
                <a:rect l="l" t="t" r="r" b="b"/>
                <a:pathLst>
                  <a:path w="182705" h="243829" extrusionOk="0">
                    <a:moveTo>
                      <a:pt x="181313" y="243820"/>
                    </a:moveTo>
                    <a:cubicBezTo>
                      <a:pt x="179984" y="243377"/>
                      <a:pt x="179984" y="242047"/>
                      <a:pt x="179540" y="241160"/>
                    </a:cubicBezTo>
                    <a:cubicBezTo>
                      <a:pt x="175994" y="229191"/>
                      <a:pt x="170674" y="217222"/>
                      <a:pt x="165354" y="205696"/>
                    </a:cubicBezTo>
                    <a:cubicBezTo>
                      <a:pt x="153828" y="182200"/>
                      <a:pt x="138756" y="161365"/>
                      <a:pt x="124570" y="139643"/>
                    </a:cubicBezTo>
                    <a:cubicBezTo>
                      <a:pt x="109054" y="113044"/>
                      <a:pt x="92651" y="86445"/>
                      <a:pt x="71816" y="63837"/>
                    </a:cubicBezTo>
                    <a:cubicBezTo>
                      <a:pt x="55857" y="46104"/>
                      <a:pt x="36351" y="33248"/>
                      <a:pt x="18176" y="18176"/>
                    </a:cubicBezTo>
                    <a:cubicBezTo>
                      <a:pt x="13299" y="14186"/>
                      <a:pt x="8866" y="9753"/>
                      <a:pt x="4433" y="5320"/>
                    </a:cubicBezTo>
                    <a:cubicBezTo>
                      <a:pt x="3103" y="3990"/>
                      <a:pt x="1330" y="2217"/>
                      <a:pt x="0" y="887"/>
                    </a:cubicBezTo>
                    <a:cubicBezTo>
                      <a:pt x="0" y="887"/>
                      <a:pt x="0" y="443"/>
                      <a:pt x="0" y="0"/>
                    </a:cubicBezTo>
                    <a:cubicBezTo>
                      <a:pt x="443" y="0"/>
                      <a:pt x="886" y="0"/>
                      <a:pt x="886" y="0"/>
                    </a:cubicBezTo>
                    <a:cubicBezTo>
                      <a:pt x="2660" y="1773"/>
                      <a:pt x="3989" y="3103"/>
                      <a:pt x="5763" y="4876"/>
                    </a:cubicBezTo>
                    <a:cubicBezTo>
                      <a:pt x="11083" y="9753"/>
                      <a:pt x="16402" y="14629"/>
                      <a:pt x="21722" y="19062"/>
                    </a:cubicBezTo>
                    <a:cubicBezTo>
                      <a:pt x="38568" y="32805"/>
                      <a:pt x="56300" y="45218"/>
                      <a:pt x="71373" y="60733"/>
                    </a:cubicBezTo>
                    <a:cubicBezTo>
                      <a:pt x="94425" y="85559"/>
                      <a:pt x="113487" y="113487"/>
                      <a:pt x="131663" y="141859"/>
                    </a:cubicBezTo>
                    <a:cubicBezTo>
                      <a:pt x="149395" y="168458"/>
                      <a:pt x="168458" y="195056"/>
                      <a:pt x="178653" y="225645"/>
                    </a:cubicBezTo>
                    <a:cubicBezTo>
                      <a:pt x="179540" y="229191"/>
                      <a:pt x="185303" y="244264"/>
                      <a:pt x="181313" y="24382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6" name="Google Shape;866;p29"/>
              <p:cNvSpPr/>
              <p:nvPr/>
            </p:nvSpPr>
            <p:spPr>
              <a:xfrm>
                <a:off x="10277739" y="1437653"/>
                <a:ext cx="213382" cy="213873"/>
              </a:xfrm>
              <a:custGeom>
                <a:avLst/>
                <a:gdLst/>
                <a:ahLst/>
                <a:cxnLst/>
                <a:rect l="l" t="t" r="r" b="b"/>
                <a:pathLst>
                  <a:path w="213382" h="213873" extrusionOk="0">
                    <a:moveTo>
                      <a:pt x="211458" y="213675"/>
                    </a:moveTo>
                    <a:cubicBezTo>
                      <a:pt x="208356" y="211015"/>
                      <a:pt x="207469" y="206582"/>
                      <a:pt x="205695" y="203036"/>
                    </a:cubicBezTo>
                    <a:cubicBezTo>
                      <a:pt x="200819" y="192396"/>
                      <a:pt x="194612" y="182644"/>
                      <a:pt x="187963" y="173334"/>
                    </a:cubicBezTo>
                    <a:cubicBezTo>
                      <a:pt x="175107" y="154715"/>
                      <a:pt x="158705" y="139643"/>
                      <a:pt x="143189" y="123683"/>
                    </a:cubicBezTo>
                    <a:cubicBezTo>
                      <a:pt x="130333" y="110384"/>
                      <a:pt x="117920" y="97085"/>
                      <a:pt x="104178" y="85116"/>
                    </a:cubicBezTo>
                    <a:cubicBezTo>
                      <a:pt x="81125" y="64723"/>
                      <a:pt x="56743" y="46104"/>
                      <a:pt x="31918" y="27929"/>
                    </a:cubicBezTo>
                    <a:cubicBezTo>
                      <a:pt x="20392" y="19949"/>
                      <a:pt x="9309" y="10640"/>
                      <a:pt x="0" y="443"/>
                    </a:cubicBezTo>
                    <a:cubicBezTo>
                      <a:pt x="0" y="443"/>
                      <a:pt x="0" y="0"/>
                      <a:pt x="0" y="0"/>
                    </a:cubicBezTo>
                    <a:cubicBezTo>
                      <a:pt x="443" y="0"/>
                      <a:pt x="443" y="0"/>
                      <a:pt x="886" y="0"/>
                    </a:cubicBezTo>
                    <a:cubicBezTo>
                      <a:pt x="3989" y="3103"/>
                      <a:pt x="7093" y="6206"/>
                      <a:pt x="10196" y="8866"/>
                    </a:cubicBezTo>
                    <a:cubicBezTo>
                      <a:pt x="17289" y="15073"/>
                      <a:pt x="24382" y="20392"/>
                      <a:pt x="31475" y="26155"/>
                    </a:cubicBezTo>
                    <a:cubicBezTo>
                      <a:pt x="51867" y="41228"/>
                      <a:pt x="72259" y="55857"/>
                      <a:pt x="91765" y="72260"/>
                    </a:cubicBezTo>
                    <a:cubicBezTo>
                      <a:pt x="114817" y="90878"/>
                      <a:pt x="136096" y="112157"/>
                      <a:pt x="157375" y="132550"/>
                    </a:cubicBezTo>
                    <a:cubicBezTo>
                      <a:pt x="178653" y="152942"/>
                      <a:pt x="198159" y="175551"/>
                      <a:pt x="210128" y="202593"/>
                    </a:cubicBezTo>
                    <a:cubicBezTo>
                      <a:pt x="211458" y="204809"/>
                      <a:pt x="215892" y="215449"/>
                      <a:pt x="211458" y="21367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7" name="Google Shape;867;p29"/>
              <p:cNvSpPr/>
              <p:nvPr/>
            </p:nvSpPr>
            <p:spPr>
              <a:xfrm>
                <a:off x="10313204" y="1540944"/>
                <a:ext cx="202266" cy="176437"/>
              </a:xfrm>
              <a:custGeom>
                <a:avLst/>
                <a:gdLst/>
                <a:ahLst/>
                <a:cxnLst/>
                <a:rect l="l" t="t" r="r" b="b"/>
                <a:pathLst>
                  <a:path w="202266" h="176437" extrusionOk="0">
                    <a:moveTo>
                      <a:pt x="199046" y="175107"/>
                    </a:moveTo>
                    <a:cubicBezTo>
                      <a:pt x="182200" y="136983"/>
                      <a:pt x="144962" y="123683"/>
                      <a:pt x="113930" y="99745"/>
                    </a:cubicBezTo>
                    <a:cubicBezTo>
                      <a:pt x="93981" y="85115"/>
                      <a:pt x="78909" y="64280"/>
                      <a:pt x="58960" y="49651"/>
                    </a:cubicBezTo>
                    <a:cubicBezTo>
                      <a:pt x="41227" y="35908"/>
                      <a:pt x="18619" y="27485"/>
                      <a:pt x="5763" y="8423"/>
                    </a:cubicBezTo>
                    <a:cubicBezTo>
                      <a:pt x="3989" y="5763"/>
                      <a:pt x="1773" y="3546"/>
                      <a:pt x="0" y="887"/>
                    </a:cubicBezTo>
                    <a:cubicBezTo>
                      <a:pt x="0" y="443"/>
                      <a:pt x="0" y="443"/>
                      <a:pt x="443" y="0"/>
                    </a:cubicBezTo>
                    <a:cubicBezTo>
                      <a:pt x="886" y="0"/>
                      <a:pt x="1330" y="0"/>
                      <a:pt x="1330" y="443"/>
                    </a:cubicBezTo>
                    <a:cubicBezTo>
                      <a:pt x="2660" y="2217"/>
                      <a:pt x="3989" y="3546"/>
                      <a:pt x="4876" y="5320"/>
                    </a:cubicBezTo>
                    <a:cubicBezTo>
                      <a:pt x="11969" y="15516"/>
                      <a:pt x="21279" y="23939"/>
                      <a:pt x="32361" y="30145"/>
                    </a:cubicBezTo>
                    <a:cubicBezTo>
                      <a:pt x="43001" y="36351"/>
                      <a:pt x="53197" y="43001"/>
                      <a:pt x="62950" y="50094"/>
                    </a:cubicBezTo>
                    <a:cubicBezTo>
                      <a:pt x="83785" y="64280"/>
                      <a:pt x="99745" y="84229"/>
                      <a:pt x="120137" y="98858"/>
                    </a:cubicBezTo>
                    <a:cubicBezTo>
                      <a:pt x="148509" y="121023"/>
                      <a:pt x="187520" y="135653"/>
                      <a:pt x="201262" y="171561"/>
                    </a:cubicBezTo>
                    <a:cubicBezTo>
                      <a:pt x="201706" y="172891"/>
                      <a:pt x="202149" y="173777"/>
                      <a:pt x="202149" y="175107"/>
                    </a:cubicBezTo>
                    <a:cubicBezTo>
                      <a:pt x="202592" y="175994"/>
                      <a:pt x="201706" y="176437"/>
                      <a:pt x="200819" y="176437"/>
                    </a:cubicBezTo>
                    <a:cubicBezTo>
                      <a:pt x="199932" y="176437"/>
                      <a:pt x="199046" y="175994"/>
                      <a:pt x="199046" y="17510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8" name="Google Shape;868;p29"/>
              <p:cNvSpPr/>
              <p:nvPr/>
            </p:nvSpPr>
            <p:spPr>
              <a:xfrm>
                <a:off x="10462366" y="1193268"/>
                <a:ext cx="210102" cy="378707"/>
              </a:xfrm>
              <a:custGeom>
                <a:avLst/>
                <a:gdLst/>
                <a:ahLst/>
                <a:cxnLst/>
                <a:rect l="l" t="t" r="r" b="b"/>
                <a:pathLst>
                  <a:path w="210102" h="378707" extrusionOk="0">
                    <a:moveTo>
                      <a:pt x="209475" y="121"/>
                    </a:moveTo>
                    <a:cubicBezTo>
                      <a:pt x="209919" y="-322"/>
                      <a:pt x="210361" y="564"/>
                      <a:pt x="209919" y="1007"/>
                    </a:cubicBezTo>
                    <a:cubicBezTo>
                      <a:pt x="204599" y="5440"/>
                      <a:pt x="198836" y="9874"/>
                      <a:pt x="193073" y="13863"/>
                    </a:cubicBezTo>
                    <a:cubicBezTo>
                      <a:pt x="178001" y="25833"/>
                      <a:pt x="162041" y="37359"/>
                      <a:pt x="146969" y="49328"/>
                    </a:cubicBezTo>
                    <a:cubicBezTo>
                      <a:pt x="96431" y="89226"/>
                      <a:pt x="60080" y="144640"/>
                      <a:pt x="34368" y="203157"/>
                    </a:cubicBezTo>
                    <a:cubicBezTo>
                      <a:pt x="21955" y="232858"/>
                      <a:pt x="10429" y="263447"/>
                      <a:pt x="5109" y="295365"/>
                    </a:cubicBezTo>
                    <a:cubicBezTo>
                      <a:pt x="2006" y="315757"/>
                      <a:pt x="4223" y="336593"/>
                      <a:pt x="5553" y="357428"/>
                    </a:cubicBezTo>
                    <a:cubicBezTo>
                      <a:pt x="5996" y="364078"/>
                      <a:pt x="6440" y="370284"/>
                      <a:pt x="7326" y="376491"/>
                    </a:cubicBezTo>
                    <a:cubicBezTo>
                      <a:pt x="7326" y="377377"/>
                      <a:pt x="6883" y="378707"/>
                      <a:pt x="5553" y="378707"/>
                    </a:cubicBezTo>
                    <a:cubicBezTo>
                      <a:pt x="4223" y="378707"/>
                      <a:pt x="3336" y="377377"/>
                      <a:pt x="3336" y="376491"/>
                    </a:cubicBezTo>
                    <a:cubicBezTo>
                      <a:pt x="1120" y="354769"/>
                      <a:pt x="-653" y="332603"/>
                      <a:pt x="233" y="310438"/>
                    </a:cubicBezTo>
                    <a:cubicBezTo>
                      <a:pt x="1563" y="294922"/>
                      <a:pt x="5553" y="280292"/>
                      <a:pt x="9542" y="265220"/>
                    </a:cubicBezTo>
                    <a:cubicBezTo>
                      <a:pt x="34811" y="179661"/>
                      <a:pt x="80473" y="96319"/>
                      <a:pt x="152731" y="41792"/>
                    </a:cubicBezTo>
                    <a:cubicBezTo>
                      <a:pt x="171794" y="28493"/>
                      <a:pt x="190413" y="13863"/>
                      <a:pt x="209475" y="12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9" name="Google Shape;869;p29"/>
              <p:cNvSpPr/>
              <p:nvPr/>
            </p:nvSpPr>
            <p:spPr>
              <a:xfrm>
                <a:off x="10432453" y="1104284"/>
                <a:ext cx="217418" cy="332125"/>
              </a:xfrm>
              <a:custGeom>
                <a:avLst/>
                <a:gdLst/>
                <a:ahLst/>
                <a:cxnLst/>
                <a:rect l="l" t="t" r="r" b="b"/>
                <a:pathLst>
                  <a:path w="217418" h="332125" extrusionOk="0">
                    <a:moveTo>
                      <a:pt x="217222" y="0"/>
                    </a:moveTo>
                    <a:cubicBezTo>
                      <a:pt x="217222" y="0"/>
                      <a:pt x="217665" y="443"/>
                      <a:pt x="217222" y="887"/>
                    </a:cubicBezTo>
                    <a:cubicBezTo>
                      <a:pt x="215892" y="3103"/>
                      <a:pt x="214563" y="5320"/>
                      <a:pt x="213232" y="7980"/>
                    </a:cubicBezTo>
                    <a:cubicBezTo>
                      <a:pt x="209686" y="14186"/>
                      <a:pt x="205696" y="19949"/>
                      <a:pt x="201263" y="25712"/>
                    </a:cubicBezTo>
                    <a:cubicBezTo>
                      <a:pt x="187076" y="45661"/>
                      <a:pt x="170674" y="63837"/>
                      <a:pt x="152942" y="80239"/>
                    </a:cubicBezTo>
                    <a:cubicBezTo>
                      <a:pt x="125901" y="104621"/>
                      <a:pt x="96198" y="126343"/>
                      <a:pt x="71816" y="154272"/>
                    </a:cubicBezTo>
                    <a:cubicBezTo>
                      <a:pt x="42114" y="187077"/>
                      <a:pt x="19949" y="227418"/>
                      <a:pt x="9753" y="270419"/>
                    </a:cubicBezTo>
                    <a:cubicBezTo>
                      <a:pt x="6206" y="286378"/>
                      <a:pt x="5763" y="302337"/>
                      <a:pt x="4877" y="318740"/>
                    </a:cubicBezTo>
                    <a:cubicBezTo>
                      <a:pt x="4877" y="322286"/>
                      <a:pt x="4433" y="326276"/>
                      <a:pt x="4433" y="329822"/>
                    </a:cubicBezTo>
                    <a:cubicBezTo>
                      <a:pt x="4433" y="331152"/>
                      <a:pt x="3547" y="332482"/>
                      <a:pt x="2217" y="332039"/>
                    </a:cubicBezTo>
                    <a:cubicBezTo>
                      <a:pt x="887" y="332039"/>
                      <a:pt x="0" y="330709"/>
                      <a:pt x="0" y="329379"/>
                    </a:cubicBezTo>
                    <a:cubicBezTo>
                      <a:pt x="0" y="323616"/>
                      <a:pt x="444" y="317410"/>
                      <a:pt x="444" y="311647"/>
                    </a:cubicBezTo>
                    <a:cubicBezTo>
                      <a:pt x="1330" y="292141"/>
                      <a:pt x="3547" y="272635"/>
                      <a:pt x="9753" y="254016"/>
                    </a:cubicBezTo>
                    <a:cubicBezTo>
                      <a:pt x="18176" y="228304"/>
                      <a:pt x="29702" y="203922"/>
                      <a:pt x="45217" y="181757"/>
                    </a:cubicBezTo>
                    <a:cubicBezTo>
                      <a:pt x="75363" y="137426"/>
                      <a:pt x="120137" y="106838"/>
                      <a:pt x="159149" y="70930"/>
                    </a:cubicBezTo>
                    <a:cubicBezTo>
                      <a:pt x="173335" y="57630"/>
                      <a:pt x="186190" y="43001"/>
                      <a:pt x="197717" y="27485"/>
                    </a:cubicBezTo>
                    <a:cubicBezTo>
                      <a:pt x="203922" y="18619"/>
                      <a:pt x="210572" y="10196"/>
                      <a:pt x="216335" y="887"/>
                    </a:cubicBezTo>
                    <a:cubicBezTo>
                      <a:pt x="216779" y="0"/>
                      <a:pt x="217222" y="0"/>
                      <a:pt x="217222" y="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0" name="Google Shape;870;p29"/>
              <p:cNvSpPr/>
              <p:nvPr/>
            </p:nvSpPr>
            <p:spPr>
              <a:xfrm>
                <a:off x="10523150" y="1324609"/>
                <a:ext cx="217736" cy="363070"/>
              </a:xfrm>
              <a:custGeom>
                <a:avLst/>
                <a:gdLst/>
                <a:ahLst/>
                <a:cxnLst/>
                <a:rect l="l" t="t" r="r" b="b"/>
                <a:pathLst>
                  <a:path w="217736" h="363070" extrusionOk="0">
                    <a:moveTo>
                      <a:pt x="217403" y="0"/>
                    </a:moveTo>
                    <a:cubicBezTo>
                      <a:pt x="217847" y="443"/>
                      <a:pt x="217847" y="887"/>
                      <a:pt x="217403" y="1330"/>
                    </a:cubicBezTo>
                    <a:cubicBezTo>
                      <a:pt x="214300" y="5763"/>
                      <a:pt x="211640" y="10640"/>
                      <a:pt x="208981" y="15073"/>
                    </a:cubicBezTo>
                    <a:cubicBezTo>
                      <a:pt x="204104" y="23939"/>
                      <a:pt x="199671" y="32805"/>
                      <a:pt x="194351" y="41671"/>
                    </a:cubicBezTo>
                    <a:cubicBezTo>
                      <a:pt x="181052" y="62950"/>
                      <a:pt x="164650" y="81569"/>
                      <a:pt x="150020" y="101518"/>
                    </a:cubicBezTo>
                    <a:cubicBezTo>
                      <a:pt x="122092" y="137426"/>
                      <a:pt x="95050" y="173334"/>
                      <a:pt x="72441" y="213232"/>
                    </a:cubicBezTo>
                    <a:cubicBezTo>
                      <a:pt x="63575" y="228304"/>
                      <a:pt x="55153" y="243820"/>
                      <a:pt x="48059" y="259336"/>
                    </a:cubicBezTo>
                    <a:cubicBezTo>
                      <a:pt x="42296" y="272635"/>
                      <a:pt x="37420" y="285935"/>
                      <a:pt x="30771" y="299234"/>
                    </a:cubicBezTo>
                    <a:cubicBezTo>
                      <a:pt x="23233" y="314750"/>
                      <a:pt x="14811" y="328936"/>
                      <a:pt x="8161" y="344895"/>
                    </a:cubicBezTo>
                    <a:cubicBezTo>
                      <a:pt x="5945" y="349771"/>
                      <a:pt x="4172" y="355534"/>
                      <a:pt x="2398" y="360854"/>
                    </a:cubicBezTo>
                    <a:cubicBezTo>
                      <a:pt x="1955" y="361741"/>
                      <a:pt x="1955" y="363071"/>
                      <a:pt x="1068" y="363071"/>
                    </a:cubicBezTo>
                    <a:cubicBezTo>
                      <a:pt x="-3808" y="361741"/>
                      <a:pt x="9492" y="333369"/>
                      <a:pt x="11264" y="329379"/>
                    </a:cubicBezTo>
                    <a:cubicBezTo>
                      <a:pt x="22791" y="307657"/>
                      <a:pt x="33874" y="286378"/>
                      <a:pt x="41853" y="263326"/>
                    </a:cubicBezTo>
                    <a:cubicBezTo>
                      <a:pt x="61359" y="217665"/>
                      <a:pt x="88844" y="175107"/>
                      <a:pt x="118102" y="135209"/>
                    </a:cubicBezTo>
                    <a:cubicBezTo>
                      <a:pt x="141598" y="103291"/>
                      <a:pt x="168197" y="73146"/>
                      <a:pt x="190362" y="40785"/>
                    </a:cubicBezTo>
                    <a:cubicBezTo>
                      <a:pt x="197898" y="30145"/>
                      <a:pt x="204548" y="18619"/>
                      <a:pt x="211197" y="7093"/>
                    </a:cubicBezTo>
                    <a:cubicBezTo>
                      <a:pt x="212528" y="4876"/>
                      <a:pt x="213857" y="2660"/>
                      <a:pt x="215630" y="443"/>
                    </a:cubicBezTo>
                    <a:cubicBezTo>
                      <a:pt x="216517" y="0"/>
                      <a:pt x="216961" y="0"/>
                      <a:pt x="217403" y="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1" name="Google Shape;871;p29"/>
              <p:cNvSpPr/>
              <p:nvPr/>
            </p:nvSpPr>
            <p:spPr>
              <a:xfrm>
                <a:off x="10538405" y="1497132"/>
                <a:ext cx="51987" cy="113411"/>
              </a:xfrm>
              <a:custGeom>
                <a:avLst/>
                <a:gdLst/>
                <a:ahLst/>
                <a:cxnLst/>
                <a:rect l="l" t="t" r="r" b="b"/>
                <a:pathLst>
                  <a:path w="51987" h="113411" extrusionOk="0">
                    <a:moveTo>
                      <a:pt x="50981" y="367"/>
                    </a:moveTo>
                    <a:cubicBezTo>
                      <a:pt x="51423" y="-519"/>
                      <a:pt x="52310" y="367"/>
                      <a:pt x="51867" y="1254"/>
                    </a:cubicBezTo>
                    <a:cubicBezTo>
                      <a:pt x="39010" y="26523"/>
                      <a:pt x="23938" y="51348"/>
                      <a:pt x="11969" y="77503"/>
                    </a:cubicBezTo>
                    <a:cubicBezTo>
                      <a:pt x="8422" y="85926"/>
                      <a:pt x="5762" y="94792"/>
                      <a:pt x="3546" y="103658"/>
                    </a:cubicBezTo>
                    <a:cubicBezTo>
                      <a:pt x="2659" y="106762"/>
                      <a:pt x="1773" y="109865"/>
                      <a:pt x="886" y="112968"/>
                    </a:cubicBezTo>
                    <a:cubicBezTo>
                      <a:pt x="886" y="113411"/>
                      <a:pt x="443" y="113411"/>
                      <a:pt x="443" y="113411"/>
                    </a:cubicBezTo>
                    <a:cubicBezTo>
                      <a:pt x="0" y="113411"/>
                      <a:pt x="0" y="112968"/>
                      <a:pt x="0" y="112525"/>
                    </a:cubicBezTo>
                    <a:cubicBezTo>
                      <a:pt x="443" y="110751"/>
                      <a:pt x="886" y="108978"/>
                      <a:pt x="1329" y="107205"/>
                    </a:cubicBezTo>
                    <a:cubicBezTo>
                      <a:pt x="4433" y="95679"/>
                      <a:pt x="7536" y="83710"/>
                      <a:pt x="12412" y="72627"/>
                    </a:cubicBezTo>
                    <a:cubicBezTo>
                      <a:pt x="23052" y="50018"/>
                      <a:pt x="35465" y="27852"/>
                      <a:pt x="47877" y="5687"/>
                    </a:cubicBezTo>
                    <a:cubicBezTo>
                      <a:pt x="48764" y="3914"/>
                      <a:pt x="50093" y="2141"/>
                      <a:pt x="50981" y="36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2" name="Google Shape;872;p29"/>
              <p:cNvSpPr/>
              <p:nvPr/>
            </p:nvSpPr>
            <p:spPr>
              <a:xfrm>
                <a:off x="10624961" y="1331137"/>
                <a:ext cx="102293" cy="141869"/>
              </a:xfrm>
              <a:custGeom>
                <a:avLst/>
                <a:gdLst/>
                <a:ahLst/>
                <a:cxnLst/>
                <a:rect l="l" t="t" r="r" b="b"/>
                <a:pathLst>
                  <a:path w="102293" h="141869" extrusionOk="0">
                    <a:moveTo>
                      <a:pt x="101407" y="121"/>
                    </a:moveTo>
                    <a:cubicBezTo>
                      <a:pt x="101851" y="-322"/>
                      <a:pt x="102293" y="564"/>
                      <a:pt x="102293" y="1007"/>
                    </a:cubicBezTo>
                    <a:cubicBezTo>
                      <a:pt x="100963" y="2337"/>
                      <a:pt x="100077" y="4111"/>
                      <a:pt x="98747" y="5441"/>
                    </a:cubicBezTo>
                    <a:cubicBezTo>
                      <a:pt x="93427" y="13420"/>
                      <a:pt x="88108" y="22286"/>
                      <a:pt x="83231" y="30266"/>
                    </a:cubicBezTo>
                    <a:cubicBezTo>
                      <a:pt x="75252" y="43122"/>
                      <a:pt x="65942" y="55091"/>
                      <a:pt x="55746" y="66174"/>
                    </a:cubicBezTo>
                    <a:cubicBezTo>
                      <a:pt x="39343" y="85680"/>
                      <a:pt x="23384" y="105629"/>
                      <a:pt x="9642" y="127351"/>
                    </a:cubicBezTo>
                    <a:cubicBezTo>
                      <a:pt x="6539" y="132227"/>
                      <a:pt x="3879" y="136660"/>
                      <a:pt x="1218" y="141537"/>
                    </a:cubicBezTo>
                    <a:cubicBezTo>
                      <a:pt x="1218" y="141980"/>
                      <a:pt x="776" y="141980"/>
                      <a:pt x="332" y="141537"/>
                    </a:cubicBezTo>
                    <a:cubicBezTo>
                      <a:pt x="-111" y="141093"/>
                      <a:pt x="-111" y="140650"/>
                      <a:pt x="332" y="140650"/>
                    </a:cubicBezTo>
                    <a:cubicBezTo>
                      <a:pt x="2992" y="135774"/>
                      <a:pt x="6095" y="130897"/>
                      <a:pt x="8756" y="126464"/>
                    </a:cubicBezTo>
                    <a:cubicBezTo>
                      <a:pt x="21611" y="105185"/>
                      <a:pt x="37127" y="85236"/>
                      <a:pt x="52199" y="65287"/>
                    </a:cubicBezTo>
                    <a:cubicBezTo>
                      <a:pt x="69489" y="44009"/>
                      <a:pt x="84118" y="21400"/>
                      <a:pt x="101407" y="12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3" name="Google Shape;873;p29"/>
              <p:cNvSpPr/>
              <p:nvPr/>
            </p:nvSpPr>
            <p:spPr>
              <a:xfrm>
                <a:off x="10533528" y="1343553"/>
                <a:ext cx="160598" cy="265217"/>
              </a:xfrm>
              <a:custGeom>
                <a:avLst/>
                <a:gdLst/>
                <a:ahLst/>
                <a:cxnLst/>
                <a:rect l="l" t="t" r="r" b="b"/>
                <a:pathLst>
                  <a:path w="160598" h="265217" extrusionOk="0">
                    <a:moveTo>
                      <a:pt x="159591" y="118"/>
                    </a:moveTo>
                    <a:cubicBezTo>
                      <a:pt x="160035" y="-325"/>
                      <a:pt x="160922" y="561"/>
                      <a:pt x="160478" y="1448"/>
                    </a:cubicBezTo>
                    <a:cubicBezTo>
                      <a:pt x="155158" y="8097"/>
                      <a:pt x="149839" y="14747"/>
                      <a:pt x="144519" y="20953"/>
                    </a:cubicBezTo>
                    <a:cubicBezTo>
                      <a:pt x="131663" y="37799"/>
                      <a:pt x="117921" y="54645"/>
                      <a:pt x="105508" y="71934"/>
                    </a:cubicBezTo>
                    <a:cubicBezTo>
                      <a:pt x="86889" y="98089"/>
                      <a:pt x="69599" y="125131"/>
                      <a:pt x="52753" y="152616"/>
                    </a:cubicBezTo>
                    <a:cubicBezTo>
                      <a:pt x="38568" y="175669"/>
                      <a:pt x="25268" y="198721"/>
                      <a:pt x="14629" y="223546"/>
                    </a:cubicBezTo>
                    <a:cubicBezTo>
                      <a:pt x="9753" y="236402"/>
                      <a:pt x="5319" y="249258"/>
                      <a:pt x="1330" y="262114"/>
                    </a:cubicBezTo>
                    <a:cubicBezTo>
                      <a:pt x="1330" y="263000"/>
                      <a:pt x="886" y="263887"/>
                      <a:pt x="886" y="264774"/>
                    </a:cubicBezTo>
                    <a:cubicBezTo>
                      <a:pt x="886" y="265217"/>
                      <a:pt x="886" y="265217"/>
                      <a:pt x="444" y="265217"/>
                    </a:cubicBezTo>
                    <a:cubicBezTo>
                      <a:pt x="444" y="265217"/>
                      <a:pt x="444" y="265217"/>
                      <a:pt x="444" y="265217"/>
                    </a:cubicBezTo>
                    <a:cubicBezTo>
                      <a:pt x="0" y="265217"/>
                      <a:pt x="0" y="264774"/>
                      <a:pt x="0" y="264331"/>
                    </a:cubicBezTo>
                    <a:cubicBezTo>
                      <a:pt x="886" y="259454"/>
                      <a:pt x="2660" y="254578"/>
                      <a:pt x="3989" y="250145"/>
                    </a:cubicBezTo>
                    <a:cubicBezTo>
                      <a:pt x="14629" y="212463"/>
                      <a:pt x="33692" y="178328"/>
                      <a:pt x="53641" y="145080"/>
                    </a:cubicBezTo>
                    <a:cubicBezTo>
                      <a:pt x="72702" y="113162"/>
                      <a:pt x="93095" y="81687"/>
                      <a:pt x="115704" y="51985"/>
                    </a:cubicBezTo>
                    <a:cubicBezTo>
                      <a:pt x="124127" y="41789"/>
                      <a:pt x="133437" y="31593"/>
                      <a:pt x="141859" y="21397"/>
                    </a:cubicBezTo>
                    <a:cubicBezTo>
                      <a:pt x="147179" y="14747"/>
                      <a:pt x="152498" y="8541"/>
                      <a:pt x="157819" y="1891"/>
                    </a:cubicBezTo>
                    <a:cubicBezTo>
                      <a:pt x="158261" y="1448"/>
                      <a:pt x="159148" y="1004"/>
                      <a:pt x="159591" y="11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4" name="Google Shape;874;p29"/>
              <p:cNvSpPr/>
              <p:nvPr/>
            </p:nvSpPr>
            <p:spPr>
              <a:xfrm>
                <a:off x="10499405" y="1305546"/>
                <a:ext cx="192189" cy="323172"/>
              </a:xfrm>
              <a:custGeom>
                <a:avLst/>
                <a:gdLst/>
                <a:ahLst/>
                <a:cxnLst/>
                <a:rect l="l" t="t" r="r" b="b"/>
                <a:pathLst>
                  <a:path w="192189" h="323172" extrusionOk="0">
                    <a:moveTo>
                      <a:pt x="191942" y="0"/>
                    </a:moveTo>
                    <a:cubicBezTo>
                      <a:pt x="192828" y="887"/>
                      <a:pt x="191054" y="1773"/>
                      <a:pt x="191054" y="2660"/>
                    </a:cubicBezTo>
                    <a:cubicBezTo>
                      <a:pt x="184848" y="11969"/>
                      <a:pt x="176869" y="19506"/>
                      <a:pt x="169333" y="27485"/>
                    </a:cubicBezTo>
                    <a:cubicBezTo>
                      <a:pt x="147167" y="46991"/>
                      <a:pt x="124115" y="66496"/>
                      <a:pt x="105939" y="90435"/>
                    </a:cubicBezTo>
                    <a:cubicBezTo>
                      <a:pt x="80227" y="126787"/>
                      <a:pt x="58505" y="165798"/>
                      <a:pt x="43433" y="207912"/>
                    </a:cubicBezTo>
                    <a:cubicBezTo>
                      <a:pt x="31020" y="241160"/>
                      <a:pt x="26143" y="276625"/>
                      <a:pt x="8855" y="308100"/>
                    </a:cubicBezTo>
                    <a:cubicBezTo>
                      <a:pt x="6638" y="312090"/>
                      <a:pt x="4864" y="315637"/>
                      <a:pt x="3535" y="320070"/>
                    </a:cubicBezTo>
                    <a:cubicBezTo>
                      <a:pt x="3091" y="321399"/>
                      <a:pt x="2648" y="322729"/>
                      <a:pt x="1761" y="323173"/>
                    </a:cubicBezTo>
                    <a:cubicBezTo>
                      <a:pt x="1319" y="323173"/>
                      <a:pt x="1319" y="323173"/>
                      <a:pt x="875" y="323173"/>
                    </a:cubicBezTo>
                    <a:cubicBezTo>
                      <a:pt x="-3558" y="318740"/>
                      <a:pt x="10185" y="297461"/>
                      <a:pt x="12401" y="290811"/>
                    </a:cubicBezTo>
                    <a:cubicBezTo>
                      <a:pt x="19494" y="275295"/>
                      <a:pt x="23040" y="258449"/>
                      <a:pt x="27917" y="242047"/>
                    </a:cubicBezTo>
                    <a:cubicBezTo>
                      <a:pt x="38113" y="203922"/>
                      <a:pt x="53186" y="167128"/>
                      <a:pt x="73135" y="132993"/>
                    </a:cubicBezTo>
                    <a:cubicBezTo>
                      <a:pt x="82887" y="115704"/>
                      <a:pt x="93084" y="98415"/>
                      <a:pt x="105496" y="82899"/>
                    </a:cubicBezTo>
                    <a:cubicBezTo>
                      <a:pt x="124115" y="58517"/>
                      <a:pt x="148497" y="39455"/>
                      <a:pt x="171993" y="19949"/>
                    </a:cubicBezTo>
                    <a:cubicBezTo>
                      <a:pt x="178199" y="14186"/>
                      <a:pt x="183962" y="8423"/>
                      <a:pt x="189725" y="2217"/>
                    </a:cubicBezTo>
                    <a:cubicBezTo>
                      <a:pt x="190168" y="1773"/>
                      <a:pt x="191054" y="887"/>
                      <a:pt x="191498" y="443"/>
                    </a:cubicBezTo>
                    <a:cubicBezTo>
                      <a:pt x="191498" y="0"/>
                      <a:pt x="191942" y="0"/>
                      <a:pt x="191942" y="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5" name="Google Shape;875;p29"/>
              <p:cNvSpPr/>
              <p:nvPr/>
            </p:nvSpPr>
            <p:spPr>
              <a:xfrm>
                <a:off x="10523578" y="1237277"/>
                <a:ext cx="202789" cy="247366"/>
              </a:xfrm>
              <a:custGeom>
                <a:avLst/>
                <a:gdLst/>
                <a:ahLst/>
                <a:cxnLst/>
                <a:rect l="l" t="t" r="r" b="b"/>
                <a:pathLst>
                  <a:path w="202789" h="247366" extrusionOk="0">
                    <a:moveTo>
                      <a:pt x="202790" y="1330"/>
                    </a:moveTo>
                    <a:cubicBezTo>
                      <a:pt x="202790" y="1773"/>
                      <a:pt x="202790" y="1773"/>
                      <a:pt x="202790" y="2217"/>
                    </a:cubicBezTo>
                    <a:cubicBezTo>
                      <a:pt x="201459" y="3546"/>
                      <a:pt x="200129" y="4876"/>
                      <a:pt x="198800" y="6206"/>
                    </a:cubicBezTo>
                    <a:cubicBezTo>
                      <a:pt x="191707" y="14186"/>
                      <a:pt x="184613" y="22165"/>
                      <a:pt x="177077" y="29702"/>
                    </a:cubicBezTo>
                    <a:cubicBezTo>
                      <a:pt x="152253" y="58960"/>
                      <a:pt x="119891" y="80239"/>
                      <a:pt x="92406" y="107281"/>
                    </a:cubicBezTo>
                    <a:cubicBezTo>
                      <a:pt x="63147" y="139199"/>
                      <a:pt x="38321" y="175551"/>
                      <a:pt x="17486" y="213675"/>
                    </a:cubicBezTo>
                    <a:cubicBezTo>
                      <a:pt x="12610" y="222541"/>
                      <a:pt x="8177" y="231851"/>
                      <a:pt x="3744" y="241160"/>
                    </a:cubicBezTo>
                    <a:cubicBezTo>
                      <a:pt x="2856" y="243377"/>
                      <a:pt x="1970" y="245594"/>
                      <a:pt x="640" y="247367"/>
                    </a:cubicBezTo>
                    <a:cubicBezTo>
                      <a:pt x="640" y="247367"/>
                      <a:pt x="197" y="247367"/>
                      <a:pt x="197" y="247367"/>
                    </a:cubicBezTo>
                    <a:cubicBezTo>
                      <a:pt x="-247" y="246923"/>
                      <a:pt x="197" y="246480"/>
                      <a:pt x="197" y="246037"/>
                    </a:cubicBezTo>
                    <a:cubicBezTo>
                      <a:pt x="1970" y="241604"/>
                      <a:pt x="4187" y="237171"/>
                      <a:pt x="5960" y="232738"/>
                    </a:cubicBezTo>
                    <a:cubicBezTo>
                      <a:pt x="13497" y="216335"/>
                      <a:pt x="21919" y="200819"/>
                      <a:pt x="31229" y="185303"/>
                    </a:cubicBezTo>
                    <a:cubicBezTo>
                      <a:pt x="46745" y="159148"/>
                      <a:pt x="64033" y="133879"/>
                      <a:pt x="83540" y="110384"/>
                    </a:cubicBezTo>
                    <a:cubicBezTo>
                      <a:pt x="111025" y="78023"/>
                      <a:pt x="148262" y="55857"/>
                      <a:pt x="177077" y="24825"/>
                    </a:cubicBezTo>
                    <a:cubicBezTo>
                      <a:pt x="182841" y="19062"/>
                      <a:pt x="189046" y="13299"/>
                      <a:pt x="194367" y="7093"/>
                    </a:cubicBezTo>
                    <a:cubicBezTo>
                      <a:pt x="196584" y="4876"/>
                      <a:pt x="198800" y="2660"/>
                      <a:pt x="201017" y="0"/>
                    </a:cubicBezTo>
                    <a:cubicBezTo>
                      <a:pt x="202346" y="887"/>
                      <a:pt x="202790" y="887"/>
                      <a:pt x="202790" y="133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6" name="Google Shape;876;p29"/>
              <p:cNvSpPr/>
              <p:nvPr/>
            </p:nvSpPr>
            <p:spPr>
              <a:xfrm>
                <a:off x="10642937" y="1291607"/>
                <a:ext cx="36645" cy="33334"/>
              </a:xfrm>
              <a:custGeom>
                <a:avLst/>
                <a:gdLst/>
                <a:ahLst/>
                <a:cxnLst/>
                <a:rect l="l" t="t" r="r" b="b"/>
                <a:pathLst>
                  <a:path w="36645" h="33334" extrusionOk="0">
                    <a:moveTo>
                      <a:pt x="36440" y="197"/>
                    </a:moveTo>
                    <a:cubicBezTo>
                      <a:pt x="37328" y="1527"/>
                      <a:pt x="35111" y="2414"/>
                      <a:pt x="34224" y="3744"/>
                    </a:cubicBezTo>
                    <a:cubicBezTo>
                      <a:pt x="29348" y="8620"/>
                      <a:pt x="24915" y="13496"/>
                      <a:pt x="19595" y="18373"/>
                    </a:cubicBezTo>
                    <a:cubicBezTo>
                      <a:pt x="13832" y="23693"/>
                      <a:pt x="8069" y="28569"/>
                      <a:pt x="1419" y="33002"/>
                    </a:cubicBezTo>
                    <a:cubicBezTo>
                      <a:pt x="975" y="33445"/>
                      <a:pt x="533" y="33445"/>
                      <a:pt x="89" y="33002"/>
                    </a:cubicBezTo>
                    <a:cubicBezTo>
                      <a:pt x="-354" y="32115"/>
                      <a:pt x="975" y="31672"/>
                      <a:pt x="1419" y="31229"/>
                    </a:cubicBezTo>
                    <a:cubicBezTo>
                      <a:pt x="7182" y="26352"/>
                      <a:pt x="12946" y="21033"/>
                      <a:pt x="18708" y="16156"/>
                    </a:cubicBezTo>
                    <a:cubicBezTo>
                      <a:pt x="24471" y="10836"/>
                      <a:pt x="29791" y="5517"/>
                      <a:pt x="35111" y="197"/>
                    </a:cubicBezTo>
                    <a:cubicBezTo>
                      <a:pt x="35998" y="-246"/>
                      <a:pt x="36440" y="197"/>
                      <a:pt x="36440" y="19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7" name="Google Shape;877;p29"/>
              <p:cNvSpPr/>
              <p:nvPr/>
            </p:nvSpPr>
            <p:spPr>
              <a:xfrm>
                <a:off x="10660578" y="1312107"/>
                <a:ext cx="3650" cy="3635"/>
              </a:xfrm>
              <a:custGeom>
                <a:avLst/>
                <a:gdLst/>
                <a:ahLst/>
                <a:cxnLst/>
                <a:rect l="l" t="t" r="r" b="b"/>
                <a:pathLst>
                  <a:path w="3650" h="3635" extrusionOk="0">
                    <a:moveTo>
                      <a:pt x="2396" y="89"/>
                    </a:moveTo>
                    <a:cubicBezTo>
                      <a:pt x="3283" y="-354"/>
                      <a:pt x="4170" y="976"/>
                      <a:pt x="3283" y="1419"/>
                    </a:cubicBezTo>
                    <a:cubicBezTo>
                      <a:pt x="2396" y="2306"/>
                      <a:pt x="1510" y="3636"/>
                      <a:pt x="180" y="3636"/>
                    </a:cubicBezTo>
                    <a:cubicBezTo>
                      <a:pt x="-707" y="2749"/>
                      <a:pt x="1953" y="976"/>
                      <a:pt x="2396" y="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8" name="Google Shape;878;p29"/>
              <p:cNvSpPr/>
              <p:nvPr/>
            </p:nvSpPr>
            <p:spPr>
              <a:xfrm>
                <a:off x="10499836" y="1193832"/>
                <a:ext cx="181455" cy="215891"/>
              </a:xfrm>
              <a:custGeom>
                <a:avLst/>
                <a:gdLst/>
                <a:ahLst/>
                <a:cxnLst/>
                <a:rect l="l" t="t" r="r" b="b"/>
                <a:pathLst>
                  <a:path w="181455" h="215891" extrusionOk="0">
                    <a:moveTo>
                      <a:pt x="181314" y="887"/>
                    </a:moveTo>
                    <a:cubicBezTo>
                      <a:pt x="182201" y="2660"/>
                      <a:pt x="178654" y="3547"/>
                      <a:pt x="178211" y="4876"/>
                    </a:cubicBezTo>
                    <a:cubicBezTo>
                      <a:pt x="169345" y="12856"/>
                      <a:pt x="159149" y="19062"/>
                      <a:pt x="150283" y="27042"/>
                    </a:cubicBezTo>
                    <a:cubicBezTo>
                      <a:pt x="143189" y="32362"/>
                      <a:pt x="138313" y="39898"/>
                      <a:pt x="132106" y="45661"/>
                    </a:cubicBezTo>
                    <a:cubicBezTo>
                      <a:pt x="123684" y="54084"/>
                      <a:pt x="114374" y="62063"/>
                      <a:pt x="105508" y="70043"/>
                    </a:cubicBezTo>
                    <a:cubicBezTo>
                      <a:pt x="105508" y="70043"/>
                      <a:pt x="105508" y="70043"/>
                      <a:pt x="105508" y="70043"/>
                    </a:cubicBezTo>
                    <a:cubicBezTo>
                      <a:pt x="105508" y="70043"/>
                      <a:pt x="105508" y="70043"/>
                      <a:pt x="105508" y="70043"/>
                    </a:cubicBezTo>
                    <a:cubicBezTo>
                      <a:pt x="82900" y="89549"/>
                      <a:pt x="63393" y="112601"/>
                      <a:pt x="46991" y="137426"/>
                    </a:cubicBezTo>
                    <a:cubicBezTo>
                      <a:pt x="35022" y="156045"/>
                      <a:pt x="23939" y="175551"/>
                      <a:pt x="12857" y="194613"/>
                    </a:cubicBezTo>
                    <a:cubicBezTo>
                      <a:pt x="9310" y="200819"/>
                      <a:pt x="5763" y="207469"/>
                      <a:pt x="2217" y="213675"/>
                    </a:cubicBezTo>
                    <a:cubicBezTo>
                      <a:pt x="1774" y="214562"/>
                      <a:pt x="1330" y="215449"/>
                      <a:pt x="444" y="215892"/>
                    </a:cubicBezTo>
                    <a:cubicBezTo>
                      <a:pt x="444" y="215892"/>
                      <a:pt x="444" y="215892"/>
                      <a:pt x="0" y="215892"/>
                    </a:cubicBezTo>
                    <a:cubicBezTo>
                      <a:pt x="0" y="215892"/>
                      <a:pt x="0" y="215449"/>
                      <a:pt x="0" y="215005"/>
                    </a:cubicBezTo>
                    <a:cubicBezTo>
                      <a:pt x="1774" y="211015"/>
                      <a:pt x="3990" y="207026"/>
                      <a:pt x="6207" y="203036"/>
                    </a:cubicBezTo>
                    <a:cubicBezTo>
                      <a:pt x="14187" y="187520"/>
                      <a:pt x="22609" y="172448"/>
                      <a:pt x="31475" y="156932"/>
                    </a:cubicBezTo>
                    <a:cubicBezTo>
                      <a:pt x="43888" y="133880"/>
                      <a:pt x="58518" y="112157"/>
                      <a:pt x="76250" y="92208"/>
                    </a:cubicBezTo>
                    <a:cubicBezTo>
                      <a:pt x="90878" y="74033"/>
                      <a:pt x="110385" y="60733"/>
                      <a:pt x="127231" y="44774"/>
                    </a:cubicBezTo>
                    <a:cubicBezTo>
                      <a:pt x="132993" y="39898"/>
                      <a:pt x="137426" y="33248"/>
                      <a:pt x="142747" y="27485"/>
                    </a:cubicBezTo>
                    <a:cubicBezTo>
                      <a:pt x="150283" y="21279"/>
                      <a:pt x="158705" y="17289"/>
                      <a:pt x="166241" y="11083"/>
                    </a:cubicBezTo>
                    <a:cubicBezTo>
                      <a:pt x="171118" y="7536"/>
                      <a:pt x="175995" y="3990"/>
                      <a:pt x="180428" y="0"/>
                    </a:cubicBezTo>
                    <a:cubicBezTo>
                      <a:pt x="180428" y="443"/>
                      <a:pt x="180871" y="443"/>
                      <a:pt x="181314" y="88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9" name="Google Shape;879;p29"/>
              <p:cNvSpPr/>
              <p:nvPr/>
            </p:nvSpPr>
            <p:spPr>
              <a:xfrm>
                <a:off x="10551950" y="1226748"/>
                <a:ext cx="64083" cy="62395"/>
              </a:xfrm>
              <a:custGeom>
                <a:avLst/>
                <a:gdLst/>
                <a:ahLst/>
                <a:cxnLst/>
                <a:rect l="l" t="t" r="r" b="b"/>
                <a:pathLst>
                  <a:path w="64083" h="62395" extrusionOk="0">
                    <a:moveTo>
                      <a:pt x="64034" y="332"/>
                    </a:moveTo>
                    <a:cubicBezTo>
                      <a:pt x="64477" y="1662"/>
                      <a:pt x="61817" y="2549"/>
                      <a:pt x="60930" y="3436"/>
                    </a:cubicBezTo>
                    <a:cubicBezTo>
                      <a:pt x="46302" y="15405"/>
                      <a:pt x="30786" y="26931"/>
                      <a:pt x="17929" y="41117"/>
                    </a:cubicBezTo>
                    <a:cubicBezTo>
                      <a:pt x="11723" y="47323"/>
                      <a:pt x="6404" y="53973"/>
                      <a:pt x="1527" y="61066"/>
                    </a:cubicBezTo>
                    <a:cubicBezTo>
                      <a:pt x="1083" y="61509"/>
                      <a:pt x="640" y="62396"/>
                      <a:pt x="197" y="62396"/>
                    </a:cubicBezTo>
                    <a:cubicBezTo>
                      <a:pt x="-246" y="61953"/>
                      <a:pt x="197" y="61953"/>
                      <a:pt x="197" y="61509"/>
                    </a:cubicBezTo>
                    <a:cubicBezTo>
                      <a:pt x="1971" y="58406"/>
                      <a:pt x="4630" y="55303"/>
                      <a:pt x="6846" y="52200"/>
                    </a:cubicBezTo>
                    <a:cubicBezTo>
                      <a:pt x="22362" y="31807"/>
                      <a:pt x="41868" y="14075"/>
                      <a:pt x="63146" y="332"/>
                    </a:cubicBezTo>
                    <a:cubicBezTo>
                      <a:pt x="63590" y="-111"/>
                      <a:pt x="63590" y="-111"/>
                      <a:pt x="64034" y="332"/>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0" name="Google Shape;880;p29"/>
              <p:cNvSpPr/>
              <p:nvPr/>
            </p:nvSpPr>
            <p:spPr>
              <a:xfrm>
                <a:off x="10462599" y="1225188"/>
                <a:ext cx="143759" cy="243053"/>
              </a:xfrm>
              <a:custGeom>
                <a:avLst/>
                <a:gdLst/>
                <a:ahLst/>
                <a:cxnLst/>
                <a:rect l="l" t="t" r="r" b="b"/>
                <a:pathLst>
                  <a:path w="143759" h="243053" extrusionOk="0">
                    <a:moveTo>
                      <a:pt x="143632" y="563"/>
                    </a:moveTo>
                    <a:cubicBezTo>
                      <a:pt x="144519" y="2779"/>
                      <a:pt x="140529" y="4109"/>
                      <a:pt x="139199" y="5439"/>
                    </a:cubicBezTo>
                    <a:cubicBezTo>
                      <a:pt x="131220" y="11202"/>
                      <a:pt x="123683" y="17852"/>
                      <a:pt x="117033" y="24945"/>
                    </a:cubicBezTo>
                    <a:cubicBezTo>
                      <a:pt x="92651" y="48440"/>
                      <a:pt x="74476" y="77255"/>
                      <a:pt x="57187" y="106070"/>
                    </a:cubicBezTo>
                    <a:cubicBezTo>
                      <a:pt x="52311" y="114936"/>
                      <a:pt x="46548" y="122916"/>
                      <a:pt x="41671" y="131782"/>
                    </a:cubicBezTo>
                    <a:cubicBezTo>
                      <a:pt x="35465" y="143308"/>
                      <a:pt x="30145" y="154834"/>
                      <a:pt x="24826" y="166804"/>
                    </a:cubicBezTo>
                    <a:cubicBezTo>
                      <a:pt x="17732" y="182763"/>
                      <a:pt x="10640" y="198722"/>
                      <a:pt x="5763" y="215124"/>
                    </a:cubicBezTo>
                    <a:cubicBezTo>
                      <a:pt x="3547" y="224434"/>
                      <a:pt x="1773" y="233300"/>
                      <a:pt x="886" y="242610"/>
                    </a:cubicBezTo>
                    <a:cubicBezTo>
                      <a:pt x="886" y="243053"/>
                      <a:pt x="886" y="243053"/>
                      <a:pt x="443" y="243053"/>
                    </a:cubicBezTo>
                    <a:cubicBezTo>
                      <a:pt x="-443" y="242610"/>
                      <a:pt x="443" y="240836"/>
                      <a:pt x="0" y="239950"/>
                    </a:cubicBezTo>
                    <a:cubicBezTo>
                      <a:pt x="443" y="231970"/>
                      <a:pt x="886" y="223991"/>
                      <a:pt x="2217" y="216011"/>
                    </a:cubicBezTo>
                    <a:cubicBezTo>
                      <a:pt x="4433" y="202269"/>
                      <a:pt x="10640" y="189413"/>
                      <a:pt x="15516" y="177000"/>
                    </a:cubicBezTo>
                    <a:cubicBezTo>
                      <a:pt x="24826" y="156164"/>
                      <a:pt x="34135" y="134885"/>
                      <a:pt x="46104" y="115380"/>
                    </a:cubicBezTo>
                    <a:cubicBezTo>
                      <a:pt x="67383" y="80802"/>
                      <a:pt x="87776" y="44450"/>
                      <a:pt x="119250" y="17852"/>
                    </a:cubicBezTo>
                    <a:cubicBezTo>
                      <a:pt x="125900" y="12089"/>
                      <a:pt x="133437" y="6769"/>
                      <a:pt x="140529" y="1449"/>
                    </a:cubicBezTo>
                    <a:cubicBezTo>
                      <a:pt x="141415" y="563"/>
                      <a:pt x="142745" y="-767"/>
                      <a:pt x="143632" y="56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1" name="Google Shape;881;p29"/>
              <p:cNvSpPr/>
              <p:nvPr/>
            </p:nvSpPr>
            <p:spPr>
              <a:xfrm>
                <a:off x="10439363" y="1122706"/>
                <a:ext cx="210824" cy="261749"/>
              </a:xfrm>
              <a:custGeom>
                <a:avLst/>
                <a:gdLst/>
                <a:ahLst/>
                <a:cxnLst/>
                <a:rect l="l" t="t" r="r" b="b"/>
                <a:pathLst>
                  <a:path w="210824" h="261749" extrusionOk="0">
                    <a:moveTo>
                      <a:pt x="210312" y="197"/>
                    </a:moveTo>
                    <a:cubicBezTo>
                      <a:pt x="211199" y="640"/>
                      <a:pt x="210756" y="1970"/>
                      <a:pt x="210312" y="2414"/>
                    </a:cubicBezTo>
                    <a:cubicBezTo>
                      <a:pt x="208539" y="5960"/>
                      <a:pt x="206765" y="9063"/>
                      <a:pt x="204993" y="12166"/>
                    </a:cubicBezTo>
                    <a:cubicBezTo>
                      <a:pt x="199229" y="22362"/>
                      <a:pt x="193024" y="32115"/>
                      <a:pt x="185044" y="40538"/>
                    </a:cubicBezTo>
                    <a:cubicBezTo>
                      <a:pt x="162878" y="62704"/>
                      <a:pt x="140713" y="84869"/>
                      <a:pt x="117661" y="105705"/>
                    </a:cubicBezTo>
                    <a:cubicBezTo>
                      <a:pt x="87072" y="134077"/>
                      <a:pt x="57370" y="163335"/>
                      <a:pt x="31659" y="195697"/>
                    </a:cubicBezTo>
                    <a:cubicBezTo>
                      <a:pt x="21462" y="210326"/>
                      <a:pt x="13926" y="226728"/>
                      <a:pt x="7277" y="243131"/>
                    </a:cubicBezTo>
                    <a:cubicBezTo>
                      <a:pt x="5503" y="248007"/>
                      <a:pt x="3730" y="252883"/>
                      <a:pt x="2400" y="258203"/>
                    </a:cubicBezTo>
                    <a:cubicBezTo>
                      <a:pt x="1957" y="259533"/>
                      <a:pt x="1957" y="261306"/>
                      <a:pt x="627" y="261750"/>
                    </a:cubicBezTo>
                    <a:cubicBezTo>
                      <a:pt x="184" y="261750"/>
                      <a:pt x="-260" y="261306"/>
                      <a:pt x="184" y="261306"/>
                    </a:cubicBezTo>
                    <a:cubicBezTo>
                      <a:pt x="1070" y="255100"/>
                      <a:pt x="2844" y="246677"/>
                      <a:pt x="5060" y="239584"/>
                    </a:cubicBezTo>
                    <a:cubicBezTo>
                      <a:pt x="9493" y="227172"/>
                      <a:pt x="15256" y="215202"/>
                      <a:pt x="21462" y="204119"/>
                    </a:cubicBezTo>
                    <a:cubicBezTo>
                      <a:pt x="31659" y="185500"/>
                      <a:pt x="47174" y="170428"/>
                      <a:pt x="61361" y="154912"/>
                    </a:cubicBezTo>
                    <a:cubicBezTo>
                      <a:pt x="82639" y="131860"/>
                      <a:pt x="105692" y="110581"/>
                      <a:pt x="128744" y="89302"/>
                    </a:cubicBezTo>
                    <a:cubicBezTo>
                      <a:pt x="147806" y="71127"/>
                      <a:pt x="166868" y="52951"/>
                      <a:pt x="185044" y="33889"/>
                    </a:cubicBezTo>
                    <a:cubicBezTo>
                      <a:pt x="191693" y="26796"/>
                      <a:pt x="198787" y="19259"/>
                      <a:pt x="203663" y="10836"/>
                    </a:cubicBezTo>
                    <a:cubicBezTo>
                      <a:pt x="205879" y="7290"/>
                      <a:pt x="207653" y="3744"/>
                      <a:pt x="209426" y="197"/>
                    </a:cubicBezTo>
                    <a:cubicBezTo>
                      <a:pt x="209426" y="197"/>
                      <a:pt x="209869" y="-246"/>
                      <a:pt x="210312" y="19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2" name="Google Shape;882;p29"/>
              <p:cNvSpPr/>
              <p:nvPr/>
            </p:nvSpPr>
            <p:spPr>
              <a:xfrm>
                <a:off x="10428020" y="1042551"/>
                <a:ext cx="170254" cy="218664"/>
              </a:xfrm>
              <a:custGeom>
                <a:avLst/>
                <a:gdLst/>
                <a:ahLst/>
                <a:cxnLst/>
                <a:rect l="l" t="t" r="r" b="b"/>
                <a:pathLst>
                  <a:path w="170254" h="218664" extrusionOk="0">
                    <a:moveTo>
                      <a:pt x="163138" y="7649"/>
                    </a:moveTo>
                    <a:cubicBezTo>
                      <a:pt x="164468" y="5433"/>
                      <a:pt x="170674" y="-3434"/>
                      <a:pt x="170232" y="1443"/>
                    </a:cubicBezTo>
                    <a:cubicBezTo>
                      <a:pt x="168015" y="4103"/>
                      <a:pt x="166241" y="7206"/>
                      <a:pt x="164468" y="9866"/>
                    </a:cubicBezTo>
                    <a:cubicBezTo>
                      <a:pt x="160478" y="15185"/>
                      <a:pt x="158705" y="21392"/>
                      <a:pt x="155602" y="27598"/>
                    </a:cubicBezTo>
                    <a:cubicBezTo>
                      <a:pt x="149395" y="38681"/>
                      <a:pt x="140973" y="48434"/>
                      <a:pt x="133437" y="58630"/>
                    </a:cubicBezTo>
                    <a:cubicBezTo>
                      <a:pt x="117921" y="78579"/>
                      <a:pt x="101519" y="98084"/>
                      <a:pt x="84229" y="116703"/>
                    </a:cubicBezTo>
                    <a:cubicBezTo>
                      <a:pt x="71373" y="130889"/>
                      <a:pt x="57188" y="143745"/>
                      <a:pt x="44331" y="157931"/>
                    </a:cubicBezTo>
                    <a:cubicBezTo>
                      <a:pt x="30145" y="173447"/>
                      <a:pt x="16403" y="189849"/>
                      <a:pt x="6650" y="208469"/>
                    </a:cubicBezTo>
                    <a:cubicBezTo>
                      <a:pt x="4877" y="211572"/>
                      <a:pt x="3990" y="214675"/>
                      <a:pt x="2217" y="217778"/>
                    </a:cubicBezTo>
                    <a:cubicBezTo>
                      <a:pt x="2217" y="218221"/>
                      <a:pt x="1773" y="218665"/>
                      <a:pt x="1330" y="218665"/>
                    </a:cubicBezTo>
                    <a:cubicBezTo>
                      <a:pt x="444" y="218665"/>
                      <a:pt x="0" y="217778"/>
                      <a:pt x="0" y="217335"/>
                    </a:cubicBezTo>
                    <a:cubicBezTo>
                      <a:pt x="0" y="212458"/>
                      <a:pt x="2660" y="207582"/>
                      <a:pt x="4877" y="203592"/>
                    </a:cubicBezTo>
                    <a:cubicBezTo>
                      <a:pt x="7980" y="197829"/>
                      <a:pt x="11526" y="191623"/>
                      <a:pt x="15516" y="186303"/>
                    </a:cubicBezTo>
                    <a:cubicBezTo>
                      <a:pt x="33248" y="160148"/>
                      <a:pt x="56744" y="138869"/>
                      <a:pt x="78466" y="116260"/>
                    </a:cubicBezTo>
                    <a:cubicBezTo>
                      <a:pt x="102848" y="90105"/>
                      <a:pt x="125901" y="62176"/>
                      <a:pt x="147179" y="33361"/>
                    </a:cubicBezTo>
                    <a:cubicBezTo>
                      <a:pt x="152499" y="24938"/>
                      <a:pt x="156932" y="15629"/>
                      <a:pt x="163138" y="764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3" name="Google Shape;883;p29"/>
              <p:cNvSpPr/>
              <p:nvPr/>
            </p:nvSpPr>
            <p:spPr>
              <a:xfrm>
                <a:off x="10231302" y="1117399"/>
                <a:ext cx="128093" cy="148866"/>
              </a:xfrm>
              <a:custGeom>
                <a:avLst/>
                <a:gdLst/>
                <a:ahLst/>
                <a:cxnLst/>
                <a:rect l="l" t="t" r="r" b="b"/>
                <a:pathLst>
                  <a:path w="128093" h="148866" extrusionOk="0">
                    <a:moveTo>
                      <a:pt x="128005" y="147806"/>
                    </a:moveTo>
                    <a:cubicBezTo>
                      <a:pt x="128449" y="148692"/>
                      <a:pt x="127119" y="149136"/>
                      <a:pt x="126232" y="148692"/>
                    </a:cubicBezTo>
                    <a:cubicBezTo>
                      <a:pt x="116923" y="135393"/>
                      <a:pt x="105840" y="123867"/>
                      <a:pt x="96530" y="110568"/>
                    </a:cubicBezTo>
                    <a:cubicBezTo>
                      <a:pt x="82788" y="91949"/>
                      <a:pt x="69489" y="72886"/>
                      <a:pt x="54859" y="54711"/>
                    </a:cubicBezTo>
                    <a:cubicBezTo>
                      <a:pt x="46437" y="44515"/>
                      <a:pt x="35797" y="36092"/>
                      <a:pt x="26488" y="27226"/>
                    </a:cubicBezTo>
                    <a:cubicBezTo>
                      <a:pt x="18508" y="20133"/>
                      <a:pt x="11415" y="12596"/>
                      <a:pt x="3879" y="5060"/>
                    </a:cubicBezTo>
                    <a:cubicBezTo>
                      <a:pt x="2549" y="3730"/>
                      <a:pt x="1219" y="2843"/>
                      <a:pt x="332" y="1070"/>
                    </a:cubicBezTo>
                    <a:cubicBezTo>
                      <a:pt x="-111" y="627"/>
                      <a:pt x="-111" y="184"/>
                      <a:pt x="332" y="184"/>
                    </a:cubicBezTo>
                    <a:cubicBezTo>
                      <a:pt x="776" y="-260"/>
                      <a:pt x="1219" y="184"/>
                      <a:pt x="1662" y="627"/>
                    </a:cubicBezTo>
                    <a:cubicBezTo>
                      <a:pt x="2992" y="1514"/>
                      <a:pt x="4322" y="2843"/>
                      <a:pt x="5209" y="4173"/>
                    </a:cubicBezTo>
                    <a:cubicBezTo>
                      <a:pt x="12302" y="10823"/>
                      <a:pt x="19394" y="17473"/>
                      <a:pt x="26931" y="23679"/>
                    </a:cubicBezTo>
                    <a:cubicBezTo>
                      <a:pt x="39343" y="33875"/>
                      <a:pt x="52643" y="43628"/>
                      <a:pt x="61953" y="56927"/>
                    </a:cubicBezTo>
                    <a:cubicBezTo>
                      <a:pt x="79241" y="79979"/>
                      <a:pt x="95644" y="103475"/>
                      <a:pt x="112489" y="126970"/>
                    </a:cubicBezTo>
                    <a:cubicBezTo>
                      <a:pt x="116923" y="133620"/>
                      <a:pt x="121356" y="140270"/>
                      <a:pt x="126232" y="146919"/>
                    </a:cubicBezTo>
                    <a:cubicBezTo>
                      <a:pt x="127119" y="146476"/>
                      <a:pt x="127562" y="147362"/>
                      <a:pt x="128005" y="147806"/>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4" name="Google Shape;884;p29"/>
              <p:cNvSpPr/>
              <p:nvPr/>
            </p:nvSpPr>
            <p:spPr>
              <a:xfrm>
                <a:off x="10303943" y="1205175"/>
                <a:ext cx="56321" cy="78224"/>
              </a:xfrm>
              <a:custGeom>
                <a:avLst/>
                <a:gdLst/>
                <a:ahLst/>
                <a:cxnLst/>
                <a:rect l="l" t="t" r="r" b="b"/>
                <a:pathLst>
                  <a:path w="56321" h="78224" extrusionOk="0">
                    <a:moveTo>
                      <a:pt x="56251" y="76876"/>
                    </a:moveTo>
                    <a:cubicBezTo>
                      <a:pt x="56694" y="78206"/>
                      <a:pt x="54921" y="78649"/>
                      <a:pt x="54478" y="77763"/>
                    </a:cubicBezTo>
                    <a:cubicBezTo>
                      <a:pt x="47828" y="68010"/>
                      <a:pt x="39848" y="58701"/>
                      <a:pt x="32755" y="48948"/>
                    </a:cubicBezTo>
                    <a:cubicBezTo>
                      <a:pt x="21673" y="33432"/>
                      <a:pt x="10590" y="17916"/>
                      <a:pt x="394" y="1957"/>
                    </a:cubicBezTo>
                    <a:cubicBezTo>
                      <a:pt x="394" y="1514"/>
                      <a:pt x="-493" y="627"/>
                      <a:pt x="394" y="184"/>
                    </a:cubicBezTo>
                    <a:cubicBezTo>
                      <a:pt x="837" y="-260"/>
                      <a:pt x="1724" y="184"/>
                      <a:pt x="1724" y="627"/>
                    </a:cubicBezTo>
                    <a:cubicBezTo>
                      <a:pt x="12807" y="12596"/>
                      <a:pt x="21230" y="26782"/>
                      <a:pt x="30982" y="40082"/>
                    </a:cubicBezTo>
                    <a:cubicBezTo>
                      <a:pt x="39848" y="52051"/>
                      <a:pt x="47385" y="64907"/>
                      <a:pt x="56251" y="76876"/>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5" name="Google Shape;885;p29"/>
              <p:cNvSpPr/>
              <p:nvPr/>
            </p:nvSpPr>
            <p:spPr>
              <a:xfrm>
                <a:off x="10245488" y="1143998"/>
                <a:ext cx="164259" cy="225384"/>
              </a:xfrm>
              <a:custGeom>
                <a:avLst/>
                <a:gdLst/>
                <a:ahLst/>
                <a:cxnLst/>
                <a:rect l="l" t="t" r="r" b="b"/>
                <a:pathLst>
                  <a:path w="164259" h="225384" extrusionOk="0">
                    <a:moveTo>
                      <a:pt x="155491" y="212086"/>
                    </a:moveTo>
                    <a:cubicBezTo>
                      <a:pt x="156821" y="214745"/>
                      <a:pt x="167904" y="224942"/>
                      <a:pt x="163027" y="225385"/>
                    </a:cubicBezTo>
                    <a:cubicBezTo>
                      <a:pt x="162140" y="225385"/>
                      <a:pt x="161254" y="224498"/>
                      <a:pt x="160367" y="224055"/>
                    </a:cubicBezTo>
                    <a:cubicBezTo>
                      <a:pt x="157264" y="220508"/>
                      <a:pt x="154161" y="216962"/>
                      <a:pt x="151058" y="213416"/>
                    </a:cubicBezTo>
                    <a:cubicBezTo>
                      <a:pt x="135099" y="194797"/>
                      <a:pt x="119583" y="176177"/>
                      <a:pt x="104510" y="157115"/>
                    </a:cubicBezTo>
                    <a:cubicBezTo>
                      <a:pt x="66829" y="110568"/>
                      <a:pt x="34911" y="59587"/>
                      <a:pt x="5209" y="7720"/>
                    </a:cubicBezTo>
                    <a:cubicBezTo>
                      <a:pt x="3436" y="5503"/>
                      <a:pt x="2106" y="3730"/>
                      <a:pt x="332" y="1514"/>
                    </a:cubicBezTo>
                    <a:cubicBezTo>
                      <a:pt x="-111" y="1070"/>
                      <a:pt x="-111" y="627"/>
                      <a:pt x="332" y="184"/>
                    </a:cubicBezTo>
                    <a:cubicBezTo>
                      <a:pt x="776" y="-260"/>
                      <a:pt x="1663" y="184"/>
                      <a:pt x="1663" y="627"/>
                    </a:cubicBezTo>
                    <a:cubicBezTo>
                      <a:pt x="4322" y="3287"/>
                      <a:pt x="6539" y="6390"/>
                      <a:pt x="8755" y="9493"/>
                    </a:cubicBezTo>
                    <a:cubicBezTo>
                      <a:pt x="15405" y="17916"/>
                      <a:pt x="20281" y="27226"/>
                      <a:pt x="26045" y="36092"/>
                    </a:cubicBezTo>
                    <a:cubicBezTo>
                      <a:pt x="30921" y="44515"/>
                      <a:pt x="36240" y="52494"/>
                      <a:pt x="41560" y="60917"/>
                    </a:cubicBezTo>
                    <a:cubicBezTo>
                      <a:pt x="59293" y="89289"/>
                      <a:pt x="78799" y="117217"/>
                      <a:pt x="99191" y="143816"/>
                    </a:cubicBezTo>
                    <a:cubicBezTo>
                      <a:pt x="117809" y="166868"/>
                      <a:pt x="136872" y="189477"/>
                      <a:pt x="155491" y="212086"/>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6" name="Google Shape;886;p29"/>
              <p:cNvSpPr/>
              <p:nvPr/>
            </p:nvSpPr>
            <p:spPr>
              <a:xfrm>
                <a:off x="10182611" y="1177097"/>
                <a:ext cx="204803" cy="229294"/>
              </a:xfrm>
              <a:custGeom>
                <a:avLst/>
                <a:gdLst/>
                <a:ahLst/>
                <a:cxnLst/>
                <a:rect l="l" t="t" r="r" b="b"/>
                <a:pathLst>
                  <a:path w="204803" h="229294" extrusionOk="0">
                    <a:moveTo>
                      <a:pt x="204625" y="227750"/>
                    </a:moveTo>
                    <a:cubicBezTo>
                      <a:pt x="205511" y="229080"/>
                      <a:pt x="202852" y="229967"/>
                      <a:pt x="201965" y="228637"/>
                    </a:cubicBezTo>
                    <a:cubicBezTo>
                      <a:pt x="170047" y="188739"/>
                      <a:pt x="125716" y="160367"/>
                      <a:pt x="92024" y="122243"/>
                    </a:cubicBezTo>
                    <a:cubicBezTo>
                      <a:pt x="79612" y="107170"/>
                      <a:pt x="68529" y="90768"/>
                      <a:pt x="54343" y="77025"/>
                    </a:cubicBezTo>
                    <a:cubicBezTo>
                      <a:pt x="32621" y="56190"/>
                      <a:pt x="12672" y="32251"/>
                      <a:pt x="702" y="4322"/>
                    </a:cubicBezTo>
                    <a:cubicBezTo>
                      <a:pt x="259" y="2992"/>
                      <a:pt x="-628" y="1662"/>
                      <a:pt x="702" y="333"/>
                    </a:cubicBezTo>
                    <a:cubicBezTo>
                      <a:pt x="1146" y="-111"/>
                      <a:pt x="1589" y="-111"/>
                      <a:pt x="2033" y="333"/>
                    </a:cubicBezTo>
                    <a:cubicBezTo>
                      <a:pt x="4249" y="2106"/>
                      <a:pt x="5136" y="5652"/>
                      <a:pt x="6909" y="8312"/>
                    </a:cubicBezTo>
                    <a:cubicBezTo>
                      <a:pt x="16662" y="26044"/>
                      <a:pt x="28631" y="42890"/>
                      <a:pt x="41930" y="57963"/>
                    </a:cubicBezTo>
                    <a:cubicBezTo>
                      <a:pt x="52126" y="69045"/>
                      <a:pt x="63652" y="79242"/>
                      <a:pt x="72962" y="90768"/>
                    </a:cubicBezTo>
                    <a:cubicBezTo>
                      <a:pt x="87148" y="108057"/>
                      <a:pt x="99561" y="125789"/>
                      <a:pt x="115963" y="140862"/>
                    </a:cubicBezTo>
                    <a:cubicBezTo>
                      <a:pt x="141231" y="164800"/>
                      <a:pt x="169603" y="186079"/>
                      <a:pt x="192656" y="212234"/>
                    </a:cubicBezTo>
                    <a:cubicBezTo>
                      <a:pt x="196645" y="217554"/>
                      <a:pt x="200635" y="222431"/>
                      <a:pt x="204625" y="2277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7" name="Google Shape;887;p29"/>
              <p:cNvSpPr/>
              <p:nvPr/>
            </p:nvSpPr>
            <p:spPr>
              <a:xfrm>
                <a:off x="10234259" y="1261097"/>
                <a:ext cx="44580" cy="54607"/>
              </a:xfrm>
              <a:custGeom>
                <a:avLst/>
                <a:gdLst/>
                <a:ahLst/>
                <a:cxnLst/>
                <a:rect l="l" t="t" r="r" b="b"/>
                <a:pathLst>
                  <a:path w="44580" h="54607" extrusionOk="0">
                    <a:moveTo>
                      <a:pt x="43923" y="51542"/>
                    </a:moveTo>
                    <a:cubicBezTo>
                      <a:pt x="46139" y="53315"/>
                      <a:pt x="42149" y="55532"/>
                      <a:pt x="40819" y="54202"/>
                    </a:cubicBezTo>
                    <a:cubicBezTo>
                      <a:pt x="30623" y="45779"/>
                      <a:pt x="23087" y="34696"/>
                      <a:pt x="17324" y="23613"/>
                    </a:cubicBezTo>
                    <a:cubicBezTo>
                      <a:pt x="12891" y="15634"/>
                      <a:pt x="8015" y="7211"/>
                      <a:pt x="478" y="1448"/>
                    </a:cubicBezTo>
                    <a:cubicBezTo>
                      <a:pt x="-852" y="561"/>
                      <a:pt x="921" y="-325"/>
                      <a:pt x="1808" y="118"/>
                    </a:cubicBezTo>
                    <a:cubicBezTo>
                      <a:pt x="13777" y="9427"/>
                      <a:pt x="19541" y="23613"/>
                      <a:pt x="28850" y="35583"/>
                    </a:cubicBezTo>
                    <a:cubicBezTo>
                      <a:pt x="33283" y="41346"/>
                      <a:pt x="38603" y="46665"/>
                      <a:pt x="43923" y="51542"/>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8" name="Google Shape;888;p29"/>
              <p:cNvSpPr/>
              <p:nvPr/>
            </p:nvSpPr>
            <p:spPr>
              <a:xfrm>
                <a:off x="10185382" y="1309903"/>
                <a:ext cx="205577" cy="207006"/>
              </a:xfrm>
              <a:custGeom>
                <a:avLst/>
                <a:gdLst/>
                <a:ahLst/>
                <a:cxnLst/>
                <a:rect l="l" t="t" r="r" b="b"/>
                <a:pathLst>
                  <a:path w="205577" h="207006" extrusionOk="0">
                    <a:moveTo>
                      <a:pt x="205401" y="204886"/>
                    </a:moveTo>
                    <a:cubicBezTo>
                      <a:pt x="206287" y="206659"/>
                      <a:pt x="203627" y="207545"/>
                      <a:pt x="202297" y="206659"/>
                    </a:cubicBezTo>
                    <a:cubicBezTo>
                      <a:pt x="193874" y="199123"/>
                      <a:pt x="185895" y="191143"/>
                      <a:pt x="176586" y="184050"/>
                    </a:cubicBezTo>
                    <a:cubicBezTo>
                      <a:pt x="169049" y="178287"/>
                      <a:pt x="161513" y="172524"/>
                      <a:pt x="154420" y="166318"/>
                    </a:cubicBezTo>
                    <a:cubicBezTo>
                      <a:pt x="140234" y="154792"/>
                      <a:pt x="126491" y="142822"/>
                      <a:pt x="112749" y="130853"/>
                    </a:cubicBezTo>
                    <a:cubicBezTo>
                      <a:pt x="92357" y="113121"/>
                      <a:pt x="71078" y="95831"/>
                      <a:pt x="52459" y="75439"/>
                    </a:cubicBezTo>
                    <a:cubicBezTo>
                      <a:pt x="36056" y="57707"/>
                      <a:pt x="22757" y="37758"/>
                      <a:pt x="9901" y="17809"/>
                    </a:cubicBezTo>
                    <a:cubicBezTo>
                      <a:pt x="8571" y="15149"/>
                      <a:pt x="-4285" y="-1253"/>
                      <a:pt x="1478" y="77"/>
                    </a:cubicBezTo>
                    <a:cubicBezTo>
                      <a:pt x="4138" y="1850"/>
                      <a:pt x="5024" y="4510"/>
                      <a:pt x="6798" y="7170"/>
                    </a:cubicBezTo>
                    <a:cubicBezTo>
                      <a:pt x="9901" y="11603"/>
                      <a:pt x="12561" y="16036"/>
                      <a:pt x="15664" y="20469"/>
                    </a:cubicBezTo>
                    <a:cubicBezTo>
                      <a:pt x="25860" y="35541"/>
                      <a:pt x="36056" y="50170"/>
                      <a:pt x="48026" y="63913"/>
                    </a:cubicBezTo>
                    <a:cubicBezTo>
                      <a:pt x="68861" y="89182"/>
                      <a:pt x="95016" y="109131"/>
                      <a:pt x="119398" y="130853"/>
                    </a:cubicBezTo>
                    <a:cubicBezTo>
                      <a:pt x="138904" y="147699"/>
                      <a:pt x="158853" y="164544"/>
                      <a:pt x="179245" y="180504"/>
                    </a:cubicBezTo>
                    <a:cubicBezTo>
                      <a:pt x="188111" y="187596"/>
                      <a:pt x="196091" y="195133"/>
                      <a:pt x="204071" y="203112"/>
                    </a:cubicBezTo>
                    <a:cubicBezTo>
                      <a:pt x="204514" y="203556"/>
                      <a:pt x="204957" y="204442"/>
                      <a:pt x="205401" y="204886"/>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9" name="Google Shape;889;p29"/>
              <p:cNvSpPr/>
              <p:nvPr/>
            </p:nvSpPr>
            <p:spPr>
              <a:xfrm>
                <a:off x="10243695" y="1399407"/>
                <a:ext cx="27282" cy="27231"/>
              </a:xfrm>
              <a:custGeom>
                <a:avLst/>
                <a:gdLst/>
                <a:ahLst/>
                <a:cxnLst/>
                <a:rect l="l" t="t" r="r" b="b"/>
                <a:pathLst>
                  <a:path w="27282" h="27231" extrusionOk="0">
                    <a:moveTo>
                      <a:pt x="26950" y="24946"/>
                    </a:moveTo>
                    <a:cubicBezTo>
                      <a:pt x="27394" y="25389"/>
                      <a:pt x="27394" y="26276"/>
                      <a:pt x="26950" y="26719"/>
                    </a:cubicBezTo>
                    <a:cubicBezTo>
                      <a:pt x="26507" y="27163"/>
                      <a:pt x="25177" y="27606"/>
                      <a:pt x="24290" y="26719"/>
                    </a:cubicBezTo>
                    <a:cubicBezTo>
                      <a:pt x="21187" y="24946"/>
                      <a:pt x="-3195" y="2337"/>
                      <a:pt x="351" y="121"/>
                    </a:cubicBezTo>
                    <a:cubicBezTo>
                      <a:pt x="1238" y="-322"/>
                      <a:pt x="2125" y="564"/>
                      <a:pt x="3012" y="1007"/>
                    </a:cubicBezTo>
                    <a:cubicBezTo>
                      <a:pt x="8331" y="6770"/>
                      <a:pt x="12764" y="12533"/>
                      <a:pt x="18528" y="17410"/>
                    </a:cubicBezTo>
                    <a:cubicBezTo>
                      <a:pt x="21187" y="20070"/>
                      <a:pt x="24290" y="22286"/>
                      <a:pt x="26950" y="24946"/>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0" name="Google Shape;890;p29"/>
              <p:cNvSpPr/>
              <p:nvPr/>
            </p:nvSpPr>
            <p:spPr>
              <a:xfrm>
                <a:off x="10259349" y="1425267"/>
                <a:ext cx="4203" cy="3406"/>
              </a:xfrm>
              <a:custGeom>
                <a:avLst/>
                <a:gdLst/>
                <a:ahLst/>
                <a:cxnLst/>
                <a:rect l="l" t="t" r="r" b="b"/>
                <a:pathLst>
                  <a:path w="4203" h="3406" extrusionOk="0">
                    <a:moveTo>
                      <a:pt x="4203" y="1747"/>
                    </a:moveTo>
                    <a:cubicBezTo>
                      <a:pt x="4203" y="3520"/>
                      <a:pt x="1100" y="3963"/>
                      <a:pt x="213" y="2633"/>
                    </a:cubicBezTo>
                    <a:cubicBezTo>
                      <a:pt x="-1116" y="-470"/>
                      <a:pt x="4203" y="-913"/>
                      <a:pt x="4203" y="174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1" name="Google Shape;891;p29"/>
              <p:cNvSpPr/>
              <p:nvPr/>
            </p:nvSpPr>
            <p:spPr>
              <a:xfrm>
                <a:off x="10211353" y="1425930"/>
                <a:ext cx="222430" cy="200572"/>
              </a:xfrm>
              <a:custGeom>
                <a:avLst/>
                <a:gdLst/>
                <a:ahLst/>
                <a:cxnLst/>
                <a:rect l="l" t="t" r="r" b="b"/>
                <a:pathLst>
                  <a:path w="222430" h="200572" extrusionOk="0">
                    <a:moveTo>
                      <a:pt x="222430" y="200130"/>
                    </a:moveTo>
                    <a:cubicBezTo>
                      <a:pt x="222430" y="200573"/>
                      <a:pt x="221987" y="200573"/>
                      <a:pt x="221544" y="200573"/>
                    </a:cubicBezTo>
                    <a:cubicBezTo>
                      <a:pt x="210018" y="186387"/>
                      <a:pt x="197162" y="172644"/>
                      <a:pt x="181646" y="162892"/>
                    </a:cubicBezTo>
                    <a:cubicBezTo>
                      <a:pt x="167460" y="155355"/>
                      <a:pt x="151944" y="149592"/>
                      <a:pt x="139088" y="139840"/>
                    </a:cubicBezTo>
                    <a:cubicBezTo>
                      <a:pt x="124016" y="129200"/>
                      <a:pt x="110273" y="117231"/>
                      <a:pt x="97861" y="103488"/>
                    </a:cubicBezTo>
                    <a:cubicBezTo>
                      <a:pt x="85448" y="90189"/>
                      <a:pt x="74808" y="75560"/>
                      <a:pt x="62839" y="61817"/>
                    </a:cubicBezTo>
                    <a:cubicBezTo>
                      <a:pt x="54416" y="52064"/>
                      <a:pt x="44663" y="42755"/>
                      <a:pt x="35354" y="33888"/>
                    </a:cubicBezTo>
                    <a:cubicBezTo>
                      <a:pt x="28704" y="26796"/>
                      <a:pt x="21611" y="20146"/>
                      <a:pt x="14518" y="13496"/>
                    </a:cubicBezTo>
                    <a:cubicBezTo>
                      <a:pt x="10085" y="9063"/>
                      <a:pt x="4765" y="5517"/>
                      <a:pt x="332" y="1084"/>
                    </a:cubicBezTo>
                    <a:cubicBezTo>
                      <a:pt x="-111" y="640"/>
                      <a:pt x="-111" y="640"/>
                      <a:pt x="332" y="197"/>
                    </a:cubicBezTo>
                    <a:cubicBezTo>
                      <a:pt x="776" y="197"/>
                      <a:pt x="1219" y="-246"/>
                      <a:pt x="1219" y="197"/>
                    </a:cubicBezTo>
                    <a:cubicBezTo>
                      <a:pt x="6539" y="5073"/>
                      <a:pt x="11858" y="9950"/>
                      <a:pt x="17622" y="14383"/>
                    </a:cubicBezTo>
                    <a:cubicBezTo>
                      <a:pt x="25601" y="21033"/>
                      <a:pt x="33137" y="28569"/>
                      <a:pt x="40673" y="35662"/>
                    </a:cubicBezTo>
                    <a:cubicBezTo>
                      <a:pt x="50426" y="44528"/>
                      <a:pt x="60179" y="53394"/>
                      <a:pt x="69045" y="62704"/>
                    </a:cubicBezTo>
                    <a:cubicBezTo>
                      <a:pt x="84118" y="79549"/>
                      <a:pt x="97861" y="97725"/>
                      <a:pt x="114263" y="113241"/>
                    </a:cubicBezTo>
                    <a:cubicBezTo>
                      <a:pt x="123129" y="121664"/>
                      <a:pt x="132882" y="129643"/>
                      <a:pt x="143078" y="137180"/>
                    </a:cubicBezTo>
                    <a:cubicBezTo>
                      <a:pt x="155491" y="146046"/>
                      <a:pt x="169233" y="152252"/>
                      <a:pt x="182533" y="159789"/>
                    </a:cubicBezTo>
                    <a:cubicBezTo>
                      <a:pt x="190512" y="165108"/>
                      <a:pt x="197162" y="171314"/>
                      <a:pt x="203812" y="177521"/>
                    </a:cubicBezTo>
                    <a:cubicBezTo>
                      <a:pt x="210461" y="184171"/>
                      <a:pt x="216667" y="191263"/>
                      <a:pt x="221987" y="199243"/>
                    </a:cubicBezTo>
                    <a:cubicBezTo>
                      <a:pt x="222430" y="199243"/>
                      <a:pt x="222430" y="199686"/>
                      <a:pt x="222430" y="20013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2" name="Google Shape;892;p29"/>
              <p:cNvSpPr/>
              <p:nvPr/>
            </p:nvSpPr>
            <p:spPr>
              <a:xfrm>
                <a:off x="10257702" y="1484913"/>
                <a:ext cx="140915" cy="140823"/>
              </a:xfrm>
              <a:custGeom>
                <a:avLst/>
                <a:gdLst/>
                <a:ahLst/>
                <a:cxnLst/>
                <a:rect l="l" t="t" r="r" b="b"/>
                <a:pathLst>
                  <a:path w="140915" h="140823" extrusionOk="0">
                    <a:moveTo>
                      <a:pt x="140617" y="139816"/>
                    </a:moveTo>
                    <a:cubicBezTo>
                      <a:pt x="141504" y="140260"/>
                      <a:pt x="140174" y="141146"/>
                      <a:pt x="139731" y="140703"/>
                    </a:cubicBezTo>
                    <a:cubicBezTo>
                      <a:pt x="123771" y="129620"/>
                      <a:pt x="106039" y="122527"/>
                      <a:pt x="90080" y="111445"/>
                    </a:cubicBezTo>
                    <a:cubicBezTo>
                      <a:pt x="69244" y="97702"/>
                      <a:pt x="54172" y="77753"/>
                      <a:pt x="39986" y="57361"/>
                    </a:cubicBezTo>
                    <a:cubicBezTo>
                      <a:pt x="27130" y="39185"/>
                      <a:pt x="15160" y="20566"/>
                      <a:pt x="1861" y="3277"/>
                    </a:cubicBezTo>
                    <a:cubicBezTo>
                      <a:pt x="1418" y="2390"/>
                      <a:pt x="88" y="1947"/>
                      <a:pt x="88" y="1061"/>
                    </a:cubicBezTo>
                    <a:cubicBezTo>
                      <a:pt x="-356" y="174"/>
                      <a:pt x="975" y="-269"/>
                      <a:pt x="1861" y="174"/>
                    </a:cubicBezTo>
                    <a:cubicBezTo>
                      <a:pt x="2748" y="617"/>
                      <a:pt x="3191" y="1947"/>
                      <a:pt x="3634" y="2834"/>
                    </a:cubicBezTo>
                    <a:cubicBezTo>
                      <a:pt x="29347" y="36082"/>
                      <a:pt x="49739" y="74650"/>
                      <a:pt x="83430" y="100805"/>
                    </a:cubicBezTo>
                    <a:cubicBezTo>
                      <a:pt x="95843" y="110558"/>
                      <a:pt x="110472" y="117651"/>
                      <a:pt x="123771" y="126517"/>
                    </a:cubicBezTo>
                    <a:cubicBezTo>
                      <a:pt x="129091" y="131837"/>
                      <a:pt x="134411" y="135827"/>
                      <a:pt x="140617" y="139816"/>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3" name="Google Shape;893;p29"/>
              <p:cNvSpPr/>
              <p:nvPr/>
            </p:nvSpPr>
            <p:spPr>
              <a:xfrm>
                <a:off x="10495726" y="1624729"/>
                <a:ext cx="24108" cy="88839"/>
              </a:xfrm>
              <a:custGeom>
                <a:avLst/>
                <a:gdLst/>
                <a:ahLst/>
                <a:cxnLst/>
                <a:rect l="l" t="t" r="r" b="b"/>
                <a:pathLst>
                  <a:path w="24108" h="88839" extrusionOk="0">
                    <a:moveTo>
                      <a:pt x="21400" y="87775"/>
                    </a:moveTo>
                    <a:cubicBezTo>
                      <a:pt x="16523" y="75363"/>
                      <a:pt x="11204" y="62950"/>
                      <a:pt x="7214" y="50094"/>
                    </a:cubicBezTo>
                    <a:cubicBezTo>
                      <a:pt x="5440" y="44331"/>
                      <a:pt x="3224" y="38568"/>
                      <a:pt x="1007" y="32362"/>
                    </a:cubicBezTo>
                    <a:cubicBezTo>
                      <a:pt x="565" y="30588"/>
                      <a:pt x="-323" y="29258"/>
                      <a:pt x="121" y="27485"/>
                    </a:cubicBezTo>
                    <a:cubicBezTo>
                      <a:pt x="2781" y="18619"/>
                      <a:pt x="4554" y="9753"/>
                      <a:pt x="5884" y="443"/>
                    </a:cubicBezTo>
                    <a:cubicBezTo>
                      <a:pt x="5884" y="0"/>
                      <a:pt x="6327" y="0"/>
                      <a:pt x="6327" y="0"/>
                    </a:cubicBezTo>
                    <a:cubicBezTo>
                      <a:pt x="7657" y="443"/>
                      <a:pt x="6771" y="1773"/>
                      <a:pt x="6771" y="2660"/>
                    </a:cubicBezTo>
                    <a:cubicBezTo>
                      <a:pt x="5440" y="10639"/>
                      <a:pt x="3668" y="18619"/>
                      <a:pt x="2781" y="27042"/>
                    </a:cubicBezTo>
                    <a:cubicBezTo>
                      <a:pt x="8101" y="40341"/>
                      <a:pt x="12534" y="54970"/>
                      <a:pt x="17410" y="68270"/>
                    </a:cubicBezTo>
                    <a:cubicBezTo>
                      <a:pt x="19626" y="74476"/>
                      <a:pt x="21400" y="80682"/>
                      <a:pt x="24059" y="86445"/>
                    </a:cubicBezTo>
                    <a:cubicBezTo>
                      <a:pt x="24503" y="89105"/>
                      <a:pt x="21843" y="89549"/>
                      <a:pt x="21400" y="8777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4" name="Google Shape;894;p29"/>
              <p:cNvSpPr/>
              <p:nvPr/>
            </p:nvSpPr>
            <p:spPr>
              <a:xfrm>
                <a:off x="10464372" y="1522990"/>
                <a:ext cx="30144" cy="120801"/>
              </a:xfrm>
              <a:custGeom>
                <a:avLst/>
                <a:gdLst/>
                <a:ahLst/>
                <a:cxnLst/>
                <a:rect l="l" t="t" r="r" b="b"/>
                <a:pathLst>
                  <a:path w="30144" h="120801" extrusionOk="0">
                    <a:moveTo>
                      <a:pt x="29702" y="120359"/>
                    </a:moveTo>
                    <a:cubicBezTo>
                      <a:pt x="23939" y="106173"/>
                      <a:pt x="19506" y="91543"/>
                      <a:pt x="14629" y="77358"/>
                    </a:cubicBezTo>
                    <a:cubicBezTo>
                      <a:pt x="8866" y="61842"/>
                      <a:pt x="4433" y="47213"/>
                      <a:pt x="443" y="31253"/>
                    </a:cubicBezTo>
                    <a:cubicBezTo>
                      <a:pt x="0" y="29923"/>
                      <a:pt x="0" y="27707"/>
                      <a:pt x="0" y="26377"/>
                    </a:cubicBezTo>
                    <a:cubicBezTo>
                      <a:pt x="443" y="14851"/>
                      <a:pt x="443" y="9531"/>
                      <a:pt x="0" y="665"/>
                    </a:cubicBezTo>
                    <a:cubicBezTo>
                      <a:pt x="0" y="-222"/>
                      <a:pt x="1330" y="-222"/>
                      <a:pt x="1330" y="665"/>
                    </a:cubicBezTo>
                    <a:cubicBezTo>
                      <a:pt x="1773" y="9974"/>
                      <a:pt x="2660" y="19284"/>
                      <a:pt x="3103" y="29037"/>
                    </a:cubicBezTo>
                    <a:cubicBezTo>
                      <a:pt x="7979" y="48986"/>
                      <a:pt x="15073" y="68048"/>
                      <a:pt x="20836" y="87997"/>
                    </a:cubicBezTo>
                    <a:cubicBezTo>
                      <a:pt x="23939" y="98636"/>
                      <a:pt x="27486" y="109276"/>
                      <a:pt x="30145" y="119915"/>
                    </a:cubicBezTo>
                    <a:cubicBezTo>
                      <a:pt x="30145" y="120359"/>
                      <a:pt x="30145" y="120802"/>
                      <a:pt x="29702" y="120802"/>
                    </a:cubicBezTo>
                    <a:cubicBezTo>
                      <a:pt x="29702" y="120802"/>
                      <a:pt x="29702" y="120359"/>
                      <a:pt x="29702" y="120359"/>
                    </a:cubicBezTo>
                    <a:cubicBezTo>
                      <a:pt x="29702" y="120359"/>
                      <a:pt x="29702" y="120359"/>
                      <a:pt x="29702" y="12035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5" name="Google Shape;895;p29"/>
              <p:cNvSpPr/>
              <p:nvPr/>
            </p:nvSpPr>
            <p:spPr>
              <a:xfrm>
                <a:off x="10471022" y="1593033"/>
                <a:ext cx="34577" cy="98040"/>
              </a:xfrm>
              <a:custGeom>
                <a:avLst/>
                <a:gdLst/>
                <a:ahLst/>
                <a:cxnLst/>
                <a:rect l="l" t="t" r="r" b="b"/>
                <a:pathLst>
                  <a:path w="34577" h="98040" extrusionOk="0">
                    <a:moveTo>
                      <a:pt x="32805" y="97306"/>
                    </a:moveTo>
                    <a:cubicBezTo>
                      <a:pt x="21279" y="65388"/>
                      <a:pt x="10640" y="33027"/>
                      <a:pt x="0" y="665"/>
                    </a:cubicBezTo>
                    <a:cubicBezTo>
                      <a:pt x="0" y="-222"/>
                      <a:pt x="1330" y="-222"/>
                      <a:pt x="1330" y="665"/>
                    </a:cubicBezTo>
                    <a:cubicBezTo>
                      <a:pt x="9753" y="26377"/>
                      <a:pt x="18619" y="52089"/>
                      <a:pt x="27486" y="78244"/>
                    </a:cubicBezTo>
                    <a:cubicBezTo>
                      <a:pt x="29702" y="84451"/>
                      <a:pt x="31919" y="90657"/>
                      <a:pt x="34135" y="96863"/>
                    </a:cubicBezTo>
                    <a:cubicBezTo>
                      <a:pt x="34135" y="97306"/>
                      <a:pt x="34135" y="97306"/>
                      <a:pt x="34578" y="97750"/>
                    </a:cubicBezTo>
                    <a:cubicBezTo>
                      <a:pt x="34135" y="98193"/>
                      <a:pt x="32805" y="98193"/>
                      <a:pt x="32805" y="97306"/>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6" name="Google Shape;896;p29"/>
              <p:cNvSpPr/>
              <p:nvPr/>
            </p:nvSpPr>
            <p:spPr>
              <a:xfrm>
                <a:off x="10490527" y="1663297"/>
                <a:ext cx="3875" cy="9095"/>
              </a:xfrm>
              <a:custGeom>
                <a:avLst/>
                <a:gdLst/>
                <a:ahLst/>
                <a:cxnLst/>
                <a:rect l="l" t="t" r="r" b="b"/>
                <a:pathLst>
                  <a:path w="3875" h="9095" extrusionOk="0">
                    <a:moveTo>
                      <a:pt x="3103" y="8866"/>
                    </a:moveTo>
                    <a:cubicBezTo>
                      <a:pt x="1773" y="6206"/>
                      <a:pt x="1330" y="3103"/>
                      <a:pt x="0" y="443"/>
                    </a:cubicBezTo>
                    <a:cubicBezTo>
                      <a:pt x="0" y="0"/>
                      <a:pt x="0" y="0"/>
                      <a:pt x="443" y="0"/>
                    </a:cubicBezTo>
                    <a:cubicBezTo>
                      <a:pt x="886" y="0"/>
                      <a:pt x="1330" y="0"/>
                      <a:pt x="1330" y="443"/>
                    </a:cubicBezTo>
                    <a:cubicBezTo>
                      <a:pt x="1773" y="2217"/>
                      <a:pt x="2217" y="3546"/>
                      <a:pt x="2659" y="5320"/>
                    </a:cubicBezTo>
                    <a:cubicBezTo>
                      <a:pt x="3103" y="5320"/>
                      <a:pt x="4876" y="10196"/>
                      <a:pt x="3103" y="8866"/>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7" name="Google Shape;897;p29"/>
              <p:cNvSpPr/>
              <p:nvPr/>
            </p:nvSpPr>
            <p:spPr>
              <a:xfrm>
                <a:off x="10434917" y="1336523"/>
                <a:ext cx="19720" cy="125068"/>
              </a:xfrm>
              <a:custGeom>
                <a:avLst/>
                <a:gdLst/>
                <a:ahLst/>
                <a:cxnLst/>
                <a:rect l="l" t="t" r="r" b="b"/>
                <a:pathLst>
                  <a:path w="19720" h="125068" extrusionOk="0">
                    <a:moveTo>
                      <a:pt x="8620" y="125069"/>
                    </a:moveTo>
                    <a:cubicBezTo>
                      <a:pt x="8176" y="125069"/>
                      <a:pt x="7733" y="124625"/>
                      <a:pt x="7733" y="124182"/>
                    </a:cubicBezTo>
                    <a:cubicBezTo>
                      <a:pt x="6847" y="119749"/>
                      <a:pt x="5960" y="115316"/>
                      <a:pt x="5074" y="110883"/>
                    </a:cubicBezTo>
                    <a:cubicBezTo>
                      <a:pt x="3300" y="104676"/>
                      <a:pt x="1970" y="98470"/>
                      <a:pt x="197" y="92264"/>
                    </a:cubicBezTo>
                    <a:cubicBezTo>
                      <a:pt x="197" y="91377"/>
                      <a:pt x="-247" y="90490"/>
                      <a:pt x="197" y="89604"/>
                    </a:cubicBezTo>
                    <a:cubicBezTo>
                      <a:pt x="640" y="73201"/>
                      <a:pt x="2857" y="56356"/>
                      <a:pt x="5517" y="39953"/>
                    </a:cubicBezTo>
                    <a:cubicBezTo>
                      <a:pt x="8176" y="26654"/>
                      <a:pt x="13053" y="13798"/>
                      <a:pt x="18373" y="942"/>
                    </a:cubicBezTo>
                    <a:cubicBezTo>
                      <a:pt x="19702" y="-1275"/>
                      <a:pt x="20146" y="942"/>
                      <a:pt x="19259" y="2272"/>
                    </a:cubicBezTo>
                    <a:cubicBezTo>
                      <a:pt x="11723" y="20004"/>
                      <a:pt x="6403" y="39066"/>
                      <a:pt x="4630" y="58129"/>
                    </a:cubicBezTo>
                    <a:cubicBezTo>
                      <a:pt x="3300" y="68325"/>
                      <a:pt x="1527" y="78964"/>
                      <a:pt x="1527" y="89161"/>
                    </a:cubicBezTo>
                    <a:cubicBezTo>
                      <a:pt x="5517" y="98470"/>
                      <a:pt x="6403" y="109553"/>
                      <a:pt x="8176" y="119306"/>
                    </a:cubicBezTo>
                    <a:cubicBezTo>
                      <a:pt x="8176" y="120636"/>
                      <a:pt x="8620" y="121965"/>
                      <a:pt x="9063" y="123739"/>
                    </a:cubicBezTo>
                    <a:cubicBezTo>
                      <a:pt x="9507" y="124182"/>
                      <a:pt x="9063" y="124625"/>
                      <a:pt x="8620" y="12506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8" name="Google Shape;898;p29"/>
              <p:cNvSpPr/>
              <p:nvPr/>
            </p:nvSpPr>
            <p:spPr>
              <a:xfrm>
                <a:off x="10518964" y="1299663"/>
                <a:ext cx="232350" cy="432352"/>
              </a:xfrm>
              <a:custGeom>
                <a:avLst/>
                <a:gdLst/>
                <a:ahLst/>
                <a:cxnLst/>
                <a:rect l="l" t="t" r="r" b="b"/>
                <a:pathLst>
                  <a:path w="232350" h="432352" extrusionOk="0">
                    <a:moveTo>
                      <a:pt x="231343" y="121"/>
                    </a:moveTo>
                    <a:cubicBezTo>
                      <a:pt x="231786" y="-322"/>
                      <a:pt x="232673" y="564"/>
                      <a:pt x="232230" y="1007"/>
                    </a:cubicBezTo>
                    <a:cubicBezTo>
                      <a:pt x="212281" y="17410"/>
                      <a:pt x="194549" y="36915"/>
                      <a:pt x="178589" y="57308"/>
                    </a:cubicBezTo>
                    <a:cubicBezTo>
                      <a:pt x="148444" y="95432"/>
                      <a:pt x="123175" y="136660"/>
                      <a:pt x="96577" y="177445"/>
                    </a:cubicBezTo>
                    <a:cubicBezTo>
                      <a:pt x="77514" y="206260"/>
                      <a:pt x="58452" y="235518"/>
                      <a:pt x="43380" y="266993"/>
                    </a:cubicBezTo>
                    <a:cubicBezTo>
                      <a:pt x="30967" y="293592"/>
                      <a:pt x="22101" y="321964"/>
                      <a:pt x="15895" y="350779"/>
                    </a:cubicBezTo>
                    <a:cubicBezTo>
                      <a:pt x="11462" y="368954"/>
                      <a:pt x="7029" y="387573"/>
                      <a:pt x="5255" y="406192"/>
                    </a:cubicBezTo>
                    <a:cubicBezTo>
                      <a:pt x="4812" y="411955"/>
                      <a:pt x="4368" y="417718"/>
                      <a:pt x="4368" y="423925"/>
                    </a:cubicBezTo>
                    <a:cubicBezTo>
                      <a:pt x="4368" y="426141"/>
                      <a:pt x="4368" y="427915"/>
                      <a:pt x="4368" y="430131"/>
                    </a:cubicBezTo>
                    <a:cubicBezTo>
                      <a:pt x="4368" y="431461"/>
                      <a:pt x="3482" y="432348"/>
                      <a:pt x="2595" y="432348"/>
                    </a:cubicBezTo>
                    <a:cubicBezTo>
                      <a:pt x="-2724" y="432791"/>
                      <a:pt x="1709" y="398656"/>
                      <a:pt x="2152" y="394666"/>
                    </a:cubicBezTo>
                    <a:cubicBezTo>
                      <a:pt x="6585" y="365408"/>
                      <a:pt x="16337" y="337479"/>
                      <a:pt x="24761" y="309551"/>
                    </a:cubicBezTo>
                    <a:cubicBezTo>
                      <a:pt x="40277" y="259014"/>
                      <a:pt x="69535" y="214239"/>
                      <a:pt x="98793" y="170795"/>
                    </a:cubicBezTo>
                    <a:cubicBezTo>
                      <a:pt x="125836" y="130454"/>
                      <a:pt x="151104" y="88783"/>
                      <a:pt x="182136" y="51101"/>
                    </a:cubicBezTo>
                    <a:cubicBezTo>
                      <a:pt x="195435" y="34699"/>
                      <a:pt x="210065" y="19626"/>
                      <a:pt x="225580" y="5440"/>
                    </a:cubicBezTo>
                    <a:cubicBezTo>
                      <a:pt x="227353" y="3667"/>
                      <a:pt x="229570" y="1894"/>
                      <a:pt x="231343" y="12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9" name="Google Shape;899;p29"/>
              <p:cNvSpPr/>
              <p:nvPr/>
            </p:nvSpPr>
            <p:spPr>
              <a:xfrm>
                <a:off x="10491742" y="1263311"/>
                <a:ext cx="218666" cy="399986"/>
              </a:xfrm>
              <a:custGeom>
                <a:avLst/>
                <a:gdLst/>
                <a:ahLst/>
                <a:cxnLst/>
                <a:rect l="l" t="t" r="r" b="b"/>
                <a:pathLst>
                  <a:path w="218666" h="399986" extrusionOk="0">
                    <a:moveTo>
                      <a:pt x="217780" y="121"/>
                    </a:moveTo>
                    <a:cubicBezTo>
                      <a:pt x="218224" y="-323"/>
                      <a:pt x="218666" y="564"/>
                      <a:pt x="218666" y="1008"/>
                    </a:cubicBezTo>
                    <a:cubicBezTo>
                      <a:pt x="205811" y="20956"/>
                      <a:pt x="189851" y="38245"/>
                      <a:pt x="173449" y="55091"/>
                    </a:cubicBezTo>
                    <a:cubicBezTo>
                      <a:pt x="153500" y="74154"/>
                      <a:pt x="129562" y="89669"/>
                      <a:pt x="111829" y="110948"/>
                    </a:cubicBezTo>
                    <a:cubicBezTo>
                      <a:pt x="76807" y="153949"/>
                      <a:pt x="53755" y="205816"/>
                      <a:pt x="35580" y="257684"/>
                    </a:cubicBezTo>
                    <a:cubicBezTo>
                      <a:pt x="22724" y="295365"/>
                      <a:pt x="16518" y="334820"/>
                      <a:pt x="8538" y="373388"/>
                    </a:cubicBezTo>
                    <a:cubicBezTo>
                      <a:pt x="7208" y="379594"/>
                      <a:pt x="5878" y="385357"/>
                      <a:pt x="4991" y="391563"/>
                    </a:cubicBezTo>
                    <a:cubicBezTo>
                      <a:pt x="4105" y="394223"/>
                      <a:pt x="4991" y="397326"/>
                      <a:pt x="3661" y="399543"/>
                    </a:cubicBezTo>
                    <a:cubicBezTo>
                      <a:pt x="3218" y="399986"/>
                      <a:pt x="2775" y="399986"/>
                      <a:pt x="1888" y="399986"/>
                    </a:cubicBezTo>
                    <a:cubicBezTo>
                      <a:pt x="558" y="399543"/>
                      <a:pt x="-328" y="398213"/>
                      <a:pt x="116" y="396883"/>
                    </a:cubicBezTo>
                    <a:cubicBezTo>
                      <a:pt x="558" y="393337"/>
                      <a:pt x="1002" y="389790"/>
                      <a:pt x="1445" y="386244"/>
                    </a:cubicBezTo>
                    <a:cubicBezTo>
                      <a:pt x="3218" y="375161"/>
                      <a:pt x="6321" y="363635"/>
                      <a:pt x="8538" y="352552"/>
                    </a:cubicBezTo>
                    <a:cubicBezTo>
                      <a:pt x="13415" y="328613"/>
                      <a:pt x="17848" y="304675"/>
                      <a:pt x="24498" y="281179"/>
                    </a:cubicBezTo>
                    <a:cubicBezTo>
                      <a:pt x="38683" y="233745"/>
                      <a:pt x="58188" y="187198"/>
                      <a:pt x="84344" y="144640"/>
                    </a:cubicBezTo>
                    <a:cubicBezTo>
                      <a:pt x="97200" y="123804"/>
                      <a:pt x="111829" y="103855"/>
                      <a:pt x="130448" y="87896"/>
                    </a:cubicBezTo>
                    <a:cubicBezTo>
                      <a:pt x="145078" y="75040"/>
                      <a:pt x="161036" y="63514"/>
                      <a:pt x="174779" y="49772"/>
                    </a:cubicBezTo>
                    <a:cubicBezTo>
                      <a:pt x="188522" y="35586"/>
                      <a:pt x="201821" y="20956"/>
                      <a:pt x="213791" y="4997"/>
                    </a:cubicBezTo>
                    <a:cubicBezTo>
                      <a:pt x="215563" y="3667"/>
                      <a:pt x="216894" y="1894"/>
                      <a:pt x="217780" y="12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0" name="Google Shape;900;p29"/>
              <p:cNvSpPr/>
              <p:nvPr/>
            </p:nvSpPr>
            <p:spPr>
              <a:xfrm>
                <a:off x="10418197" y="1021631"/>
                <a:ext cx="186261" cy="283963"/>
              </a:xfrm>
              <a:custGeom>
                <a:avLst/>
                <a:gdLst/>
                <a:ahLst/>
                <a:cxnLst/>
                <a:rect l="l" t="t" r="r" b="b"/>
                <a:pathLst>
                  <a:path w="186261" h="283963" extrusionOk="0">
                    <a:moveTo>
                      <a:pt x="1844" y="283915"/>
                    </a:moveTo>
                    <a:cubicBezTo>
                      <a:pt x="-1702" y="283029"/>
                      <a:pt x="957" y="275936"/>
                      <a:pt x="957" y="273276"/>
                    </a:cubicBezTo>
                    <a:cubicBezTo>
                      <a:pt x="1844" y="265296"/>
                      <a:pt x="3618" y="257760"/>
                      <a:pt x="4947" y="249780"/>
                    </a:cubicBezTo>
                    <a:cubicBezTo>
                      <a:pt x="13814" y="202790"/>
                      <a:pt x="48835" y="167325"/>
                      <a:pt x="78980" y="132303"/>
                    </a:cubicBezTo>
                    <a:cubicBezTo>
                      <a:pt x="88733" y="121221"/>
                      <a:pt x="98043" y="109251"/>
                      <a:pt x="106465" y="97282"/>
                    </a:cubicBezTo>
                    <a:cubicBezTo>
                      <a:pt x="119321" y="78663"/>
                      <a:pt x="131291" y="58714"/>
                      <a:pt x="146363" y="41868"/>
                    </a:cubicBezTo>
                    <a:cubicBezTo>
                      <a:pt x="155673" y="30785"/>
                      <a:pt x="165868" y="20589"/>
                      <a:pt x="176065" y="10393"/>
                    </a:cubicBezTo>
                    <a:cubicBezTo>
                      <a:pt x="179168" y="7290"/>
                      <a:pt x="182272" y="3744"/>
                      <a:pt x="185375" y="197"/>
                    </a:cubicBezTo>
                    <a:cubicBezTo>
                      <a:pt x="185817" y="-246"/>
                      <a:pt x="185817" y="197"/>
                      <a:pt x="186261" y="197"/>
                    </a:cubicBezTo>
                    <a:cubicBezTo>
                      <a:pt x="186261" y="640"/>
                      <a:pt x="186261" y="1084"/>
                      <a:pt x="186261" y="1084"/>
                    </a:cubicBezTo>
                    <a:cubicBezTo>
                      <a:pt x="184045" y="3744"/>
                      <a:pt x="181384" y="6403"/>
                      <a:pt x="179168" y="9063"/>
                    </a:cubicBezTo>
                    <a:cubicBezTo>
                      <a:pt x="170301" y="18373"/>
                      <a:pt x="161879" y="27682"/>
                      <a:pt x="153457" y="36992"/>
                    </a:cubicBezTo>
                    <a:cubicBezTo>
                      <a:pt x="136167" y="55611"/>
                      <a:pt x="122868" y="77333"/>
                      <a:pt x="108682" y="98168"/>
                    </a:cubicBezTo>
                    <a:cubicBezTo>
                      <a:pt x="94939" y="117674"/>
                      <a:pt x="79423" y="134963"/>
                      <a:pt x="64351" y="153139"/>
                    </a:cubicBezTo>
                    <a:cubicBezTo>
                      <a:pt x="40412" y="180624"/>
                      <a:pt x="18247" y="210326"/>
                      <a:pt x="10711" y="246677"/>
                    </a:cubicBezTo>
                    <a:cubicBezTo>
                      <a:pt x="8494" y="257317"/>
                      <a:pt x="6277" y="268399"/>
                      <a:pt x="4947" y="279039"/>
                    </a:cubicBezTo>
                    <a:cubicBezTo>
                      <a:pt x="4061" y="281699"/>
                      <a:pt x="4061" y="284359"/>
                      <a:pt x="1844" y="28391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901" name="Google Shape;901;p29"/>
            <p:cNvGrpSpPr/>
            <p:nvPr/>
          </p:nvGrpSpPr>
          <p:grpSpPr>
            <a:xfrm>
              <a:off x="-74226" y="3655279"/>
              <a:ext cx="1092894" cy="1295921"/>
              <a:chOff x="1394701" y="2167213"/>
              <a:chExt cx="1092785" cy="1295791"/>
            </a:xfrm>
          </p:grpSpPr>
          <p:sp>
            <p:nvSpPr>
              <p:cNvPr id="902" name="Google Shape;902;p29"/>
              <p:cNvSpPr/>
              <p:nvPr/>
            </p:nvSpPr>
            <p:spPr>
              <a:xfrm>
                <a:off x="1394701" y="2167213"/>
                <a:ext cx="1092785" cy="1185069"/>
              </a:xfrm>
              <a:custGeom>
                <a:avLst/>
                <a:gdLst/>
                <a:ahLst/>
                <a:cxnLst/>
                <a:rect l="l" t="t" r="r" b="b"/>
                <a:pathLst>
                  <a:path w="1092785" h="1185069" extrusionOk="0">
                    <a:moveTo>
                      <a:pt x="511579" y="893396"/>
                    </a:moveTo>
                    <a:cubicBezTo>
                      <a:pt x="504043" y="891180"/>
                      <a:pt x="489414" y="901376"/>
                      <a:pt x="483651" y="905809"/>
                    </a:cubicBezTo>
                    <a:cubicBezTo>
                      <a:pt x="476558" y="910685"/>
                      <a:pt x="476115" y="915118"/>
                      <a:pt x="471238" y="921768"/>
                    </a:cubicBezTo>
                    <a:cubicBezTo>
                      <a:pt x="466805" y="927531"/>
                      <a:pt x="461929" y="929304"/>
                      <a:pt x="457052" y="934180"/>
                    </a:cubicBezTo>
                    <a:cubicBezTo>
                      <a:pt x="449516" y="941717"/>
                      <a:pt x="442866" y="949253"/>
                      <a:pt x="434887" y="956789"/>
                    </a:cubicBezTo>
                    <a:cubicBezTo>
                      <a:pt x="428237" y="962996"/>
                      <a:pt x="421144" y="969202"/>
                      <a:pt x="418041" y="977625"/>
                    </a:cubicBezTo>
                    <a:cubicBezTo>
                      <a:pt x="414051" y="988264"/>
                      <a:pt x="410505" y="999790"/>
                      <a:pt x="410948" y="1011316"/>
                    </a:cubicBezTo>
                    <a:cubicBezTo>
                      <a:pt x="411835" y="1024172"/>
                      <a:pt x="418928" y="1033925"/>
                      <a:pt x="422031" y="1045894"/>
                    </a:cubicBezTo>
                    <a:cubicBezTo>
                      <a:pt x="425577" y="1057864"/>
                      <a:pt x="429124" y="1071606"/>
                      <a:pt x="431784" y="1083576"/>
                    </a:cubicBezTo>
                    <a:cubicBezTo>
                      <a:pt x="434000" y="1093329"/>
                      <a:pt x="436660" y="1118597"/>
                      <a:pt x="433557" y="1128793"/>
                    </a:cubicBezTo>
                    <a:cubicBezTo>
                      <a:pt x="426021" y="1151402"/>
                      <a:pt x="387896" y="1139876"/>
                      <a:pt x="382576" y="1122144"/>
                    </a:cubicBezTo>
                    <a:cubicBezTo>
                      <a:pt x="378586" y="1108845"/>
                      <a:pt x="381690" y="1091999"/>
                      <a:pt x="375927" y="1077813"/>
                    </a:cubicBezTo>
                    <a:cubicBezTo>
                      <a:pt x="374153" y="1073823"/>
                      <a:pt x="371493" y="1068060"/>
                      <a:pt x="367504" y="1065400"/>
                    </a:cubicBezTo>
                    <a:cubicBezTo>
                      <a:pt x="359081" y="1059637"/>
                      <a:pt x="361297" y="1062740"/>
                      <a:pt x="353318" y="1065843"/>
                    </a:cubicBezTo>
                    <a:cubicBezTo>
                      <a:pt x="342235" y="1070277"/>
                      <a:pt x="340018" y="1073380"/>
                      <a:pt x="333812" y="1084019"/>
                    </a:cubicBezTo>
                    <a:cubicBezTo>
                      <a:pt x="328049" y="1094215"/>
                      <a:pt x="320070" y="1101752"/>
                      <a:pt x="314307" y="1111948"/>
                    </a:cubicBezTo>
                    <a:cubicBezTo>
                      <a:pt x="298791" y="1138103"/>
                      <a:pt x="292584" y="1173124"/>
                      <a:pt x="259779" y="1183764"/>
                    </a:cubicBezTo>
                    <a:cubicBezTo>
                      <a:pt x="230521" y="1193073"/>
                      <a:pt x="239387" y="1150072"/>
                      <a:pt x="244264" y="1134556"/>
                    </a:cubicBezTo>
                    <a:cubicBezTo>
                      <a:pt x="255346" y="1099535"/>
                      <a:pt x="280615" y="1069390"/>
                      <a:pt x="299234" y="1038358"/>
                    </a:cubicBezTo>
                    <a:cubicBezTo>
                      <a:pt x="301894" y="1033925"/>
                      <a:pt x="302780" y="1026832"/>
                      <a:pt x="305884" y="1022842"/>
                    </a:cubicBezTo>
                    <a:cubicBezTo>
                      <a:pt x="310317" y="1016193"/>
                      <a:pt x="316080" y="1012203"/>
                      <a:pt x="320070" y="1005110"/>
                    </a:cubicBezTo>
                    <a:cubicBezTo>
                      <a:pt x="325833" y="994914"/>
                      <a:pt x="330266" y="979398"/>
                      <a:pt x="314750" y="978955"/>
                    </a:cubicBezTo>
                    <a:cubicBezTo>
                      <a:pt x="307214" y="978511"/>
                      <a:pt x="277512" y="997574"/>
                      <a:pt x="270862" y="1002007"/>
                    </a:cubicBezTo>
                    <a:cubicBezTo>
                      <a:pt x="259336" y="1009543"/>
                      <a:pt x="248697" y="1020183"/>
                      <a:pt x="237614" y="1028162"/>
                    </a:cubicBezTo>
                    <a:cubicBezTo>
                      <a:pt x="226531" y="1036585"/>
                      <a:pt x="213675" y="1050328"/>
                      <a:pt x="205252" y="1061854"/>
                    </a:cubicBezTo>
                    <a:cubicBezTo>
                      <a:pt x="196829" y="1073823"/>
                      <a:pt x="187520" y="1080029"/>
                      <a:pt x="176437" y="1089782"/>
                    </a:cubicBezTo>
                    <a:cubicBezTo>
                      <a:pt x="165798" y="1098648"/>
                      <a:pt x="156488" y="1104855"/>
                      <a:pt x="143189" y="1106628"/>
                    </a:cubicBezTo>
                    <a:cubicBezTo>
                      <a:pt x="129890" y="1108401"/>
                      <a:pt x="124127" y="1106185"/>
                      <a:pt x="130333" y="1094215"/>
                    </a:cubicBezTo>
                    <a:cubicBezTo>
                      <a:pt x="142302" y="1070720"/>
                      <a:pt x="165798" y="1049441"/>
                      <a:pt x="182200" y="1029049"/>
                    </a:cubicBezTo>
                    <a:cubicBezTo>
                      <a:pt x="192396" y="1016193"/>
                      <a:pt x="198603" y="1001564"/>
                      <a:pt x="210129" y="989594"/>
                    </a:cubicBezTo>
                    <a:cubicBezTo>
                      <a:pt x="224315" y="974522"/>
                      <a:pt x="242490" y="960779"/>
                      <a:pt x="260223" y="950583"/>
                    </a:cubicBezTo>
                    <a:cubicBezTo>
                      <a:pt x="283275" y="936840"/>
                      <a:pt x="309873" y="937727"/>
                      <a:pt x="332926" y="923098"/>
                    </a:cubicBezTo>
                    <a:cubicBezTo>
                      <a:pt x="353761" y="909798"/>
                      <a:pt x="375927" y="898716"/>
                      <a:pt x="383463" y="873004"/>
                    </a:cubicBezTo>
                    <a:cubicBezTo>
                      <a:pt x="392772" y="841529"/>
                      <a:pt x="352431" y="842859"/>
                      <a:pt x="334255" y="848622"/>
                    </a:cubicBezTo>
                    <a:cubicBezTo>
                      <a:pt x="324503" y="851725"/>
                      <a:pt x="318296" y="857488"/>
                      <a:pt x="309430" y="861478"/>
                    </a:cubicBezTo>
                    <a:cubicBezTo>
                      <a:pt x="300121" y="865911"/>
                      <a:pt x="290811" y="867684"/>
                      <a:pt x="281502" y="872117"/>
                    </a:cubicBezTo>
                    <a:cubicBezTo>
                      <a:pt x="270862" y="877437"/>
                      <a:pt x="261109" y="884086"/>
                      <a:pt x="250470" y="889406"/>
                    </a:cubicBezTo>
                    <a:cubicBezTo>
                      <a:pt x="241160" y="894283"/>
                      <a:pt x="230078" y="896056"/>
                      <a:pt x="221212" y="901376"/>
                    </a:cubicBezTo>
                    <a:cubicBezTo>
                      <a:pt x="207912" y="909355"/>
                      <a:pt x="194613" y="924871"/>
                      <a:pt x="184860" y="936840"/>
                    </a:cubicBezTo>
                    <a:cubicBezTo>
                      <a:pt x="175551" y="947923"/>
                      <a:pt x="171118" y="964326"/>
                      <a:pt x="160035" y="973635"/>
                    </a:cubicBezTo>
                    <a:cubicBezTo>
                      <a:pt x="148952" y="982501"/>
                      <a:pt x="133880" y="993584"/>
                      <a:pt x="121024" y="999790"/>
                    </a:cubicBezTo>
                    <a:cubicBezTo>
                      <a:pt x="110384" y="1004667"/>
                      <a:pt x="81569" y="1018853"/>
                      <a:pt x="70043" y="1011316"/>
                    </a:cubicBezTo>
                    <a:cubicBezTo>
                      <a:pt x="47434" y="995801"/>
                      <a:pt x="82012" y="951470"/>
                      <a:pt x="92652" y="939944"/>
                    </a:cubicBezTo>
                    <a:cubicBezTo>
                      <a:pt x="106394" y="925314"/>
                      <a:pt x="117920" y="909355"/>
                      <a:pt x="132106" y="895169"/>
                    </a:cubicBezTo>
                    <a:cubicBezTo>
                      <a:pt x="146292" y="880983"/>
                      <a:pt x="159148" y="872561"/>
                      <a:pt x="175551" y="861478"/>
                    </a:cubicBezTo>
                    <a:cubicBezTo>
                      <a:pt x="192840" y="849952"/>
                      <a:pt x="204366" y="832663"/>
                      <a:pt x="222985" y="823353"/>
                    </a:cubicBezTo>
                    <a:cubicBezTo>
                      <a:pt x="235397" y="817147"/>
                      <a:pt x="248697" y="812270"/>
                      <a:pt x="261553" y="806951"/>
                    </a:cubicBezTo>
                    <a:cubicBezTo>
                      <a:pt x="287265" y="796311"/>
                      <a:pt x="310760" y="794095"/>
                      <a:pt x="338689" y="794538"/>
                    </a:cubicBezTo>
                    <a:cubicBezTo>
                      <a:pt x="359524" y="794981"/>
                      <a:pt x="391886" y="786115"/>
                      <a:pt x="401639" y="766609"/>
                    </a:cubicBezTo>
                    <a:cubicBezTo>
                      <a:pt x="408288" y="753310"/>
                      <a:pt x="406515" y="749321"/>
                      <a:pt x="394546" y="744001"/>
                    </a:cubicBezTo>
                    <a:cubicBezTo>
                      <a:pt x="373710" y="734691"/>
                      <a:pt x="359081" y="740898"/>
                      <a:pt x="337359" y="745331"/>
                    </a:cubicBezTo>
                    <a:cubicBezTo>
                      <a:pt x="315193" y="750207"/>
                      <a:pt x="292141" y="755970"/>
                      <a:pt x="269976" y="759517"/>
                    </a:cubicBezTo>
                    <a:cubicBezTo>
                      <a:pt x="254460" y="762176"/>
                      <a:pt x="239387" y="759960"/>
                      <a:pt x="223871" y="760403"/>
                    </a:cubicBezTo>
                    <a:cubicBezTo>
                      <a:pt x="209242" y="761290"/>
                      <a:pt x="197273" y="766609"/>
                      <a:pt x="182200" y="766166"/>
                    </a:cubicBezTo>
                    <a:cubicBezTo>
                      <a:pt x="166241" y="765723"/>
                      <a:pt x="153385" y="771043"/>
                      <a:pt x="137426" y="771486"/>
                    </a:cubicBezTo>
                    <a:cubicBezTo>
                      <a:pt x="130333" y="771929"/>
                      <a:pt x="127230" y="774146"/>
                      <a:pt x="120580" y="775919"/>
                    </a:cubicBezTo>
                    <a:cubicBezTo>
                      <a:pt x="114817" y="777249"/>
                      <a:pt x="109054" y="775476"/>
                      <a:pt x="103734" y="776805"/>
                    </a:cubicBezTo>
                    <a:cubicBezTo>
                      <a:pt x="94425" y="779022"/>
                      <a:pt x="93538" y="783455"/>
                      <a:pt x="81569" y="783012"/>
                    </a:cubicBezTo>
                    <a:cubicBezTo>
                      <a:pt x="70930" y="782125"/>
                      <a:pt x="57630" y="778579"/>
                      <a:pt x="47877" y="773259"/>
                    </a:cubicBezTo>
                    <a:cubicBezTo>
                      <a:pt x="43444" y="771043"/>
                      <a:pt x="24382" y="755527"/>
                      <a:pt x="24825" y="749321"/>
                    </a:cubicBezTo>
                    <a:cubicBezTo>
                      <a:pt x="25712" y="736464"/>
                      <a:pt x="98858" y="724495"/>
                      <a:pt x="109497" y="721392"/>
                    </a:cubicBezTo>
                    <a:cubicBezTo>
                      <a:pt x="114374" y="720062"/>
                      <a:pt x="122353" y="718732"/>
                      <a:pt x="127673" y="717402"/>
                    </a:cubicBezTo>
                    <a:cubicBezTo>
                      <a:pt x="132993" y="716959"/>
                      <a:pt x="137869" y="716072"/>
                      <a:pt x="143189" y="715186"/>
                    </a:cubicBezTo>
                    <a:cubicBezTo>
                      <a:pt x="148065" y="711639"/>
                      <a:pt x="153385" y="708536"/>
                      <a:pt x="158705" y="706319"/>
                    </a:cubicBezTo>
                    <a:cubicBezTo>
                      <a:pt x="170674" y="702330"/>
                      <a:pt x="184860" y="697453"/>
                      <a:pt x="197273" y="695237"/>
                    </a:cubicBezTo>
                    <a:cubicBezTo>
                      <a:pt x="229634" y="689474"/>
                      <a:pt x="264213" y="693907"/>
                      <a:pt x="293914" y="706763"/>
                    </a:cubicBezTo>
                    <a:cubicBezTo>
                      <a:pt x="320956" y="718289"/>
                      <a:pt x="355978" y="715629"/>
                      <a:pt x="383020" y="706763"/>
                    </a:cubicBezTo>
                    <a:cubicBezTo>
                      <a:pt x="400752" y="701000"/>
                      <a:pt x="433557" y="699226"/>
                      <a:pt x="428237" y="672185"/>
                    </a:cubicBezTo>
                    <a:cubicBezTo>
                      <a:pt x="422917" y="644256"/>
                      <a:pt x="390999" y="649576"/>
                      <a:pt x="370164" y="649576"/>
                    </a:cubicBezTo>
                    <a:cubicBezTo>
                      <a:pt x="331596" y="649576"/>
                      <a:pt x="292141" y="652236"/>
                      <a:pt x="253573" y="650019"/>
                    </a:cubicBezTo>
                    <a:cubicBezTo>
                      <a:pt x="239387" y="649132"/>
                      <a:pt x="225645" y="643369"/>
                      <a:pt x="211015" y="643369"/>
                    </a:cubicBezTo>
                    <a:cubicBezTo>
                      <a:pt x="199489" y="643813"/>
                      <a:pt x="189737" y="648689"/>
                      <a:pt x="178654" y="649576"/>
                    </a:cubicBezTo>
                    <a:cubicBezTo>
                      <a:pt x="160035" y="651349"/>
                      <a:pt x="141416" y="641153"/>
                      <a:pt x="123683" y="636720"/>
                    </a:cubicBezTo>
                    <a:cubicBezTo>
                      <a:pt x="97085" y="630070"/>
                      <a:pt x="74919" y="622534"/>
                      <a:pt x="50094" y="611451"/>
                    </a:cubicBezTo>
                    <a:cubicBezTo>
                      <a:pt x="28815" y="600812"/>
                      <a:pt x="8866" y="594605"/>
                      <a:pt x="0" y="570667"/>
                    </a:cubicBezTo>
                    <a:cubicBezTo>
                      <a:pt x="12856" y="556924"/>
                      <a:pt x="38568" y="565347"/>
                      <a:pt x="54084" y="569337"/>
                    </a:cubicBezTo>
                    <a:cubicBezTo>
                      <a:pt x="77579" y="575986"/>
                      <a:pt x="104621" y="582193"/>
                      <a:pt x="129003" y="580863"/>
                    </a:cubicBezTo>
                    <a:cubicBezTo>
                      <a:pt x="140086" y="579976"/>
                      <a:pt x="150282" y="575986"/>
                      <a:pt x="161365" y="574656"/>
                    </a:cubicBezTo>
                    <a:cubicBezTo>
                      <a:pt x="172891" y="573327"/>
                      <a:pt x="185303" y="575100"/>
                      <a:pt x="196386" y="575100"/>
                    </a:cubicBezTo>
                    <a:cubicBezTo>
                      <a:pt x="226975" y="575100"/>
                      <a:pt x="253130" y="576873"/>
                      <a:pt x="282832" y="583523"/>
                    </a:cubicBezTo>
                    <a:cubicBezTo>
                      <a:pt x="302780" y="587956"/>
                      <a:pt x="323173" y="593275"/>
                      <a:pt x="344008" y="591946"/>
                    </a:cubicBezTo>
                    <a:cubicBezTo>
                      <a:pt x="360854" y="591059"/>
                      <a:pt x="379916" y="589729"/>
                      <a:pt x="388783" y="575100"/>
                    </a:cubicBezTo>
                    <a:cubicBezTo>
                      <a:pt x="398092" y="559584"/>
                      <a:pt x="396319" y="547615"/>
                      <a:pt x="376813" y="547171"/>
                    </a:cubicBezTo>
                    <a:cubicBezTo>
                      <a:pt x="338245" y="545841"/>
                      <a:pt x="297904" y="552491"/>
                      <a:pt x="260223" y="542295"/>
                    </a:cubicBezTo>
                    <a:cubicBezTo>
                      <a:pt x="225201" y="532985"/>
                      <a:pt x="191510" y="513036"/>
                      <a:pt x="157375" y="500180"/>
                    </a:cubicBezTo>
                    <a:cubicBezTo>
                      <a:pt x="131663" y="490428"/>
                      <a:pt x="103291" y="482448"/>
                      <a:pt x="84672" y="460726"/>
                    </a:cubicBezTo>
                    <a:cubicBezTo>
                      <a:pt x="78022" y="452746"/>
                      <a:pt x="53197" y="424818"/>
                      <a:pt x="59847" y="412848"/>
                    </a:cubicBezTo>
                    <a:cubicBezTo>
                      <a:pt x="72259" y="390683"/>
                      <a:pt x="135653" y="427921"/>
                      <a:pt x="148952" y="432797"/>
                    </a:cubicBezTo>
                    <a:cubicBezTo>
                      <a:pt x="178654" y="444323"/>
                      <a:pt x="209242" y="454963"/>
                      <a:pt x="238057" y="469149"/>
                    </a:cubicBezTo>
                    <a:cubicBezTo>
                      <a:pt x="250470" y="475355"/>
                      <a:pt x="262883" y="480675"/>
                      <a:pt x="275739" y="485994"/>
                    </a:cubicBezTo>
                    <a:cubicBezTo>
                      <a:pt x="293028" y="493531"/>
                      <a:pt x="304997" y="495304"/>
                      <a:pt x="323173" y="498407"/>
                    </a:cubicBezTo>
                    <a:cubicBezTo>
                      <a:pt x="343565" y="501510"/>
                      <a:pt x="364844" y="505057"/>
                      <a:pt x="385236" y="502840"/>
                    </a:cubicBezTo>
                    <a:cubicBezTo>
                      <a:pt x="408288" y="500180"/>
                      <a:pt x="402525" y="469592"/>
                      <a:pt x="387896" y="457623"/>
                    </a:cubicBezTo>
                    <a:cubicBezTo>
                      <a:pt x="358638" y="434127"/>
                      <a:pt x="309873" y="431467"/>
                      <a:pt x="274852" y="424374"/>
                    </a:cubicBezTo>
                    <a:cubicBezTo>
                      <a:pt x="242934" y="417725"/>
                      <a:pt x="212345" y="405312"/>
                      <a:pt x="186190" y="385363"/>
                    </a:cubicBezTo>
                    <a:cubicBezTo>
                      <a:pt x="174221" y="376054"/>
                      <a:pt x="159148" y="364084"/>
                      <a:pt x="149395" y="353002"/>
                    </a:cubicBezTo>
                    <a:cubicBezTo>
                      <a:pt x="140972" y="343249"/>
                      <a:pt x="135209" y="329063"/>
                      <a:pt x="127673" y="318423"/>
                    </a:cubicBezTo>
                    <a:cubicBezTo>
                      <a:pt x="117034" y="303351"/>
                      <a:pt x="86889" y="258133"/>
                      <a:pt x="100188" y="240401"/>
                    </a:cubicBezTo>
                    <a:cubicBezTo>
                      <a:pt x="135653" y="237741"/>
                      <a:pt x="160478" y="271876"/>
                      <a:pt x="186633" y="288722"/>
                    </a:cubicBezTo>
                    <a:cubicBezTo>
                      <a:pt x="203479" y="299804"/>
                      <a:pt x="216335" y="314434"/>
                      <a:pt x="232738" y="325960"/>
                    </a:cubicBezTo>
                    <a:cubicBezTo>
                      <a:pt x="250027" y="338372"/>
                      <a:pt x="269532" y="349012"/>
                      <a:pt x="287708" y="359651"/>
                    </a:cubicBezTo>
                    <a:cubicBezTo>
                      <a:pt x="303224" y="368517"/>
                      <a:pt x="393659" y="392013"/>
                      <a:pt x="375040" y="348125"/>
                    </a:cubicBezTo>
                    <a:cubicBezTo>
                      <a:pt x="363071" y="319310"/>
                      <a:pt x="329822" y="307784"/>
                      <a:pt x="304997" y="292712"/>
                    </a:cubicBezTo>
                    <a:cubicBezTo>
                      <a:pt x="280172" y="277639"/>
                      <a:pt x="248697" y="253700"/>
                      <a:pt x="232294" y="229762"/>
                    </a:cubicBezTo>
                    <a:cubicBezTo>
                      <a:pt x="221212" y="213359"/>
                      <a:pt x="203036" y="193410"/>
                      <a:pt x="204366" y="172574"/>
                    </a:cubicBezTo>
                    <a:cubicBezTo>
                      <a:pt x="205696" y="149966"/>
                      <a:pt x="230521" y="165925"/>
                      <a:pt x="243377" y="172574"/>
                    </a:cubicBezTo>
                    <a:cubicBezTo>
                      <a:pt x="272635" y="187647"/>
                      <a:pt x="301894" y="207153"/>
                      <a:pt x="333369" y="216019"/>
                    </a:cubicBezTo>
                    <a:cubicBezTo>
                      <a:pt x="344008" y="219122"/>
                      <a:pt x="359081" y="226215"/>
                      <a:pt x="369277" y="220009"/>
                    </a:cubicBezTo>
                    <a:cubicBezTo>
                      <a:pt x="382133" y="212472"/>
                      <a:pt x="377700" y="193410"/>
                      <a:pt x="377700" y="180554"/>
                    </a:cubicBezTo>
                    <a:cubicBezTo>
                      <a:pt x="377256" y="150852"/>
                      <a:pt x="375927" y="120707"/>
                      <a:pt x="380360" y="91449"/>
                    </a:cubicBezTo>
                    <a:cubicBezTo>
                      <a:pt x="383906" y="67510"/>
                      <a:pt x="389669" y="8107"/>
                      <a:pt x="419814" y="570"/>
                    </a:cubicBezTo>
                    <a:cubicBezTo>
                      <a:pt x="453506" y="-7852"/>
                      <a:pt x="452619" y="79479"/>
                      <a:pt x="454392" y="99428"/>
                    </a:cubicBezTo>
                    <a:cubicBezTo>
                      <a:pt x="455722" y="112284"/>
                      <a:pt x="454392" y="195627"/>
                      <a:pt x="483651" y="182327"/>
                    </a:cubicBezTo>
                    <a:cubicBezTo>
                      <a:pt x="495177" y="177008"/>
                      <a:pt x="503600" y="149522"/>
                      <a:pt x="509363" y="138883"/>
                    </a:cubicBezTo>
                    <a:cubicBezTo>
                      <a:pt x="518672" y="120707"/>
                      <a:pt x="530642" y="102532"/>
                      <a:pt x="545271" y="87902"/>
                    </a:cubicBezTo>
                    <a:cubicBezTo>
                      <a:pt x="553250" y="79923"/>
                      <a:pt x="570983" y="60417"/>
                      <a:pt x="581622" y="68397"/>
                    </a:cubicBezTo>
                    <a:cubicBezTo>
                      <a:pt x="592705" y="76820"/>
                      <a:pt x="586942" y="104748"/>
                      <a:pt x="585169" y="116274"/>
                    </a:cubicBezTo>
                    <a:cubicBezTo>
                      <a:pt x="574973" y="170358"/>
                      <a:pt x="536848" y="215132"/>
                      <a:pt x="514239" y="263896"/>
                    </a:cubicBezTo>
                    <a:cubicBezTo>
                      <a:pt x="506703" y="280299"/>
                      <a:pt x="489857" y="309557"/>
                      <a:pt x="498280" y="328176"/>
                    </a:cubicBezTo>
                    <a:cubicBezTo>
                      <a:pt x="506703" y="347239"/>
                      <a:pt x="532415" y="326846"/>
                      <a:pt x="542611" y="317980"/>
                    </a:cubicBezTo>
                    <a:cubicBezTo>
                      <a:pt x="564776" y="298475"/>
                      <a:pt x="586499" y="274093"/>
                      <a:pt x="603788" y="250154"/>
                    </a:cubicBezTo>
                    <a:cubicBezTo>
                      <a:pt x="621963" y="225772"/>
                      <a:pt x="634819" y="198286"/>
                      <a:pt x="654325" y="174791"/>
                    </a:cubicBezTo>
                    <a:cubicBezTo>
                      <a:pt x="674717" y="150409"/>
                      <a:pt x="686687" y="117604"/>
                      <a:pt x="723038" y="122481"/>
                    </a:cubicBezTo>
                    <a:cubicBezTo>
                      <a:pt x="730574" y="144203"/>
                      <a:pt x="718162" y="167255"/>
                      <a:pt x="710182" y="186760"/>
                    </a:cubicBezTo>
                    <a:cubicBezTo>
                      <a:pt x="696883" y="219565"/>
                      <a:pt x="682697" y="245277"/>
                      <a:pt x="660088" y="273206"/>
                    </a:cubicBezTo>
                    <a:cubicBezTo>
                      <a:pt x="636593" y="302464"/>
                      <a:pt x="623293" y="337486"/>
                      <a:pt x="594035" y="362754"/>
                    </a:cubicBezTo>
                    <a:cubicBezTo>
                      <a:pt x="569210" y="384033"/>
                      <a:pt x="541281" y="405756"/>
                      <a:pt x="525322" y="435457"/>
                    </a:cubicBezTo>
                    <a:cubicBezTo>
                      <a:pt x="511579" y="461169"/>
                      <a:pt x="527982" y="470479"/>
                      <a:pt x="551477" y="457179"/>
                    </a:cubicBezTo>
                    <a:cubicBezTo>
                      <a:pt x="579849" y="441220"/>
                      <a:pt x="607334" y="412848"/>
                      <a:pt x="627726" y="387580"/>
                    </a:cubicBezTo>
                    <a:cubicBezTo>
                      <a:pt x="648119" y="362311"/>
                      <a:pt x="667624" y="337486"/>
                      <a:pt x="689346" y="313104"/>
                    </a:cubicBezTo>
                    <a:cubicBezTo>
                      <a:pt x="710625" y="289608"/>
                      <a:pt x="723038" y="270989"/>
                      <a:pt x="755843" y="263010"/>
                    </a:cubicBezTo>
                    <a:cubicBezTo>
                      <a:pt x="770472" y="259463"/>
                      <a:pt x="840072" y="234638"/>
                      <a:pt x="841402" y="261680"/>
                    </a:cubicBezTo>
                    <a:cubicBezTo>
                      <a:pt x="842288" y="272319"/>
                      <a:pt x="822783" y="297145"/>
                      <a:pt x="818350" y="306454"/>
                    </a:cubicBezTo>
                    <a:cubicBezTo>
                      <a:pt x="803277" y="339259"/>
                      <a:pt x="786875" y="356548"/>
                      <a:pt x="758503" y="379157"/>
                    </a:cubicBezTo>
                    <a:cubicBezTo>
                      <a:pt x="733677" y="399549"/>
                      <a:pt x="705749" y="413735"/>
                      <a:pt x="680037" y="432354"/>
                    </a:cubicBezTo>
                    <a:cubicBezTo>
                      <a:pt x="654768" y="450530"/>
                      <a:pt x="630830" y="470035"/>
                      <a:pt x="607334" y="490871"/>
                    </a:cubicBezTo>
                    <a:cubicBezTo>
                      <a:pt x="586942" y="509490"/>
                      <a:pt x="564333" y="533872"/>
                      <a:pt x="550147" y="557811"/>
                    </a:cubicBezTo>
                    <a:cubicBezTo>
                      <a:pt x="545271" y="566233"/>
                      <a:pt x="529312" y="586626"/>
                      <a:pt x="533302" y="596822"/>
                    </a:cubicBezTo>
                    <a:cubicBezTo>
                      <a:pt x="538621" y="610121"/>
                      <a:pt x="555467" y="599925"/>
                      <a:pt x="562117" y="595492"/>
                    </a:cubicBezTo>
                    <a:cubicBezTo>
                      <a:pt x="617087" y="557811"/>
                      <a:pt x="663635" y="506830"/>
                      <a:pt x="715058" y="464272"/>
                    </a:cubicBezTo>
                    <a:cubicBezTo>
                      <a:pt x="740327" y="442993"/>
                      <a:pt x="763823" y="424374"/>
                      <a:pt x="795297" y="413292"/>
                    </a:cubicBezTo>
                    <a:cubicBezTo>
                      <a:pt x="817906" y="405312"/>
                      <a:pt x="840072" y="398219"/>
                      <a:pt x="863124" y="392013"/>
                    </a:cubicBezTo>
                    <a:cubicBezTo>
                      <a:pt x="878196" y="388023"/>
                      <a:pt x="884846" y="382703"/>
                      <a:pt x="899032" y="388466"/>
                    </a:cubicBezTo>
                    <a:cubicBezTo>
                      <a:pt x="903022" y="390240"/>
                      <a:pt x="909671" y="394229"/>
                      <a:pt x="913218" y="396446"/>
                    </a:cubicBezTo>
                    <a:cubicBezTo>
                      <a:pt x="916321" y="398219"/>
                      <a:pt x="919424" y="398219"/>
                      <a:pt x="921641" y="401766"/>
                    </a:cubicBezTo>
                    <a:cubicBezTo>
                      <a:pt x="928734" y="413292"/>
                      <a:pt x="911888" y="420828"/>
                      <a:pt x="903465" y="428364"/>
                    </a:cubicBezTo>
                    <a:cubicBezTo>
                      <a:pt x="897702" y="433684"/>
                      <a:pt x="892826" y="435901"/>
                      <a:pt x="885733" y="440334"/>
                    </a:cubicBezTo>
                    <a:cubicBezTo>
                      <a:pt x="866670" y="452303"/>
                      <a:pt x="852928" y="470035"/>
                      <a:pt x="833865" y="481561"/>
                    </a:cubicBezTo>
                    <a:cubicBezTo>
                      <a:pt x="784215" y="511263"/>
                      <a:pt x="725698" y="534315"/>
                      <a:pt x="684027" y="575100"/>
                    </a:cubicBezTo>
                    <a:cubicBezTo>
                      <a:pt x="676491" y="582636"/>
                      <a:pt x="670727" y="586626"/>
                      <a:pt x="661861" y="591502"/>
                    </a:cubicBezTo>
                    <a:cubicBezTo>
                      <a:pt x="648119" y="599482"/>
                      <a:pt x="639696" y="608791"/>
                      <a:pt x="628170" y="619431"/>
                    </a:cubicBezTo>
                    <a:cubicBezTo>
                      <a:pt x="615757" y="630957"/>
                      <a:pt x="577632" y="650462"/>
                      <a:pt x="578076" y="669525"/>
                    </a:cubicBezTo>
                    <a:cubicBezTo>
                      <a:pt x="579406" y="710753"/>
                      <a:pt x="709739" y="636277"/>
                      <a:pt x="727471" y="625637"/>
                    </a:cubicBezTo>
                    <a:cubicBezTo>
                      <a:pt x="750523" y="611895"/>
                      <a:pt x="774019" y="595935"/>
                      <a:pt x="797957" y="583966"/>
                    </a:cubicBezTo>
                    <a:cubicBezTo>
                      <a:pt x="815246" y="575100"/>
                      <a:pt x="833865" y="569337"/>
                      <a:pt x="850711" y="558697"/>
                    </a:cubicBezTo>
                    <a:cubicBezTo>
                      <a:pt x="861794" y="551604"/>
                      <a:pt x="870660" y="544511"/>
                      <a:pt x="883516" y="540078"/>
                    </a:cubicBezTo>
                    <a:cubicBezTo>
                      <a:pt x="914548" y="529882"/>
                      <a:pt x="959322" y="531212"/>
                      <a:pt x="989910" y="541851"/>
                    </a:cubicBezTo>
                    <a:cubicBezTo>
                      <a:pt x="1000993" y="545841"/>
                      <a:pt x="1012963" y="552491"/>
                      <a:pt x="1000993" y="563130"/>
                    </a:cubicBezTo>
                    <a:cubicBezTo>
                      <a:pt x="996117" y="567564"/>
                      <a:pt x="989910" y="566677"/>
                      <a:pt x="985034" y="569780"/>
                    </a:cubicBezTo>
                    <a:cubicBezTo>
                      <a:pt x="970848" y="577760"/>
                      <a:pt x="955776" y="586182"/>
                      <a:pt x="941590" y="595049"/>
                    </a:cubicBezTo>
                    <a:cubicBezTo>
                      <a:pt x="933167" y="600368"/>
                      <a:pt x="925631" y="607461"/>
                      <a:pt x="917208" y="612338"/>
                    </a:cubicBezTo>
                    <a:cubicBezTo>
                      <a:pt x="900362" y="622091"/>
                      <a:pt x="881300" y="626080"/>
                      <a:pt x="862681" y="631400"/>
                    </a:cubicBezTo>
                    <a:cubicBezTo>
                      <a:pt x="828989" y="641596"/>
                      <a:pt x="797071" y="655782"/>
                      <a:pt x="764266" y="669081"/>
                    </a:cubicBezTo>
                    <a:cubicBezTo>
                      <a:pt x="737667" y="679721"/>
                      <a:pt x="714172" y="696567"/>
                      <a:pt x="689346" y="710309"/>
                    </a:cubicBezTo>
                    <a:cubicBezTo>
                      <a:pt x="677820" y="716959"/>
                      <a:pt x="650335" y="728928"/>
                      <a:pt x="655655" y="746217"/>
                    </a:cubicBezTo>
                    <a:cubicBezTo>
                      <a:pt x="667624" y="750650"/>
                      <a:pt x="679594" y="745774"/>
                      <a:pt x="690233" y="740454"/>
                    </a:cubicBezTo>
                    <a:cubicBezTo>
                      <a:pt x="709739" y="731145"/>
                      <a:pt x="728801" y="720505"/>
                      <a:pt x="747863" y="710753"/>
                    </a:cubicBezTo>
                    <a:cubicBezTo>
                      <a:pt x="763823" y="702330"/>
                      <a:pt x="778452" y="690360"/>
                      <a:pt x="794854" y="683267"/>
                    </a:cubicBezTo>
                    <a:cubicBezTo>
                      <a:pt x="808597" y="677504"/>
                      <a:pt x="823669" y="675731"/>
                      <a:pt x="838742" y="672628"/>
                    </a:cubicBezTo>
                    <a:cubicBezTo>
                      <a:pt x="860021" y="667751"/>
                      <a:pt x="885289" y="665535"/>
                      <a:pt x="907012" y="669968"/>
                    </a:cubicBezTo>
                    <a:cubicBezTo>
                      <a:pt x="929177" y="674401"/>
                      <a:pt x="950456" y="674401"/>
                      <a:pt x="973065" y="674401"/>
                    </a:cubicBezTo>
                    <a:cubicBezTo>
                      <a:pt x="983704" y="674401"/>
                      <a:pt x="994787" y="671298"/>
                      <a:pt x="1000993" y="681937"/>
                    </a:cubicBezTo>
                    <a:cubicBezTo>
                      <a:pt x="1013406" y="703216"/>
                      <a:pt x="985034" y="731145"/>
                      <a:pt x="969518" y="737794"/>
                    </a:cubicBezTo>
                    <a:cubicBezTo>
                      <a:pt x="938043" y="750650"/>
                      <a:pt x="906125" y="744001"/>
                      <a:pt x="873763" y="748434"/>
                    </a:cubicBezTo>
                    <a:cubicBezTo>
                      <a:pt x="857804" y="750650"/>
                      <a:pt x="840515" y="750650"/>
                      <a:pt x="824556" y="753754"/>
                    </a:cubicBezTo>
                    <a:cubicBezTo>
                      <a:pt x="809927" y="756413"/>
                      <a:pt x="796184" y="764836"/>
                      <a:pt x="781998" y="769713"/>
                    </a:cubicBezTo>
                    <a:cubicBezTo>
                      <a:pt x="755843" y="778579"/>
                      <a:pt x="723038" y="785228"/>
                      <a:pt x="701759" y="804291"/>
                    </a:cubicBezTo>
                    <a:cubicBezTo>
                      <a:pt x="688903" y="816260"/>
                      <a:pt x="673831" y="841085"/>
                      <a:pt x="694223" y="849508"/>
                    </a:cubicBezTo>
                    <a:cubicBezTo>
                      <a:pt x="720821" y="860591"/>
                      <a:pt x="769142" y="843745"/>
                      <a:pt x="795297" y="836209"/>
                    </a:cubicBezTo>
                    <a:cubicBezTo>
                      <a:pt x="824999" y="827343"/>
                      <a:pt x="856474" y="811384"/>
                      <a:pt x="883959" y="797198"/>
                    </a:cubicBezTo>
                    <a:cubicBezTo>
                      <a:pt x="900362" y="788775"/>
                      <a:pt x="961539" y="783012"/>
                      <a:pt x="940260" y="818477"/>
                    </a:cubicBezTo>
                    <a:cubicBezTo>
                      <a:pt x="933610" y="829559"/>
                      <a:pt x="919424" y="836652"/>
                      <a:pt x="908785" y="842416"/>
                    </a:cubicBezTo>
                    <a:cubicBezTo>
                      <a:pt x="895929" y="849065"/>
                      <a:pt x="885733" y="857931"/>
                      <a:pt x="874207" y="866354"/>
                    </a:cubicBezTo>
                    <a:cubicBezTo>
                      <a:pt x="863567" y="874334"/>
                      <a:pt x="804164" y="891623"/>
                      <a:pt x="813473" y="914675"/>
                    </a:cubicBezTo>
                    <a:cubicBezTo>
                      <a:pt x="826329" y="918665"/>
                      <a:pt x="843175" y="912015"/>
                      <a:pt x="855588" y="910685"/>
                    </a:cubicBezTo>
                    <a:cubicBezTo>
                      <a:pt x="869330" y="909355"/>
                      <a:pt x="882630" y="909355"/>
                      <a:pt x="896372" y="906252"/>
                    </a:cubicBezTo>
                    <a:cubicBezTo>
                      <a:pt x="924301" y="899602"/>
                      <a:pt x="954446" y="891180"/>
                      <a:pt x="981487" y="881427"/>
                    </a:cubicBezTo>
                    <a:cubicBezTo>
                      <a:pt x="1002766" y="873890"/>
                      <a:pt x="1024932" y="865467"/>
                      <a:pt x="1047097" y="860148"/>
                    </a:cubicBezTo>
                    <a:cubicBezTo>
                      <a:pt x="1055520" y="857931"/>
                      <a:pt x="1081232" y="855271"/>
                      <a:pt x="1088325" y="861921"/>
                    </a:cubicBezTo>
                    <a:cubicBezTo>
                      <a:pt x="1095418" y="868571"/>
                      <a:pt x="1092758" y="891180"/>
                      <a:pt x="1089212" y="899602"/>
                    </a:cubicBezTo>
                    <a:cubicBezTo>
                      <a:pt x="1081676" y="916005"/>
                      <a:pt x="1055077" y="931521"/>
                      <a:pt x="1041334" y="941274"/>
                    </a:cubicBezTo>
                    <a:cubicBezTo>
                      <a:pt x="1018726" y="957233"/>
                      <a:pt x="993014" y="976738"/>
                      <a:pt x="965972" y="984275"/>
                    </a:cubicBezTo>
                    <a:cubicBezTo>
                      <a:pt x="941146" y="991367"/>
                      <a:pt x="915434" y="983388"/>
                      <a:pt x="890166" y="988264"/>
                    </a:cubicBezTo>
                    <a:cubicBezTo>
                      <a:pt x="880413" y="990038"/>
                      <a:pt x="848495" y="994027"/>
                      <a:pt x="844948" y="1003780"/>
                    </a:cubicBezTo>
                    <a:cubicBezTo>
                      <a:pt x="837855" y="1021069"/>
                      <a:pt x="875980" y="1034369"/>
                      <a:pt x="884846" y="1040132"/>
                    </a:cubicBezTo>
                    <a:cubicBezTo>
                      <a:pt x="900362" y="1050771"/>
                      <a:pt x="922971" y="1068947"/>
                      <a:pt x="908341" y="1089782"/>
                    </a:cubicBezTo>
                    <a:cubicBezTo>
                      <a:pt x="899032" y="1103082"/>
                      <a:pt x="865340" y="1103968"/>
                      <a:pt x="850268" y="1104855"/>
                    </a:cubicBezTo>
                    <a:cubicBezTo>
                      <a:pt x="826772" y="1106185"/>
                      <a:pt x="794411" y="1107515"/>
                      <a:pt x="776235" y="1090669"/>
                    </a:cubicBezTo>
                    <a:cubicBezTo>
                      <a:pt x="758946" y="1074266"/>
                      <a:pt x="750523" y="1048998"/>
                      <a:pt x="732791" y="1033039"/>
                    </a:cubicBezTo>
                    <a:cubicBezTo>
                      <a:pt x="727028" y="1028162"/>
                      <a:pt x="703976" y="1009987"/>
                      <a:pt x="695996" y="1016193"/>
                    </a:cubicBezTo>
                    <a:cubicBezTo>
                      <a:pt x="688017" y="1022399"/>
                      <a:pt x="700429" y="1048111"/>
                      <a:pt x="700429" y="1053874"/>
                    </a:cubicBezTo>
                    <a:cubicBezTo>
                      <a:pt x="634819" y="1071163"/>
                      <a:pt x="606891" y="982944"/>
                      <a:pt x="583396" y="936840"/>
                    </a:cubicBezTo>
                    <a:cubicBezTo>
                      <a:pt x="576746" y="923984"/>
                      <a:pt x="573199" y="924871"/>
                      <a:pt x="562560" y="919108"/>
                    </a:cubicBezTo>
                    <a:cubicBezTo>
                      <a:pt x="552364" y="913788"/>
                      <a:pt x="543498" y="906695"/>
                      <a:pt x="532858" y="902262"/>
                    </a:cubicBezTo>
                    <a:cubicBezTo>
                      <a:pt x="520446" y="896499"/>
                      <a:pt x="512466" y="898716"/>
                      <a:pt x="511579" y="89339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903" name="Google Shape;903;p29"/>
              <p:cNvGrpSpPr/>
              <p:nvPr/>
            </p:nvGrpSpPr>
            <p:grpSpPr>
              <a:xfrm>
                <a:off x="1432160" y="2222976"/>
                <a:ext cx="1037047" cy="1240028"/>
                <a:chOff x="1432160" y="2222976"/>
                <a:chExt cx="1037047" cy="1240028"/>
              </a:xfrm>
            </p:grpSpPr>
            <p:sp>
              <p:nvSpPr>
                <p:cNvPr id="904" name="Google Shape;904;p29"/>
                <p:cNvSpPr/>
                <p:nvPr/>
              </p:nvSpPr>
              <p:spPr>
                <a:xfrm>
                  <a:off x="1833134" y="2489294"/>
                  <a:ext cx="142576" cy="973710"/>
                </a:xfrm>
                <a:custGeom>
                  <a:avLst/>
                  <a:gdLst/>
                  <a:ahLst/>
                  <a:cxnLst/>
                  <a:rect l="l" t="t" r="r" b="b"/>
                  <a:pathLst>
                    <a:path w="142576" h="973710" extrusionOk="0">
                      <a:moveTo>
                        <a:pt x="0" y="332"/>
                      </a:moveTo>
                      <a:cubicBezTo>
                        <a:pt x="2217" y="44220"/>
                        <a:pt x="7536" y="87664"/>
                        <a:pt x="9309" y="131109"/>
                      </a:cubicBezTo>
                      <a:cubicBezTo>
                        <a:pt x="11083" y="171007"/>
                        <a:pt x="12856" y="207802"/>
                        <a:pt x="23939" y="246813"/>
                      </a:cubicBezTo>
                      <a:cubicBezTo>
                        <a:pt x="45661" y="325279"/>
                        <a:pt x="43444" y="405961"/>
                        <a:pt x="52311" y="485756"/>
                      </a:cubicBezTo>
                      <a:cubicBezTo>
                        <a:pt x="61177" y="562449"/>
                        <a:pt x="66940" y="638255"/>
                        <a:pt x="81126" y="714504"/>
                      </a:cubicBezTo>
                      <a:cubicBezTo>
                        <a:pt x="96641" y="798290"/>
                        <a:pt x="137869" y="870549"/>
                        <a:pt x="116590" y="958325"/>
                      </a:cubicBezTo>
                      <a:cubicBezTo>
                        <a:pt x="112157" y="976057"/>
                        <a:pt x="140086" y="980047"/>
                        <a:pt x="141416" y="961871"/>
                      </a:cubicBezTo>
                      <a:cubicBezTo>
                        <a:pt x="146735" y="887838"/>
                        <a:pt x="132993" y="819125"/>
                        <a:pt x="116147" y="747309"/>
                      </a:cubicBezTo>
                      <a:cubicBezTo>
                        <a:pt x="97085" y="665297"/>
                        <a:pt x="83342" y="580182"/>
                        <a:pt x="70043" y="497283"/>
                      </a:cubicBezTo>
                      <a:cubicBezTo>
                        <a:pt x="58517" y="426353"/>
                        <a:pt x="53197" y="355867"/>
                        <a:pt x="39011" y="284937"/>
                      </a:cubicBezTo>
                      <a:cubicBezTo>
                        <a:pt x="29258" y="234843"/>
                        <a:pt x="17289" y="188739"/>
                        <a:pt x="15073" y="137315"/>
                      </a:cubicBezTo>
                      <a:cubicBezTo>
                        <a:pt x="13299" y="91211"/>
                        <a:pt x="4433" y="45994"/>
                        <a:pt x="443" y="332"/>
                      </a:cubicBezTo>
                      <a:cubicBezTo>
                        <a:pt x="887" y="-111"/>
                        <a:pt x="0" y="-111"/>
                        <a:pt x="0" y="332"/>
                      </a:cubicBezTo>
                      <a:lnTo>
                        <a:pt x="0" y="332"/>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5" name="Google Shape;905;p29"/>
                <p:cNvSpPr/>
                <p:nvPr/>
              </p:nvSpPr>
              <p:spPr>
                <a:xfrm>
                  <a:off x="1660243" y="2995720"/>
                  <a:ext cx="242424" cy="315976"/>
                </a:xfrm>
                <a:custGeom>
                  <a:avLst/>
                  <a:gdLst/>
                  <a:ahLst/>
                  <a:cxnLst/>
                  <a:rect l="l" t="t" r="r" b="b"/>
                  <a:pathLst>
                    <a:path w="242424" h="315976" extrusionOk="0">
                      <a:moveTo>
                        <a:pt x="887" y="315802"/>
                      </a:moveTo>
                      <a:cubicBezTo>
                        <a:pt x="21279" y="306493"/>
                        <a:pt x="29702" y="276791"/>
                        <a:pt x="40341" y="258172"/>
                      </a:cubicBezTo>
                      <a:cubicBezTo>
                        <a:pt x="57630" y="229357"/>
                        <a:pt x="81569" y="205862"/>
                        <a:pt x="97085" y="176160"/>
                      </a:cubicBezTo>
                      <a:cubicBezTo>
                        <a:pt x="117477" y="137149"/>
                        <a:pt x="127673" y="98581"/>
                        <a:pt x="167571" y="74199"/>
                      </a:cubicBezTo>
                      <a:cubicBezTo>
                        <a:pt x="195056" y="57353"/>
                        <a:pt x="215892" y="46270"/>
                        <a:pt x="238501" y="23661"/>
                      </a:cubicBezTo>
                      <a:cubicBezTo>
                        <a:pt x="250913" y="11249"/>
                        <a:pt x="230964" y="-8700"/>
                        <a:pt x="218995" y="4156"/>
                      </a:cubicBezTo>
                      <a:cubicBezTo>
                        <a:pt x="178654" y="48487"/>
                        <a:pt x="125457" y="63559"/>
                        <a:pt x="104621" y="125179"/>
                      </a:cubicBezTo>
                      <a:cubicBezTo>
                        <a:pt x="91765" y="163304"/>
                        <a:pt x="75806" y="190346"/>
                        <a:pt x="53640" y="222707"/>
                      </a:cubicBezTo>
                      <a:cubicBezTo>
                        <a:pt x="33692" y="251522"/>
                        <a:pt x="21722" y="287430"/>
                        <a:pt x="0" y="314916"/>
                      </a:cubicBezTo>
                      <a:cubicBezTo>
                        <a:pt x="0" y="315802"/>
                        <a:pt x="443" y="316246"/>
                        <a:pt x="887" y="315802"/>
                      </a:cubicBezTo>
                      <a:lnTo>
                        <a:pt x="887" y="315802"/>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6" name="Google Shape;906;p29"/>
                <p:cNvSpPr/>
                <p:nvPr/>
              </p:nvSpPr>
              <p:spPr>
                <a:xfrm>
                  <a:off x="1755555" y="3139490"/>
                  <a:ext cx="45399" cy="131136"/>
                </a:xfrm>
                <a:custGeom>
                  <a:avLst/>
                  <a:gdLst/>
                  <a:ahLst/>
                  <a:cxnLst/>
                  <a:rect l="l" t="t" r="r" b="b"/>
                  <a:pathLst>
                    <a:path w="45399" h="131136" extrusionOk="0">
                      <a:moveTo>
                        <a:pt x="43001" y="130805"/>
                      </a:moveTo>
                      <a:cubicBezTo>
                        <a:pt x="47877" y="114402"/>
                        <a:pt x="44774" y="101103"/>
                        <a:pt x="38568" y="85587"/>
                      </a:cubicBezTo>
                      <a:cubicBezTo>
                        <a:pt x="34135" y="74504"/>
                        <a:pt x="29258" y="63421"/>
                        <a:pt x="24825" y="51895"/>
                      </a:cubicBezTo>
                      <a:cubicBezTo>
                        <a:pt x="24825" y="51452"/>
                        <a:pt x="15516" y="14657"/>
                        <a:pt x="15073" y="15101"/>
                      </a:cubicBezTo>
                      <a:cubicBezTo>
                        <a:pt x="22609" y="11111"/>
                        <a:pt x="18619" y="471"/>
                        <a:pt x="11083" y="28"/>
                      </a:cubicBezTo>
                      <a:cubicBezTo>
                        <a:pt x="10196" y="28"/>
                        <a:pt x="9309" y="28"/>
                        <a:pt x="8866" y="28"/>
                      </a:cubicBezTo>
                      <a:cubicBezTo>
                        <a:pt x="3990" y="-415"/>
                        <a:pt x="0" y="4461"/>
                        <a:pt x="0" y="8894"/>
                      </a:cubicBezTo>
                      <a:cubicBezTo>
                        <a:pt x="0" y="30616"/>
                        <a:pt x="8866" y="45246"/>
                        <a:pt x="18176" y="63865"/>
                      </a:cubicBezTo>
                      <a:cubicBezTo>
                        <a:pt x="29258" y="85587"/>
                        <a:pt x="34578" y="108196"/>
                        <a:pt x="43001" y="130805"/>
                      </a:cubicBezTo>
                      <a:cubicBezTo>
                        <a:pt x="42558" y="131248"/>
                        <a:pt x="43001" y="131248"/>
                        <a:pt x="43001" y="130805"/>
                      </a:cubicBezTo>
                      <a:lnTo>
                        <a:pt x="43001" y="130805"/>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7" name="Google Shape;907;p29"/>
                <p:cNvSpPr/>
                <p:nvPr/>
              </p:nvSpPr>
              <p:spPr>
                <a:xfrm>
                  <a:off x="1558108" y="3107492"/>
                  <a:ext cx="221522" cy="134519"/>
                </a:xfrm>
                <a:custGeom>
                  <a:avLst/>
                  <a:gdLst/>
                  <a:ahLst/>
                  <a:cxnLst/>
                  <a:rect l="l" t="t" r="r" b="b"/>
                  <a:pathLst>
                    <a:path w="221522" h="134519" extrusionOk="0">
                      <a:moveTo>
                        <a:pt x="1061" y="134430"/>
                      </a:moveTo>
                      <a:cubicBezTo>
                        <a:pt x="34309" y="109605"/>
                        <a:pt x="59577" y="75470"/>
                        <a:pt x="94156" y="51531"/>
                      </a:cubicBezTo>
                      <a:cubicBezTo>
                        <a:pt x="114104" y="37346"/>
                        <a:pt x="133167" y="28480"/>
                        <a:pt x="157992" y="28036"/>
                      </a:cubicBezTo>
                      <a:cubicBezTo>
                        <a:pt x="169961" y="27593"/>
                        <a:pt x="183704" y="33356"/>
                        <a:pt x="194787" y="32026"/>
                      </a:cubicBezTo>
                      <a:cubicBezTo>
                        <a:pt x="205870" y="30696"/>
                        <a:pt x="210746" y="27593"/>
                        <a:pt x="218726" y="18283"/>
                      </a:cubicBezTo>
                      <a:cubicBezTo>
                        <a:pt x="227592" y="8087"/>
                        <a:pt x="213406" y="-6542"/>
                        <a:pt x="203653" y="3211"/>
                      </a:cubicBezTo>
                      <a:cubicBezTo>
                        <a:pt x="195673" y="11190"/>
                        <a:pt x="154002" y="9860"/>
                        <a:pt x="142920" y="11634"/>
                      </a:cubicBezTo>
                      <a:cubicBezTo>
                        <a:pt x="123414" y="14294"/>
                        <a:pt x="112331" y="17840"/>
                        <a:pt x="99032" y="31139"/>
                      </a:cubicBezTo>
                      <a:cubicBezTo>
                        <a:pt x="65340" y="64387"/>
                        <a:pt x="32536" y="98079"/>
                        <a:pt x="174" y="133100"/>
                      </a:cubicBezTo>
                      <a:cubicBezTo>
                        <a:pt x="-269" y="133544"/>
                        <a:pt x="174" y="134874"/>
                        <a:pt x="1061" y="134430"/>
                      </a:cubicBezTo>
                      <a:lnTo>
                        <a:pt x="1061" y="13443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8" name="Google Shape;908;p29"/>
                <p:cNvSpPr/>
                <p:nvPr/>
              </p:nvSpPr>
              <p:spPr>
                <a:xfrm>
                  <a:off x="1481534" y="2886133"/>
                  <a:ext cx="409244" cy="265593"/>
                </a:xfrm>
                <a:custGeom>
                  <a:avLst/>
                  <a:gdLst/>
                  <a:ahLst/>
                  <a:cxnLst/>
                  <a:rect l="l" t="t" r="r" b="b"/>
                  <a:pathLst>
                    <a:path w="409244" h="265593" extrusionOk="0">
                      <a:moveTo>
                        <a:pt x="2272" y="265355"/>
                      </a:moveTo>
                      <a:cubicBezTo>
                        <a:pt x="18231" y="252942"/>
                        <a:pt x="34633" y="243633"/>
                        <a:pt x="49706" y="229890"/>
                      </a:cubicBezTo>
                      <a:cubicBezTo>
                        <a:pt x="69212" y="211271"/>
                        <a:pt x="86501" y="192652"/>
                        <a:pt x="109109" y="177136"/>
                      </a:cubicBezTo>
                      <a:cubicBezTo>
                        <a:pt x="149451" y="149651"/>
                        <a:pt x="186689" y="126599"/>
                        <a:pt x="234123" y="111083"/>
                      </a:cubicBezTo>
                      <a:cubicBezTo>
                        <a:pt x="270917" y="99114"/>
                        <a:pt x="310372" y="106207"/>
                        <a:pt x="343620" y="86258"/>
                      </a:cubicBezTo>
                      <a:cubicBezTo>
                        <a:pt x="372879" y="68968"/>
                        <a:pt x="407457" y="43700"/>
                        <a:pt x="409230" y="6905"/>
                      </a:cubicBezTo>
                      <a:cubicBezTo>
                        <a:pt x="409673" y="255"/>
                        <a:pt x="399477" y="-2848"/>
                        <a:pt x="396374" y="3359"/>
                      </a:cubicBezTo>
                      <a:cubicBezTo>
                        <a:pt x="357806" y="85371"/>
                        <a:pt x="245206" y="84928"/>
                        <a:pt x="173833" y="123052"/>
                      </a:cubicBezTo>
                      <a:cubicBezTo>
                        <a:pt x="106893" y="158961"/>
                        <a:pt x="58572" y="216591"/>
                        <a:pt x="942" y="263138"/>
                      </a:cubicBezTo>
                      <a:cubicBezTo>
                        <a:pt x="-1275" y="264468"/>
                        <a:pt x="942" y="266241"/>
                        <a:pt x="2272" y="265355"/>
                      </a:cubicBezTo>
                      <a:lnTo>
                        <a:pt x="2272" y="265355"/>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9" name="Google Shape;909;p29"/>
                <p:cNvSpPr/>
                <p:nvPr/>
              </p:nvSpPr>
              <p:spPr>
                <a:xfrm>
                  <a:off x="1450046" y="2849728"/>
                  <a:ext cx="432954" cy="73132"/>
                </a:xfrm>
                <a:custGeom>
                  <a:avLst/>
                  <a:gdLst/>
                  <a:ahLst/>
                  <a:cxnLst/>
                  <a:rect l="l" t="t" r="r" b="b"/>
                  <a:pathLst>
                    <a:path w="432954" h="73132" extrusionOk="0">
                      <a:moveTo>
                        <a:pt x="512" y="73012"/>
                      </a:moveTo>
                      <a:cubicBezTo>
                        <a:pt x="26224" y="67692"/>
                        <a:pt x="53709" y="68579"/>
                        <a:pt x="79864" y="63259"/>
                      </a:cubicBezTo>
                      <a:cubicBezTo>
                        <a:pt x="102030" y="58826"/>
                        <a:pt x="122865" y="55723"/>
                        <a:pt x="144588" y="49516"/>
                      </a:cubicBezTo>
                      <a:cubicBezTo>
                        <a:pt x="176949" y="40650"/>
                        <a:pt x="198671" y="39320"/>
                        <a:pt x="231920" y="48630"/>
                      </a:cubicBezTo>
                      <a:cubicBezTo>
                        <a:pt x="254972" y="54836"/>
                        <a:pt x="266498" y="52619"/>
                        <a:pt x="291766" y="49959"/>
                      </a:cubicBezTo>
                      <a:cubicBezTo>
                        <a:pt x="322355" y="46413"/>
                        <a:pt x="352943" y="45970"/>
                        <a:pt x="383531" y="41980"/>
                      </a:cubicBezTo>
                      <a:cubicBezTo>
                        <a:pt x="401707" y="39763"/>
                        <a:pt x="428749" y="31341"/>
                        <a:pt x="432739" y="10948"/>
                      </a:cubicBezTo>
                      <a:cubicBezTo>
                        <a:pt x="434955" y="-134"/>
                        <a:pt x="419439" y="-4568"/>
                        <a:pt x="415893" y="6072"/>
                      </a:cubicBezTo>
                      <a:cubicBezTo>
                        <a:pt x="406140" y="33557"/>
                        <a:pt x="352500" y="27351"/>
                        <a:pt x="330778" y="30897"/>
                      </a:cubicBezTo>
                      <a:cubicBezTo>
                        <a:pt x="316148" y="33114"/>
                        <a:pt x="300633" y="36660"/>
                        <a:pt x="285560" y="38434"/>
                      </a:cubicBezTo>
                      <a:cubicBezTo>
                        <a:pt x="257188" y="41980"/>
                        <a:pt x="236353" y="36217"/>
                        <a:pt x="209754" y="31341"/>
                      </a:cubicBezTo>
                      <a:cubicBezTo>
                        <a:pt x="181382" y="26464"/>
                        <a:pt x="157887" y="39320"/>
                        <a:pt x="131732" y="47300"/>
                      </a:cubicBezTo>
                      <a:cubicBezTo>
                        <a:pt x="89174" y="59712"/>
                        <a:pt x="43070" y="60156"/>
                        <a:pt x="512" y="72125"/>
                      </a:cubicBezTo>
                      <a:cubicBezTo>
                        <a:pt x="-375" y="72568"/>
                        <a:pt x="69" y="73455"/>
                        <a:pt x="512" y="73012"/>
                      </a:cubicBezTo>
                      <a:lnTo>
                        <a:pt x="512" y="73012"/>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0" name="Google Shape;910;p29"/>
                <p:cNvSpPr/>
                <p:nvPr/>
              </p:nvSpPr>
              <p:spPr>
                <a:xfrm>
                  <a:off x="1441359" y="2752509"/>
                  <a:ext cx="6427" cy="886"/>
                </a:xfrm>
                <a:custGeom>
                  <a:avLst/>
                  <a:gdLst/>
                  <a:ahLst/>
                  <a:cxnLst/>
                  <a:rect l="l" t="t" r="r" b="b"/>
                  <a:pathLst>
                    <a:path w="6427" h="886" extrusionOk="0">
                      <a:moveTo>
                        <a:pt x="6096" y="0"/>
                      </a:moveTo>
                      <a:cubicBezTo>
                        <a:pt x="4322" y="0"/>
                        <a:pt x="2106" y="0"/>
                        <a:pt x="332" y="0"/>
                      </a:cubicBezTo>
                      <a:cubicBezTo>
                        <a:pt x="-111" y="0"/>
                        <a:pt x="-111" y="886"/>
                        <a:pt x="332" y="886"/>
                      </a:cubicBezTo>
                      <a:cubicBezTo>
                        <a:pt x="2106" y="886"/>
                        <a:pt x="4322" y="886"/>
                        <a:pt x="6096" y="886"/>
                      </a:cubicBezTo>
                      <a:cubicBezTo>
                        <a:pt x="6539" y="886"/>
                        <a:pt x="6539" y="0"/>
                        <a:pt x="6096" y="0"/>
                      </a:cubicBezTo>
                      <a:lnTo>
                        <a:pt x="6096" y="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1" name="Google Shape;911;p29"/>
                <p:cNvSpPr/>
                <p:nvPr/>
              </p:nvSpPr>
              <p:spPr>
                <a:xfrm>
                  <a:off x="1432160" y="2752419"/>
                  <a:ext cx="441169" cy="46281"/>
                </a:xfrm>
                <a:custGeom>
                  <a:avLst/>
                  <a:gdLst/>
                  <a:ahLst/>
                  <a:cxnLst/>
                  <a:rect l="l" t="t" r="r" b="b"/>
                  <a:pathLst>
                    <a:path w="441169" h="46281" extrusionOk="0">
                      <a:moveTo>
                        <a:pt x="665" y="977"/>
                      </a:moveTo>
                      <a:cubicBezTo>
                        <a:pt x="47656" y="4967"/>
                        <a:pt x="85337" y="33339"/>
                        <a:pt x="133658" y="35112"/>
                      </a:cubicBezTo>
                      <a:cubicBezTo>
                        <a:pt x="150060" y="35555"/>
                        <a:pt x="164246" y="32452"/>
                        <a:pt x="180205" y="28906"/>
                      </a:cubicBezTo>
                      <a:cubicBezTo>
                        <a:pt x="210794" y="22256"/>
                        <a:pt x="225423" y="26246"/>
                        <a:pt x="253795" y="32895"/>
                      </a:cubicBezTo>
                      <a:cubicBezTo>
                        <a:pt x="276404" y="38215"/>
                        <a:pt x="298569" y="45308"/>
                        <a:pt x="321621" y="46195"/>
                      </a:cubicBezTo>
                      <a:cubicBezTo>
                        <a:pt x="342457" y="47081"/>
                        <a:pt x="363736" y="40875"/>
                        <a:pt x="384571" y="41761"/>
                      </a:cubicBezTo>
                      <a:cubicBezTo>
                        <a:pt x="403633" y="42648"/>
                        <a:pt x="416933" y="46638"/>
                        <a:pt x="435552" y="39988"/>
                      </a:cubicBezTo>
                      <a:cubicBezTo>
                        <a:pt x="445305" y="36442"/>
                        <a:pt x="441315" y="23142"/>
                        <a:pt x="431562" y="24916"/>
                      </a:cubicBezTo>
                      <a:cubicBezTo>
                        <a:pt x="413386" y="28019"/>
                        <a:pt x="388561" y="21813"/>
                        <a:pt x="368612" y="24029"/>
                      </a:cubicBezTo>
                      <a:cubicBezTo>
                        <a:pt x="354426" y="25359"/>
                        <a:pt x="338910" y="29349"/>
                        <a:pt x="324724" y="29349"/>
                      </a:cubicBezTo>
                      <a:cubicBezTo>
                        <a:pt x="296353" y="29349"/>
                        <a:pt x="269311" y="20483"/>
                        <a:pt x="241382" y="16050"/>
                      </a:cubicBezTo>
                      <a:cubicBezTo>
                        <a:pt x="201484" y="9400"/>
                        <a:pt x="166906" y="28906"/>
                        <a:pt x="127008" y="28906"/>
                      </a:cubicBezTo>
                      <a:cubicBezTo>
                        <a:pt x="81791" y="28906"/>
                        <a:pt x="44996" y="2307"/>
                        <a:pt x="665" y="91"/>
                      </a:cubicBezTo>
                      <a:cubicBezTo>
                        <a:pt x="-222" y="-353"/>
                        <a:pt x="-222" y="977"/>
                        <a:pt x="665" y="977"/>
                      </a:cubicBezTo>
                      <a:lnTo>
                        <a:pt x="665" y="97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2" name="Google Shape;912;p29"/>
                <p:cNvSpPr/>
                <p:nvPr/>
              </p:nvSpPr>
              <p:spPr>
                <a:xfrm>
                  <a:off x="1494002" y="2606592"/>
                  <a:ext cx="361479" cy="105671"/>
                </a:xfrm>
                <a:custGeom>
                  <a:avLst/>
                  <a:gdLst/>
                  <a:ahLst/>
                  <a:cxnLst/>
                  <a:rect l="l" t="t" r="r" b="b"/>
                  <a:pathLst>
                    <a:path w="361479" h="105671" extrusionOk="0">
                      <a:moveTo>
                        <a:pt x="443" y="512"/>
                      </a:moveTo>
                      <a:cubicBezTo>
                        <a:pt x="20392" y="8492"/>
                        <a:pt x="39898" y="23121"/>
                        <a:pt x="59847" y="32430"/>
                      </a:cubicBezTo>
                      <a:cubicBezTo>
                        <a:pt x="79352" y="41740"/>
                        <a:pt x="99301" y="47946"/>
                        <a:pt x="118807" y="55925"/>
                      </a:cubicBezTo>
                      <a:cubicBezTo>
                        <a:pt x="131220" y="60802"/>
                        <a:pt x="143632" y="65678"/>
                        <a:pt x="156045" y="70555"/>
                      </a:cubicBezTo>
                      <a:cubicBezTo>
                        <a:pt x="168901" y="75874"/>
                        <a:pt x="179540" y="84741"/>
                        <a:pt x="192840" y="89174"/>
                      </a:cubicBezTo>
                      <a:cubicBezTo>
                        <a:pt x="221212" y="98483"/>
                        <a:pt x="256233" y="94937"/>
                        <a:pt x="285491" y="96267"/>
                      </a:cubicBezTo>
                      <a:cubicBezTo>
                        <a:pt x="308544" y="97153"/>
                        <a:pt x="333369" y="109123"/>
                        <a:pt x="355978" y="104690"/>
                      </a:cubicBezTo>
                      <a:cubicBezTo>
                        <a:pt x="364844" y="102916"/>
                        <a:pt x="362184" y="90060"/>
                        <a:pt x="353761" y="89617"/>
                      </a:cubicBezTo>
                      <a:cubicBezTo>
                        <a:pt x="336029" y="88287"/>
                        <a:pt x="318740" y="79864"/>
                        <a:pt x="299234" y="79864"/>
                      </a:cubicBezTo>
                      <a:cubicBezTo>
                        <a:pt x="279285" y="79864"/>
                        <a:pt x="259779" y="81194"/>
                        <a:pt x="239387" y="79864"/>
                      </a:cubicBezTo>
                      <a:cubicBezTo>
                        <a:pt x="214119" y="78091"/>
                        <a:pt x="204366" y="76318"/>
                        <a:pt x="178210" y="67452"/>
                      </a:cubicBezTo>
                      <a:cubicBezTo>
                        <a:pt x="153385" y="59472"/>
                        <a:pt x="127673" y="52379"/>
                        <a:pt x="102848" y="44843"/>
                      </a:cubicBezTo>
                      <a:cubicBezTo>
                        <a:pt x="66496" y="33317"/>
                        <a:pt x="35021" y="13368"/>
                        <a:pt x="0" y="512"/>
                      </a:cubicBezTo>
                      <a:cubicBezTo>
                        <a:pt x="0" y="-375"/>
                        <a:pt x="0" y="69"/>
                        <a:pt x="443" y="512"/>
                      </a:cubicBezTo>
                      <a:lnTo>
                        <a:pt x="443" y="512"/>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3" name="Google Shape;913;p29"/>
                <p:cNvSpPr/>
                <p:nvPr/>
              </p:nvSpPr>
              <p:spPr>
                <a:xfrm>
                  <a:off x="1526190" y="2451433"/>
                  <a:ext cx="320880" cy="171770"/>
                </a:xfrm>
                <a:custGeom>
                  <a:avLst/>
                  <a:gdLst/>
                  <a:ahLst/>
                  <a:cxnLst/>
                  <a:rect l="l" t="t" r="r" b="b"/>
                  <a:pathLst>
                    <a:path w="320880" h="171770" extrusionOk="0">
                      <a:moveTo>
                        <a:pt x="174" y="512"/>
                      </a:moveTo>
                      <a:cubicBezTo>
                        <a:pt x="20123" y="24451"/>
                        <a:pt x="36525" y="50162"/>
                        <a:pt x="62681" y="67008"/>
                      </a:cubicBezTo>
                      <a:cubicBezTo>
                        <a:pt x="87506" y="82524"/>
                        <a:pt x="114104" y="94493"/>
                        <a:pt x="140703" y="106906"/>
                      </a:cubicBezTo>
                      <a:cubicBezTo>
                        <a:pt x="162869" y="117102"/>
                        <a:pt x="185477" y="124195"/>
                        <a:pt x="208529" y="132175"/>
                      </a:cubicBezTo>
                      <a:cubicBezTo>
                        <a:pt x="243108" y="144144"/>
                        <a:pt x="275469" y="165423"/>
                        <a:pt x="311377" y="171629"/>
                      </a:cubicBezTo>
                      <a:cubicBezTo>
                        <a:pt x="322460" y="173403"/>
                        <a:pt x="324677" y="157887"/>
                        <a:pt x="313594" y="156557"/>
                      </a:cubicBezTo>
                      <a:cubicBezTo>
                        <a:pt x="278129" y="152124"/>
                        <a:pt x="245767" y="131288"/>
                        <a:pt x="211633" y="120649"/>
                      </a:cubicBezTo>
                      <a:cubicBezTo>
                        <a:pt x="187251" y="113113"/>
                        <a:pt x="163755" y="103803"/>
                        <a:pt x="139816" y="95823"/>
                      </a:cubicBezTo>
                      <a:cubicBezTo>
                        <a:pt x="117208" y="88287"/>
                        <a:pt x="95929" y="80308"/>
                        <a:pt x="74650" y="69225"/>
                      </a:cubicBezTo>
                      <a:cubicBezTo>
                        <a:pt x="41402" y="51492"/>
                        <a:pt x="25443" y="28440"/>
                        <a:pt x="1061" y="512"/>
                      </a:cubicBezTo>
                      <a:cubicBezTo>
                        <a:pt x="174" y="-375"/>
                        <a:pt x="-269" y="69"/>
                        <a:pt x="174" y="512"/>
                      </a:cubicBezTo>
                      <a:lnTo>
                        <a:pt x="174" y="512"/>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4" name="Google Shape;914;p29"/>
                <p:cNvSpPr/>
                <p:nvPr/>
              </p:nvSpPr>
              <p:spPr>
                <a:xfrm>
                  <a:off x="1637191" y="2375252"/>
                  <a:ext cx="206227" cy="214918"/>
                </a:xfrm>
                <a:custGeom>
                  <a:avLst/>
                  <a:gdLst/>
                  <a:ahLst/>
                  <a:cxnLst/>
                  <a:rect l="l" t="t" r="r" b="b"/>
                  <a:pathLst>
                    <a:path w="206227" h="214918" extrusionOk="0">
                      <a:moveTo>
                        <a:pt x="0" y="887"/>
                      </a:moveTo>
                      <a:cubicBezTo>
                        <a:pt x="21279" y="18619"/>
                        <a:pt x="36351" y="35908"/>
                        <a:pt x="60733" y="49651"/>
                      </a:cubicBezTo>
                      <a:cubicBezTo>
                        <a:pt x="93538" y="68270"/>
                        <a:pt x="116147" y="93095"/>
                        <a:pt x="140086" y="121910"/>
                      </a:cubicBezTo>
                      <a:cubicBezTo>
                        <a:pt x="164025" y="151612"/>
                        <a:pt x="179984" y="185747"/>
                        <a:pt x="204366" y="214562"/>
                      </a:cubicBezTo>
                      <a:cubicBezTo>
                        <a:pt x="205252" y="215449"/>
                        <a:pt x="206582" y="214562"/>
                        <a:pt x="206139" y="213232"/>
                      </a:cubicBezTo>
                      <a:cubicBezTo>
                        <a:pt x="197716" y="167128"/>
                        <a:pt x="172004" y="137869"/>
                        <a:pt x="138756" y="105064"/>
                      </a:cubicBezTo>
                      <a:cubicBezTo>
                        <a:pt x="118807" y="85559"/>
                        <a:pt x="99745" y="66496"/>
                        <a:pt x="75363" y="51867"/>
                      </a:cubicBezTo>
                      <a:cubicBezTo>
                        <a:pt x="58074" y="41228"/>
                        <a:pt x="39011" y="34578"/>
                        <a:pt x="23495" y="20836"/>
                      </a:cubicBezTo>
                      <a:cubicBezTo>
                        <a:pt x="15516" y="13743"/>
                        <a:pt x="8866" y="6206"/>
                        <a:pt x="443" y="0"/>
                      </a:cubicBezTo>
                      <a:cubicBezTo>
                        <a:pt x="443" y="0"/>
                        <a:pt x="0" y="443"/>
                        <a:pt x="0" y="887"/>
                      </a:cubicBezTo>
                      <a:lnTo>
                        <a:pt x="0" y="88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5" name="Google Shape;915;p29"/>
                <p:cNvSpPr/>
                <p:nvPr/>
              </p:nvSpPr>
              <p:spPr>
                <a:xfrm>
                  <a:off x="1823824" y="2425125"/>
                  <a:ext cx="9752" cy="47212"/>
                </a:xfrm>
                <a:custGeom>
                  <a:avLst/>
                  <a:gdLst/>
                  <a:ahLst/>
                  <a:cxnLst/>
                  <a:rect l="l" t="t" r="r" b="b"/>
                  <a:pathLst>
                    <a:path w="9752" h="47212" extrusionOk="0">
                      <a:moveTo>
                        <a:pt x="9753" y="47213"/>
                      </a:moveTo>
                      <a:cubicBezTo>
                        <a:pt x="9753" y="43666"/>
                        <a:pt x="9309" y="41450"/>
                        <a:pt x="8423" y="38346"/>
                      </a:cubicBezTo>
                      <a:cubicBezTo>
                        <a:pt x="7093" y="33470"/>
                        <a:pt x="7536" y="29037"/>
                        <a:pt x="7536" y="24160"/>
                      </a:cubicBezTo>
                      <a:cubicBezTo>
                        <a:pt x="7093" y="16181"/>
                        <a:pt x="3546" y="8201"/>
                        <a:pt x="1773" y="665"/>
                      </a:cubicBezTo>
                      <a:cubicBezTo>
                        <a:pt x="1773" y="-222"/>
                        <a:pt x="0" y="-222"/>
                        <a:pt x="0" y="665"/>
                      </a:cubicBezTo>
                      <a:cubicBezTo>
                        <a:pt x="887" y="7758"/>
                        <a:pt x="4433" y="14407"/>
                        <a:pt x="5763" y="21501"/>
                      </a:cubicBezTo>
                      <a:cubicBezTo>
                        <a:pt x="6650" y="25490"/>
                        <a:pt x="5763" y="29037"/>
                        <a:pt x="6206" y="33027"/>
                      </a:cubicBezTo>
                      <a:cubicBezTo>
                        <a:pt x="6650" y="37903"/>
                        <a:pt x="9753" y="41450"/>
                        <a:pt x="9753" y="47213"/>
                      </a:cubicBezTo>
                      <a:cubicBezTo>
                        <a:pt x="9309" y="47213"/>
                        <a:pt x="9753" y="47213"/>
                        <a:pt x="9753" y="47213"/>
                      </a:cubicBezTo>
                      <a:lnTo>
                        <a:pt x="9753" y="47213"/>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6" name="Google Shape;916;p29"/>
                <p:cNvSpPr/>
                <p:nvPr/>
              </p:nvSpPr>
              <p:spPr>
                <a:xfrm>
                  <a:off x="1806430" y="2222976"/>
                  <a:ext cx="12960" cy="176548"/>
                </a:xfrm>
                <a:custGeom>
                  <a:avLst/>
                  <a:gdLst/>
                  <a:ahLst/>
                  <a:cxnLst/>
                  <a:rect l="l" t="t" r="r" b="b"/>
                  <a:pathLst>
                    <a:path w="12960" h="176548" extrusionOk="0">
                      <a:moveTo>
                        <a:pt x="12961" y="176216"/>
                      </a:moveTo>
                      <a:cubicBezTo>
                        <a:pt x="6311" y="140307"/>
                        <a:pt x="4095" y="106173"/>
                        <a:pt x="5868" y="69821"/>
                      </a:cubicBezTo>
                      <a:cubicBezTo>
                        <a:pt x="6754" y="45439"/>
                        <a:pt x="9414" y="24604"/>
                        <a:pt x="4538" y="665"/>
                      </a:cubicBezTo>
                      <a:cubicBezTo>
                        <a:pt x="4538" y="-222"/>
                        <a:pt x="2765" y="-222"/>
                        <a:pt x="2765" y="665"/>
                      </a:cubicBezTo>
                      <a:cubicBezTo>
                        <a:pt x="5868" y="30367"/>
                        <a:pt x="2765" y="59625"/>
                        <a:pt x="548" y="89327"/>
                      </a:cubicBezTo>
                      <a:cubicBezTo>
                        <a:pt x="-2112" y="120358"/>
                        <a:pt x="5424" y="145627"/>
                        <a:pt x="12074" y="176216"/>
                      </a:cubicBezTo>
                      <a:cubicBezTo>
                        <a:pt x="12074" y="176659"/>
                        <a:pt x="12961" y="176659"/>
                        <a:pt x="12961" y="176216"/>
                      </a:cubicBezTo>
                      <a:lnTo>
                        <a:pt x="12961" y="176216"/>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7" name="Google Shape;917;p29"/>
                <p:cNvSpPr/>
                <p:nvPr/>
              </p:nvSpPr>
              <p:spPr>
                <a:xfrm>
                  <a:off x="1841559" y="2262535"/>
                  <a:ext cx="125723" cy="285941"/>
                </a:xfrm>
                <a:custGeom>
                  <a:avLst/>
                  <a:gdLst/>
                  <a:ahLst/>
                  <a:cxnLst/>
                  <a:rect l="l" t="t" r="r" b="b"/>
                  <a:pathLst>
                    <a:path w="125723" h="285941" extrusionOk="0">
                      <a:moveTo>
                        <a:pt x="884" y="285609"/>
                      </a:moveTo>
                      <a:cubicBezTo>
                        <a:pt x="1771" y="230638"/>
                        <a:pt x="46545" y="193400"/>
                        <a:pt x="59844" y="143306"/>
                      </a:cubicBezTo>
                      <a:cubicBezTo>
                        <a:pt x="66051" y="118481"/>
                        <a:pt x="63834" y="107398"/>
                        <a:pt x="76690" y="83903"/>
                      </a:cubicBezTo>
                      <a:cubicBezTo>
                        <a:pt x="85556" y="67500"/>
                        <a:pt x="101959" y="55531"/>
                        <a:pt x="110825" y="39572"/>
                      </a:cubicBezTo>
                      <a:cubicBezTo>
                        <a:pt x="117475" y="28046"/>
                        <a:pt x="119691" y="15190"/>
                        <a:pt x="125454" y="3221"/>
                      </a:cubicBezTo>
                      <a:cubicBezTo>
                        <a:pt x="126784" y="561"/>
                        <a:pt x="122794" y="-1213"/>
                        <a:pt x="121908" y="1004"/>
                      </a:cubicBezTo>
                      <a:cubicBezTo>
                        <a:pt x="99742" y="48882"/>
                        <a:pt x="70041" y="92326"/>
                        <a:pt x="47432" y="140646"/>
                      </a:cubicBezTo>
                      <a:cubicBezTo>
                        <a:pt x="26596" y="185421"/>
                        <a:pt x="-5765" y="234185"/>
                        <a:pt x="884" y="285609"/>
                      </a:cubicBezTo>
                      <a:cubicBezTo>
                        <a:pt x="441" y="286052"/>
                        <a:pt x="884" y="286052"/>
                        <a:pt x="884" y="285609"/>
                      </a:cubicBezTo>
                      <a:lnTo>
                        <a:pt x="884" y="285609"/>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8" name="Google Shape;918;p29"/>
                <p:cNvSpPr/>
                <p:nvPr/>
              </p:nvSpPr>
              <p:spPr>
                <a:xfrm>
                  <a:off x="1846599" y="2556083"/>
                  <a:ext cx="72093" cy="118292"/>
                </a:xfrm>
                <a:custGeom>
                  <a:avLst/>
                  <a:gdLst/>
                  <a:ahLst/>
                  <a:cxnLst/>
                  <a:rect l="l" t="t" r="r" b="b"/>
                  <a:pathLst>
                    <a:path w="72093" h="118292" extrusionOk="0">
                      <a:moveTo>
                        <a:pt x="4710" y="117960"/>
                      </a:moveTo>
                      <a:cubicBezTo>
                        <a:pt x="12690" y="108651"/>
                        <a:pt x="16236" y="97125"/>
                        <a:pt x="23773" y="86929"/>
                      </a:cubicBezTo>
                      <a:cubicBezTo>
                        <a:pt x="30866" y="78063"/>
                        <a:pt x="35742" y="70526"/>
                        <a:pt x="41505" y="60330"/>
                      </a:cubicBezTo>
                      <a:cubicBezTo>
                        <a:pt x="51701" y="41711"/>
                        <a:pt x="67660" y="21762"/>
                        <a:pt x="72093" y="927"/>
                      </a:cubicBezTo>
                      <a:cubicBezTo>
                        <a:pt x="72093" y="40"/>
                        <a:pt x="71207" y="-403"/>
                        <a:pt x="70763" y="483"/>
                      </a:cubicBezTo>
                      <a:cubicBezTo>
                        <a:pt x="62341" y="26638"/>
                        <a:pt x="34412" y="45701"/>
                        <a:pt x="19340" y="68310"/>
                      </a:cubicBezTo>
                      <a:cubicBezTo>
                        <a:pt x="9587" y="82496"/>
                        <a:pt x="-7702" y="100228"/>
                        <a:pt x="3824" y="117960"/>
                      </a:cubicBezTo>
                      <a:cubicBezTo>
                        <a:pt x="4267" y="118404"/>
                        <a:pt x="4710" y="118404"/>
                        <a:pt x="4710" y="117960"/>
                      </a:cubicBezTo>
                      <a:lnTo>
                        <a:pt x="4710" y="11796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9" name="Google Shape;919;p29"/>
                <p:cNvSpPr/>
                <p:nvPr/>
              </p:nvSpPr>
              <p:spPr>
                <a:xfrm>
                  <a:off x="1923569" y="2544856"/>
                  <a:ext cx="4110" cy="6573"/>
                </a:xfrm>
                <a:custGeom>
                  <a:avLst/>
                  <a:gdLst/>
                  <a:ahLst/>
                  <a:cxnLst/>
                  <a:rect l="l" t="t" r="r" b="b"/>
                  <a:pathLst>
                    <a:path w="4110" h="6573" extrusionOk="0">
                      <a:moveTo>
                        <a:pt x="887" y="6390"/>
                      </a:moveTo>
                      <a:cubicBezTo>
                        <a:pt x="1773" y="4617"/>
                        <a:pt x="2660" y="2400"/>
                        <a:pt x="3990" y="627"/>
                      </a:cubicBezTo>
                      <a:cubicBezTo>
                        <a:pt x="4433" y="184"/>
                        <a:pt x="3546" y="-260"/>
                        <a:pt x="3103" y="184"/>
                      </a:cubicBezTo>
                      <a:cubicBezTo>
                        <a:pt x="2217" y="1957"/>
                        <a:pt x="1330" y="4173"/>
                        <a:pt x="0" y="5947"/>
                      </a:cubicBezTo>
                      <a:cubicBezTo>
                        <a:pt x="0" y="6390"/>
                        <a:pt x="887" y="6833"/>
                        <a:pt x="887" y="6390"/>
                      </a:cubicBezTo>
                      <a:lnTo>
                        <a:pt x="887" y="639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0" name="Google Shape;920;p29"/>
                <p:cNvSpPr/>
                <p:nvPr/>
              </p:nvSpPr>
              <p:spPr>
                <a:xfrm>
                  <a:off x="1949724" y="2312234"/>
                  <a:ext cx="152303" cy="210045"/>
                </a:xfrm>
                <a:custGeom>
                  <a:avLst/>
                  <a:gdLst/>
                  <a:ahLst/>
                  <a:cxnLst/>
                  <a:rect l="l" t="t" r="r" b="b"/>
                  <a:pathLst>
                    <a:path w="152303" h="210045" extrusionOk="0">
                      <a:moveTo>
                        <a:pt x="1330" y="209754"/>
                      </a:moveTo>
                      <a:cubicBezTo>
                        <a:pt x="4876" y="199115"/>
                        <a:pt x="25712" y="183599"/>
                        <a:pt x="33248" y="174289"/>
                      </a:cubicBezTo>
                      <a:cubicBezTo>
                        <a:pt x="46548" y="158330"/>
                        <a:pt x="60290" y="143258"/>
                        <a:pt x="74033" y="127298"/>
                      </a:cubicBezTo>
                      <a:cubicBezTo>
                        <a:pt x="88662" y="110453"/>
                        <a:pt x="103291" y="91834"/>
                        <a:pt x="113931" y="72328"/>
                      </a:cubicBezTo>
                      <a:cubicBezTo>
                        <a:pt x="125900" y="50163"/>
                        <a:pt x="132993" y="27111"/>
                        <a:pt x="150725" y="8935"/>
                      </a:cubicBezTo>
                      <a:cubicBezTo>
                        <a:pt x="155602" y="4058"/>
                        <a:pt x="148065" y="-3034"/>
                        <a:pt x="143189" y="1399"/>
                      </a:cubicBezTo>
                      <a:cubicBezTo>
                        <a:pt x="127230" y="17358"/>
                        <a:pt x="119250" y="34647"/>
                        <a:pt x="109941" y="54596"/>
                      </a:cubicBezTo>
                      <a:cubicBezTo>
                        <a:pt x="95755" y="85628"/>
                        <a:pt x="82456" y="111783"/>
                        <a:pt x="58960" y="137495"/>
                      </a:cubicBezTo>
                      <a:cubicBezTo>
                        <a:pt x="46991" y="150351"/>
                        <a:pt x="39455" y="157887"/>
                        <a:pt x="29702" y="172073"/>
                      </a:cubicBezTo>
                      <a:cubicBezTo>
                        <a:pt x="20392" y="185815"/>
                        <a:pt x="6206" y="194238"/>
                        <a:pt x="0" y="209311"/>
                      </a:cubicBezTo>
                      <a:cubicBezTo>
                        <a:pt x="0" y="210197"/>
                        <a:pt x="887" y="210197"/>
                        <a:pt x="1330" y="209754"/>
                      </a:cubicBezTo>
                      <a:lnTo>
                        <a:pt x="1330" y="209754"/>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1" name="Google Shape;921;p29"/>
                <p:cNvSpPr/>
                <p:nvPr/>
              </p:nvSpPr>
              <p:spPr>
                <a:xfrm>
                  <a:off x="1866669" y="2435492"/>
                  <a:ext cx="345453" cy="326617"/>
                </a:xfrm>
                <a:custGeom>
                  <a:avLst/>
                  <a:gdLst/>
                  <a:ahLst/>
                  <a:cxnLst/>
                  <a:rect l="l" t="t" r="r" b="b"/>
                  <a:pathLst>
                    <a:path w="345453" h="326617" extrusionOk="0">
                      <a:moveTo>
                        <a:pt x="2373" y="326326"/>
                      </a:moveTo>
                      <a:cubicBezTo>
                        <a:pt x="1043" y="313027"/>
                        <a:pt x="15229" y="306820"/>
                        <a:pt x="23652" y="297954"/>
                      </a:cubicBezTo>
                      <a:cubicBezTo>
                        <a:pt x="38281" y="283325"/>
                        <a:pt x="51580" y="268696"/>
                        <a:pt x="67096" y="254953"/>
                      </a:cubicBezTo>
                      <a:cubicBezTo>
                        <a:pt x="101674" y="224365"/>
                        <a:pt x="126943" y="181807"/>
                        <a:pt x="165068" y="156982"/>
                      </a:cubicBezTo>
                      <a:cubicBezTo>
                        <a:pt x="198316" y="135260"/>
                        <a:pt x="232894" y="113538"/>
                        <a:pt x="260822" y="84722"/>
                      </a:cubicBezTo>
                      <a:cubicBezTo>
                        <a:pt x="278555" y="66547"/>
                        <a:pt x="295401" y="54134"/>
                        <a:pt x="315350" y="39062"/>
                      </a:cubicBezTo>
                      <a:cubicBezTo>
                        <a:pt x="327319" y="30195"/>
                        <a:pt x="333525" y="17783"/>
                        <a:pt x="344165" y="7586"/>
                      </a:cubicBezTo>
                      <a:cubicBezTo>
                        <a:pt x="347711" y="4040"/>
                        <a:pt x="343278" y="-1723"/>
                        <a:pt x="338845" y="494"/>
                      </a:cubicBezTo>
                      <a:cubicBezTo>
                        <a:pt x="333082" y="4040"/>
                        <a:pt x="330865" y="8030"/>
                        <a:pt x="325989" y="12463"/>
                      </a:cubicBezTo>
                      <a:cubicBezTo>
                        <a:pt x="314463" y="22659"/>
                        <a:pt x="302494" y="31082"/>
                        <a:pt x="290081" y="40391"/>
                      </a:cubicBezTo>
                      <a:cubicBezTo>
                        <a:pt x="275452" y="51474"/>
                        <a:pt x="266142" y="64330"/>
                        <a:pt x="254173" y="77630"/>
                      </a:cubicBezTo>
                      <a:cubicBezTo>
                        <a:pt x="220038" y="116197"/>
                        <a:pt x="168171" y="134373"/>
                        <a:pt x="132706" y="171168"/>
                      </a:cubicBezTo>
                      <a:cubicBezTo>
                        <a:pt x="98571" y="206633"/>
                        <a:pt x="61776" y="237664"/>
                        <a:pt x="26312" y="271799"/>
                      </a:cubicBezTo>
                      <a:cubicBezTo>
                        <a:pt x="9466" y="287758"/>
                        <a:pt x="-4720" y="303717"/>
                        <a:pt x="1486" y="325883"/>
                      </a:cubicBezTo>
                      <a:cubicBezTo>
                        <a:pt x="1486" y="326769"/>
                        <a:pt x="2373" y="326769"/>
                        <a:pt x="2373" y="326326"/>
                      </a:cubicBezTo>
                      <a:lnTo>
                        <a:pt x="2373" y="326326"/>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2" name="Google Shape;922;p29"/>
                <p:cNvSpPr/>
                <p:nvPr/>
              </p:nvSpPr>
              <p:spPr>
                <a:xfrm>
                  <a:off x="1868582" y="2576512"/>
                  <a:ext cx="398711" cy="293332"/>
                </a:xfrm>
                <a:custGeom>
                  <a:avLst/>
                  <a:gdLst/>
                  <a:ahLst/>
                  <a:cxnLst/>
                  <a:rect l="l" t="t" r="r" b="b"/>
                  <a:pathLst>
                    <a:path w="398711" h="293332" extrusionOk="0">
                      <a:moveTo>
                        <a:pt x="5780" y="291257"/>
                      </a:moveTo>
                      <a:cubicBezTo>
                        <a:pt x="18636" y="256236"/>
                        <a:pt x="82473" y="242493"/>
                        <a:pt x="108628" y="216781"/>
                      </a:cubicBezTo>
                      <a:cubicBezTo>
                        <a:pt x="122814" y="203039"/>
                        <a:pt x="139659" y="191956"/>
                        <a:pt x="154732" y="179100"/>
                      </a:cubicBezTo>
                      <a:cubicBezTo>
                        <a:pt x="174238" y="163141"/>
                        <a:pt x="191527" y="144965"/>
                        <a:pt x="212362" y="131666"/>
                      </a:cubicBezTo>
                      <a:cubicBezTo>
                        <a:pt x="244724" y="110387"/>
                        <a:pt x="271766" y="83345"/>
                        <a:pt x="304127" y="62066"/>
                      </a:cubicBezTo>
                      <a:cubicBezTo>
                        <a:pt x="320530" y="51427"/>
                        <a:pt x="339149" y="44777"/>
                        <a:pt x="355995" y="35024"/>
                      </a:cubicBezTo>
                      <a:cubicBezTo>
                        <a:pt x="369737" y="27045"/>
                        <a:pt x="382593" y="14189"/>
                        <a:pt x="396779" y="7096"/>
                      </a:cubicBezTo>
                      <a:cubicBezTo>
                        <a:pt x="401212" y="4879"/>
                        <a:pt x="397222" y="-1770"/>
                        <a:pt x="392789" y="446"/>
                      </a:cubicBezTo>
                      <a:cubicBezTo>
                        <a:pt x="375057" y="9756"/>
                        <a:pt x="361314" y="25272"/>
                        <a:pt x="343582" y="35468"/>
                      </a:cubicBezTo>
                      <a:cubicBezTo>
                        <a:pt x="326736" y="45664"/>
                        <a:pt x="309004" y="52757"/>
                        <a:pt x="292601" y="64283"/>
                      </a:cubicBezTo>
                      <a:cubicBezTo>
                        <a:pt x="271766" y="78912"/>
                        <a:pt x="254033" y="97088"/>
                        <a:pt x="233198" y="111717"/>
                      </a:cubicBezTo>
                      <a:cubicBezTo>
                        <a:pt x="216352" y="123686"/>
                        <a:pt x="197290" y="133439"/>
                        <a:pt x="182217" y="147182"/>
                      </a:cubicBezTo>
                      <a:cubicBezTo>
                        <a:pt x="143649" y="182203"/>
                        <a:pt x="103308" y="204369"/>
                        <a:pt x="57647" y="229194"/>
                      </a:cubicBezTo>
                      <a:cubicBezTo>
                        <a:pt x="33265" y="242493"/>
                        <a:pt x="-870" y="257566"/>
                        <a:pt x="17" y="290371"/>
                      </a:cubicBezTo>
                      <a:cubicBezTo>
                        <a:pt x="17" y="293917"/>
                        <a:pt x="4450" y="294360"/>
                        <a:pt x="5780" y="291257"/>
                      </a:cubicBezTo>
                      <a:lnTo>
                        <a:pt x="5780" y="29125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3" name="Google Shape;923;p29"/>
                <p:cNvSpPr/>
                <p:nvPr/>
              </p:nvSpPr>
              <p:spPr>
                <a:xfrm>
                  <a:off x="1890858" y="2711228"/>
                  <a:ext cx="470280" cy="246768"/>
                </a:xfrm>
                <a:custGeom>
                  <a:avLst/>
                  <a:gdLst/>
                  <a:ahLst/>
                  <a:cxnLst/>
                  <a:rect l="l" t="t" r="r" b="b"/>
                  <a:pathLst>
                    <a:path w="470280" h="246768" extrusionOk="0">
                      <a:moveTo>
                        <a:pt x="6999" y="245203"/>
                      </a:moveTo>
                      <a:cubicBezTo>
                        <a:pt x="15422" y="230130"/>
                        <a:pt x="51773" y="227027"/>
                        <a:pt x="67732" y="217274"/>
                      </a:cubicBezTo>
                      <a:cubicBezTo>
                        <a:pt x="87238" y="205748"/>
                        <a:pt x="104527" y="192892"/>
                        <a:pt x="123146" y="180037"/>
                      </a:cubicBezTo>
                      <a:cubicBezTo>
                        <a:pt x="164817" y="151665"/>
                        <a:pt x="207818" y="127726"/>
                        <a:pt x="253922" y="106447"/>
                      </a:cubicBezTo>
                      <a:cubicBezTo>
                        <a:pt x="297810" y="86055"/>
                        <a:pt x="339925" y="68766"/>
                        <a:pt x="381596" y="43497"/>
                      </a:cubicBezTo>
                      <a:cubicBezTo>
                        <a:pt x="408638" y="27095"/>
                        <a:pt x="443659" y="26208"/>
                        <a:pt x="468928" y="6259"/>
                      </a:cubicBezTo>
                      <a:cubicBezTo>
                        <a:pt x="472917" y="3156"/>
                        <a:pt x="467154" y="-2164"/>
                        <a:pt x="463608" y="939"/>
                      </a:cubicBezTo>
                      <a:cubicBezTo>
                        <a:pt x="448535" y="12466"/>
                        <a:pt x="424597" y="16899"/>
                        <a:pt x="406864" y="23105"/>
                      </a:cubicBezTo>
                      <a:cubicBezTo>
                        <a:pt x="389132" y="29311"/>
                        <a:pt x="377163" y="36848"/>
                        <a:pt x="361647" y="47044"/>
                      </a:cubicBezTo>
                      <a:cubicBezTo>
                        <a:pt x="315986" y="77632"/>
                        <a:pt x="256582" y="94921"/>
                        <a:pt x="206932" y="118416"/>
                      </a:cubicBezTo>
                      <a:cubicBezTo>
                        <a:pt x="159498" y="140582"/>
                        <a:pt x="117383" y="172057"/>
                        <a:pt x="70392" y="195109"/>
                      </a:cubicBezTo>
                      <a:cubicBezTo>
                        <a:pt x="55763" y="202645"/>
                        <a:pt x="40247" y="207522"/>
                        <a:pt x="25175" y="214171"/>
                      </a:cubicBezTo>
                      <a:cubicBezTo>
                        <a:pt x="19412" y="216831"/>
                        <a:pt x="9659" y="217718"/>
                        <a:pt x="5226" y="223481"/>
                      </a:cubicBezTo>
                      <a:cubicBezTo>
                        <a:pt x="-537" y="230574"/>
                        <a:pt x="-981" y="235450"/>
                        <a:pt x="1236" y="244316"/>
                      </a:cubicBezTo>
                      <a:cubicBezTo>
                        <a:pt x="1236" y="247420"/>
                        <a:pt x="5669" y="247420"/>
                        <a:pt x="6999" y="245203"/>
                      </a:cubicBezTo>
                      <a:lnTo>
                        <a:pt x="6999" y="245203"/>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4" name="Google Shape;924;p29"/>
                <p:cNvSpPr/>
                <p:nvPr/>
              </p:nvSpPr>
              <p:spPr>
                <a:xfrm>
                  <a:off x="1888519" y="2991990"/>
                  <a:ext cx="363282" cy="246829"/>
                </a:xfrm>
                <a:custGeom>
                  <a:avLst/>
                  <a:gdLst/>
                  <a:ahLst/>
                  <a:cxnLst/>
                  <a:rect l="l" t="t" r="r" b="b"/>
                  <a:pathLst>
                    <a:path w="363282" h="246829" extrusionOk="0">
                      <a:moveTo>
                        <a:pt x="3132" y="11875"/>
                      </a:moveTo>
                      <a:cubicBezTo>
                        <a:pt x="36380" y="26061"/>
                        <a:pt x="71401" y="38474"/>
                        <a:pt x="104650" y="53546"/>
                      </a:cubicBezTo>
                      <a:cubicBezTo>
                        <a:pt x="123712" y="61969"/>
                        <a:pt x="145434" y="65959"/>
                        <a:pt x="163167" y="76155"/>
                      </a:cubicBezTo>
                      <a:cubicBezTo>
                        <a:pt x="182672" y="87238"/>
                        <a:pt x="199075" y="103197"/>
                        <a:pt x="216807" y="116940"/>
                      </a:cubicBezTo>
                      <a:cubicBezTo>
                        <a:pt x="246952" y="139992"/>
                        <a:pt x="265128" y="173240"/>
                        <a:pt x="289510" y="201612"/>
                      </a:cubicBezTo>
                      <a:cubicBezTo>
                        <a:pt x="312119" y="227767"/>
                        <a:pt x="333397" y="233974"/>
                        <a:pt x="362656" y="246829"/>
                      </a:cubicBezTo>
                      <a:cubicBezTo>
                        <a:pt x="363099" y="246829"/>
                        <a:pt x="363542" y="246386"/>
                        <a:pt x="363099" y="246386"/>
                      </a:cubicBezTo>
                      <a:cubicBezTo>
                        <a:pt x="336501" y="230870"/>
                        <a:pt x="312119" y="220674"/>
                        <a:pt x="291726" y="196292"/>
                      </a:cubicBezTo>
                      <a:cubicBezTo>
                        <a:pt x="264684" y="164374"/>
                        <a:pt x="246509" y="128022"/>
                        <a:pt x="215920" y="98764"/>
                      </a:cubicBezTo>
                      <a:cubicBezTo>
                        <a:pt x="183559" y="67732"/>
                        <a:pt x="149867" y="52217"/>
                        <a:pt x="111299" y="30938"/>
                      </a:cubicBezTo>
                      <a:cubicBezTo>
                        <a:pt x="82484" y="15422"/>
                        <a:pt x="39926" y="-2754"/>
                        <a:pt x="6678" y="349"/>
                      </a:cubicBezTo>
                      <a:cubicBezTo>
                        <a:pt x="915" y="793"/>
                        <a:pt x="-3075" y="9216"/>
                        <a:pt x="3132" y="11875"/>
                      </a:cubicBezTo>
                      <a:lnTo>
                        <a:pt x="3132" y="11875"/>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5" name="Google Shape;925;p29"/>
                <p:cNvSpPr/>
                <p:nvPr/>
              </p:nvSpPr>
              <p:spPr>
                <a:xfrm>
                  <a:off x="2147494" y="3135085"/>
                  <a:ext cx="81293" cy="13340"/>
                </a:xfrm>
                <a:custGeom>
                  <a:avLst/>
                  <a:gdLst/>
                  <a:ahLst/>
                  <a:cxnLst/>
                  <a:rect l="l" t="t" r="r" b="b"/>
                  <a:pathLst>
                    <a:path w="81293" h="13340" extrusionOk="0">
                      <a:moveTo>
                        <a:pt x="3493" y="11083"/>
                      </a:moveTo>
                      <a:cubicBezTo>
                        <a:pt x="15019" y="14629"/>
                        <a:pt x="24772" y="13742"/>
                        <a:pt x="35855" y="10196"/>
                      </a:cubicBezTo>
                      <a:cubicBezTo>
                        <a:pt x="49597" y="5763"/>
                        <a:pt x="66443" y="3546"/>
                        <a:pt x="80629" y="1330"/>
                      </a:cubicBezTo>
                      <a:cubicBezTo>
                        <a:pt x="81516" y="1330"/>
                        <a:pt x="81516" y="0"/>
                        <a:pt x="80629" y="0"/>
                      </a:cubicBezTo>
                      <a:cubicBezTo>
                        <a:pt x="68660" y="443"/>
                        <a:pt x="55360" y="887"/>
                        <a:pt x="43391" y="2660"/>
                      </a:cubicBezTo>
                      <a:cubicBezTo>
                        <a:pt x="34525" y="3990"/>
                        <a:pt x="27875" y="5763"/>
                        <a:pt x="19009" y="3546"/>
                      </a:cubicBezTo>
                      <a:cubicBezTo>
                        <a:pt x="12359" y="1773"/>
                        <a:pt x="10143" y="443"/>
                        <a:pt x="3493" y="1773"/>
                      </a:cubicBezTo>
                      <a:cubicBezTo>
                        <a:pt x="-1383" y="3103"/>
                        <a:pt x="-940" y="9753"/>
                        <a:pt x="3493" y="11083"/>
                      </a:cubicBezTo>
                      <a:lnTo>
                        <a:pt x="3493" y="11083"/>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6" name="Google Shape;926;p29"/>
                <p:cNvSpPr/>
                <p:nvPr/>
              </p:nvSpPr>
              <p:spPr>
                <a:xfrm>
                  <a:off x="2236724" y="3052984"/>
                  <a:ext cx="232483" cy="80328"/>
                </a:xfrm>
                <a:custGeom>
                  <a:avLst/>
                  <a:gdLst/>
                  <a:ahLst/>
                  <a:cxnLst/>
                  <a:rect l="l" t="t" r="r" b="b"/>
                  <a:pathLst>
                    <a:path w="232483" h="80328" extrusionOk="0">
                      <a:moveTo>
                        <a:pt x="265" y="80328"/>
                      </a:moveTo>
                      <a:cubicBezTo>
                        <a:pt x="17998" y="79442"/>
                        <a:pt x="32183" y="72349"/>
                        <a:pt x="48143" y="66586"/>
                      </a:cubicBezTo>
                      <a:cubicBezTo>
                        <a:pt x="70308" y="58606"/>
                        <a:pt x="91587" y="61709"/>
                        <a:pt x="113752" y="55503"/>
                      </a:cubicBezTo>
                      <a:cubicBezTo>
                        <a:pt x="139908" y="47967"/>
                        <a:pt x="164290" y="29348"/>
                        <a:pt x="189558" y="19152"/>
                      </a:cubicBezTo>
                      <a:cubicBezTo>
                        <a:pt x="202858" y="13389"/>
                        <a:pt x="220590" y="10729"/>
                        <a:pt x="232116" y="1419"/>
                      </a:cubicBezTo>
                      <a:cubicBezTo>
                        <a:pt x="233003" y="976"/>
                        <a:pt x="232116" y="-354"/>
                        <a:pt x="231229" y="89"/>
                      </a:cubicBezTo>
                      <a:cubicBezTo>
                        <a:pt x="210837" y="5852"/>
                        <a:pt x="193105" y="6739"/>
                        <a:pt x="173156" y="15605"/>
                      </a:cubicBezTo>
                      <a:cubicBezTo>
                        <a:pt x="152320" y="24915"/>
                        <a:pt x="134588" y="37771"/>
                        <a:pt x="112866" y="44420"/>
                      </a:cubicBezTo>
                      <a:cubicBezTo>
                        <a:pt x="96907" y="49297"/>
                        <a:pt x="79174" y="49297"/>
                        <a:pt x="63658" y="54616"/>
                      </a:cubicBezTo>
                      <a:cubicBezTo>
                        <a:pt x="41493" y="62153"/>
                        <a:pt x="25534" y="77668"/>
                        <a:pt x="1152" y="79442"/>
                      </a:cubicBezTo>
                      <a:cubicBezTo>
                        <a:pt x="-178" y="79885"/>
                        <a:pt x="-178" y="80328"/>
                        <a:pt x="265" y="80328"/>
                      </a:cubicBezTo>
                      <a:lnTo>
                        <a:pt x="265" y="80328"/>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7" name="Google Shape;927;p29"/>
                <p:cNvSpPr/>
                <p:nvPr/>
              </p:nvSpPr>
              <p:spPr>
                <a:xfrm>
                  <a:off x="2076067" y="2972918"/>
                  <a:ext cx="241624" cy="104711"/>
                </a:xfrm>
                <a:custGeom>
                  <a:avLst/>
                  <a:gdLst/>
                  <a:ahLst/>
                  <a:cxnLst/>
                  <a:rect l="l" t="t" r="r" b="b"/>
                  <a:pathLst>
                    <a:path w="241624" h="104711" extrusionOk="0">
                      <a:moveTo>
                        <a:pt x="0" y="101877"/>
                      </a:moveTo>
                      <a:cubicBezTo>
                        <a:pt x="34135" y="114733"/>
                        <a:pt x="78909" y="80598"/>
                        <a:pt x="109054" y="64639"/>
                      </a:cubicBezTo>
                      <a:cubicBezTo>
                        <a:pt x="152055" y="42030"/>
                        <a:pt x="207469" y="42917"/>
                        <a:pt x="241160" y="3463"/>
                      </a:cubicBezTo>
                      <a:cubicBezTo>
                        <a:pt x="242490" y="1689"/>
                        <a:pt x="240717" y="-970"/>
                        <a:pt x="238944" y="359"/>
                      </a:cubicBezTo>
                      <a:cubicBezTo>
                        <a:pt x="168014" y="52227"/>
                        <a:pt x="77579" y="64196"/>
                        <a:pt x="0" y="101877"/>
                      </a:cubicBezTo>
                      <a:cubicBezTo>
                        <a:pt x="0" y="101434"/>
                        <a:pt x="0" y="101877"/>
                        <a:pt x="0" y="101877"/>
                      </a:cubicBezTo>
                      <a:lnTo>
                        <a:pt x="0" y="10187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8" name="Google Shape;928;p29"/>
                <p:cNvSpPr/>
                <p:nvPr/>
              </p:nvSpPr>
              <p:spPr>
                <a:xfrm>
                  <a:off x="1994089" y="3030211"/>
                  <a:ext cx="59147" cy="129699"/>
                </a:xfrm>
                <a:custGeom>
                  <a:avLst/>
                  <a:gdLst/>
                  <a:ahLst/>
                  <a:cxnLst/>
                  <a:rect l="l" t="t" r="r" b="b"/>
                  <a:pathLst>
                    <a:path w="59147" h="129699" extrusionOk="0">
                      <a:moveTo>
                        <a:pt x="409" y="4687"/>
                      </a:moveTo>
                      <a:cubicBezTo>
                        <a:pt x="14595" y="24192"/>
                        <a:pt x="21245" y="53007"/>
                        <a:pt x="27894" y="76503"/>
                      </a:cubicBezTo>
                      <a:cubicBezTo>
                        <a:pt x="30111" y="84926"/>
                        <a:pt x="32327" y="95565"/>
                        <a:pt x="37204" y="102658"/>
                      </a:cubicBezTo>
                      <a:cubicBezTo>
                        <a:pt x="43410" y="111968"/>
                        <a:pt x="50503" y="117731"/>
                        <a:pt x="54936" y="128813"/>
                      </a:cubicBezTo>
                      <a:cubicBezTo>
                        <a:pt x="54936" y="129257"/>
                        <a:pt x="55379" y="129700"/>
                        <a:pt x="56266" y="129700"/>
                      </a:cubicBezTo>
                      <a:cubicBezTo>
                        <a:pt x="57153" y="129700"/>
                        <a:pt x="58039" y="129700"/>
                        <a:pt x="58483" y="129700"/>
                      </a:cubicBezTo>
                      <a:cubicBezTo>
                        <a:pt x="59369" y="129700"/>
                        <a:pt x="59369" y="128370"/>
                        <a:pt x="58483" y="127927"/>
                      </a:cubicBezTo>
                      <a:cubicBezTo>
                        <a:pt x="57596" y="127483"/>
                        <a:pt x="54493" y="112854"/>
                        <a:pt x="53163" y="110194"/>
                      </a:cubicBezTo>
                      <a:cubicBezTo>
                        <a:pt x="50060" y="105318"/>
                        <a:pt x="44740" y="102215"/>
                        <a:pt x="41637" y="97782"/>
                      </a:cubicBezTo>
                      <a:cubicBezTo>
                        <a:pt x="34987" y="88915"/>
                        <a:pt x="34101" y="77833"/>
                        <a:pt x="31441" y="67193"/>
                      </a:cubicBezTo>
                      <a:cubicBezTo>
                        <a:pt x="25678" y="44584"/>
                        <a:pt x="20358" y="19316"/>
                        <a:pt x="5285" y="697"/>
                      </a:cubicBezTo>
                      <a:cubicBezTo>
                        <a:pt x="3069" y="-1520"/>
                        <a:pt x="-1364" y="2027"/>
                        <a:pt x="409" y="4687"/>
                      </a:cubicBezTo>
                      <a:lnTo>
                        <a:pt x="409" y="468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9" name="Google Shape;929;p29"/>
                <p:cNvSpPr/>
                <p:nvPr/>
              </p:nvSpPr>
              <p:spPr>
                <a:xfrm>
                  <a:off x="1955447" y="2860866"/>
                  <a:ext cx="422061" cy="156845"/>
                </a:xfrm>
                <a:custGeom>
                  <a:avLst/>
                  <a:gdLst/>
                  <a:ahLst/>
                  <a:cxnLst/>
                  <a:rect l="l" t="t" r="r" b="b"/>
                  <a:pathLst>
                    <a:path w="422061" h="156845" extrusionOk="0">
                      <a:moveTo>
                        <a:pt x="483" y="152752"/>
                      </a:moveTo>
                      <a:cubicBezTo>
                        <a:pt x="26195" y="165165"/>
                        <a:pt x="50577" y="146989"/>
                        <a:pt x="70083" y="129700"/>
                      </a:cubicBezTo>
                      <a:cubicBezTo>
                        <a:pt x="109094" y="96009"/>
                        <a:pt x="148549" y="63647"/>
                        <a:pt x="197756" y="44141"/>
                      </a:cubicBezTo>
                      <a:cubicBezTo>
                        <a:pt x="237211" y="28625"/>
                        <a:pt x="291738" y="14883"/>
                        <a:pt x="333852" y="19759"/>
                      </a:cubicBezTo>
                      <a:cubicBezTo>
                        <a:pt x="365770" y="23306"/>
                        <a:pt x="395915" y="29512"/>
                        <a:pt x="421184" y="4687"/>
                      </a:cubicBezTo>
                      <a:cubicBezTo>
                        <a:pt x="423844" y="2027"/>
                        <a:pt x="419854" y="-1520"/>
                        <a:pt x="417194" y="697"/>
                      </a:cubicBezTo>
                      <a:cubicBezTo>
                        <a:pt x="382616" y="32172"/>
                        <a:pt x="327202" y="3357"/>
                        <a:pt x="285531" y="13996"/>
                      </a:cubicBezTo>
                      <a:cubicBezTo>
                        <a:pt x="255386" y="21533"/>
                        <a:pt x="226128" y="28625"/>
                        <a:pt x="196426" y="38378"/>
                      </a:cubicBezTo>
                      <a:cubicBezTo>
                        <a:pt x="163621" y="49461"/>
                        <a:pt x="128156" y="67193"/>
                        <a:pt x="99341" y="85812"/>
                      </a:cubicBezTo>
                      <a:cubicBezTo>
                        <a:pt x="66093" y="106648"/>
                        <a:pt x="39051" y="138123"/>
                        <a:pt x="927" y="150979"/>
                      </a:cubicBezTo>
                      <a:cubicBezTo>
                        <a:pt x="40" y="151865"/>
                        <a:pt x="-403" y="152752"/>
                        <a:pt x="483" y="152752"/>
                      </a:cubicBezTo>
                      <a:lnTo>
                        <a:pt x="483" y="152752"/>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sp>
        <p:nvSpPr>
          <p:cNvPr id="91" name="TextBox 90"/>
          <p:cNvSpPr txBox="1"/>
          <p:nvPr/>
        </p:nvSpPr>
        <p:spPr>
          <a:xfrm>
            <a:off x="0" y="372838"/>
            <a:ext cx="9144000" cy="600164"/>
          </a:xfrm>
          <a:prstGeom prst="rect">
            <a:avLst/>
          </a:prstGeom>
          <a:noFill/>
        </p:spPr>
        <p:txBody>
          <a:bodyPr wrap="square" rtlCol="0">
            <a:spAutoFit/>
          </a:bodyPr>
          <a:lstStyle/>
          <a:p>
            <a:pPr algn="ctr"/>
            <a:r>
              <a:rPr lang="en-US" sz="3300" b="1" smtClean="0"/>
              <a:t>VẬN DỤNG</a:t>
            </a:r>
            <a:endParaRPr lang="en-US" sz="3300" b="1"/>
          </a:p>
        </p:txBody>
      </p:sp>
      <p:grpSp>
        <p:nvGrpSpPr>
          <p:cNvPr id="92" name="Group 91"/>
          <p:cNvGrpSpPr/>
          <p:nvPr/>
        </p:nvGrpSpPr>
        <p:grpSpPr>
          <a:xfrm>
            <a:off x="1423304" y="1168331"/>
            <a:ext cx="3672297" cy="400118"/>
            <a:chOff x="702344" y="1103335"/>
            <a:chExt cx="3672297" cy="400118"/>
          </a:xfrm>
        </p:grpSpPr>
        <p:sp>
          <p:nvSpPr>
            <p:cNvPr id="93" name="TextBox 92">
              <a:extLst>
                <a:ext uri="{FF2B5EF4-FFF2-40B4-BE49-F238E27FC236}">
                  <a16:creationId xmlns:a16="http://schemas.microsoft.com/office/drawing/2014/main" id="{0BE89C69-1BA8-2F2F-01BF-6D0FE11A63EB}"/>
                </a:ext>
              </a:extLst>
            </p:cNvPr>
            <p:cNvSpPr txBox="1"/>
            <p:nvPr/>
          </p:nvSpPr>
          <p:spPr>
            <a:xfrm>
              <a:off x="1095242" y="1103343"/>
              <a:ext cx="3279399" cy="400110"/>
            </a:xfrm>
            <a:prstGeom prst="rect">
              <a:avLst/>
            </a:prstGeom>
            <a:noFill/>
          </p:spPr>
          <p:txBody>
            <a:bodyPr wrap="square" rtlCol="0">
              <a:spAutoFit/>
            </a:bodyPr>
            <a:lstStyle/>
            <a:p>
              <a:r>
                <a:rPr lang="en-US" sz="2000" b="1" smtClean="0">
                  <a:solidFill>
                    <a:srgbClr val="C00000"/>
                  </a:solidFill>
                  <a:latin typeface="Arial" panose="020B0604020202020204" pitchFamily="34" charset="0"/>
                  <a:cs typeface="Arial" panose="020B0604020202020204" pitchFamily="34" charset="0"/>
                </a:rPr>
                <a:t>Chọn 1 trong 2 nhiệm vụ:</a:t>
              </a:r>
            </a:p>
          </p:txBody>
        </p:sp>
        <p:pic>
          <p:nvPicPr>
            <p:cNvPr id="94" name="Picture 2" descr="https://cdn-icons-png.flaticon.com/128/3233/3233497.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2344" y="1103335"/>
              <a:ext cx="392898" cy="39289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5" name="Group 94"/>
          <p:cNvGrpSpPr/>
          <p:nvPr/>
        </p:nvGrpSpPr>
        <p:grpSpPr>
          <a:xfrm>
            <a:off x="1245393" y="1720801"/>
            <a:ext cx="4028120" cy="1015663"/>
            <a:chOff x="564254" y="2456835"/>
            <a:chExt cx="4028120" cy="1015663"/>
          </a:xfrm>
        </p:grpSpPr>
        <p:sp>
          <p:nvSpPr>
            <p:cNvPr id="96" name="TextBox 95"/>
            <p:cNvSpPr txBox="1"/>
            <p:nvPr/>
          </p:nvSpPr>
          <p:spPr>
            <a:xfrm>
              <a:off x="564254" y="2456835"/>
              <a:ext cx="4028120" cy="1015663"/>
            </a:xfrm>
            <a:prstGeom prst="rect">
              <a:avLst/>
            </a:prstGeom>
            <a:noFill/>
          </p:spPr>
          <p:txBody>
            <a:bodyPr wrap="square" rtlCol="0">
              <a:spAutoFit/>
            </a:bodyPr>
            <a:lstStyle/>
            <a:p>
              <a:pPr lvl="1" algn="just">
                <a:lnSpc>
                  <a:spcPct val="150000"/>
                </a:lnSpc>
              </a:pPr>
              <a:r>
                <a:rPr lang="en-US" sz="2000" smtClean="0"/>
                <a:t>     </a:t>
              </a:r>
              <a:r>
                <a:rPr lang="vi-VN" sz="2000" smtClean="0"/>
                <a:t>(</a:t>
              </a:r>
              <a:r>
                <a:rPr lang="vi-VN" sz="2000"/>
                <a:t>1) Sửa lại bài văn đã viết cho hoàn chỉnh và công bố.</a:t>
              </a:r>
              <a:endParaRPr lang="en-US" sz="2000"/>
            </a:p>
          </p:txBody>
        </p:sp>
        <p:pic>
          <p:nvPicPr>
            <p:cNvPr id="97" name="Picture 4" descr="https://cdn-icons-png.flaticon.com/128/2377/2377874.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5200" y="2569210"/>
              <a:ext cx="329248" cy="32924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8" name="Group 97"/>
          <p:cNvGrpSpPr/>
          <p:nvPr/>
        </p:nvGrpSpPr>
        <p:grpSpPr>
          <a:xfrm>
            <a:off x="1245737" y="2765567"/>
            <a:ext cx="4027776" cy="1015663"/>
            <a:chOff x="564254" y="2456835"/>
            <a:chExt cx="4027776" cy="1015663"/>
          </a:xfrm>
        </p:grpSpPr>
        <p:sp>
          <p:nvSpPr>
            <p:cNvPr id="99" name="TextBox 98"/>
            <p:cNvSpPr txBox="1"/>
            <p:nvPr/>
          </p:nvSpPr>
          <p:spPr>
            <a:xfrm>
              <a:off x="564254" y="2456835"/>
              <a:ext cx="4027776" cy="1015663"/>
            </a:xfrm>
            <a:prstGeom prst="rect">
              <a:avLst/>
            </a:prstGeom>
            <a:noFill/>
          </p:spPr>
          <p:txBody>
            <a:bodyPr wrap="square" rtlCol="0">
              <a:spAutoFit/>
            </a:bodyPr>
            <a:lstStyle/>
            <a:p>
              <a:pPr lvl="1" algn="just">
                <a:lnSpc>
                  <a:spcPct val="150000"/>
                </a:lnSpc>
              </a:pPr>
              <a:r>
                <a:rPr lang="en-US" sz="2000" smtClean="0"/>
                <a:t>     </a:t>
              </a:r>
              <a:r>
                <a:rPr lang="vi-VN" sz="2000" smtClean="0"/>
                <a:t>(2</a:t>
              </a:r>
              <a:r>
                <a:rPr lang="vi-VN" sz="2000"/>
                <a:t>) Chọn vấn đề khác để viết bài văn nghị luận mới và công bố. </a:t>
              </a:r>
              <a:endParaRPr lang="en-US" sz="2000"/>
            </a:p>
          </p:txBody>
        </p:sp>
        <p:pic>
          <p:nvPicPr>
            <p:cNvPr id="100" name="Picture 4" descr="https://cdn-icons-png.flaticon.com/128/2377/2377874.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5200" y="2569210"/>
              <a:ext cx="329248" cy="32924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96707187"/>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wipe(left)">
                                      <p:cBhvr>
                                        <p:cTn id="7" dur="500"/>
                                        <p:tgtEl>
                                          <p:spTgt spid="92"/>
                                        </p:tgtEl>
                                      </p:cBhvr>
                                    </p:animEffect>
                                  </p:childTnLst>
                                </p:cTn>
                              </p:par>
                              <p:par>
                                <p:cTn id="8" presetID="22" presetClass="entr" presetSubtype="8" fill="hold" nodeType="withEffect">
                                  <p:stCondLst>
                                    <p:cond delay="0"/>
                                  </p:stCondLst>
                                  <p:childTnLst>
                                    <p:set>
                                      <p:cBhvr>
                                        <p:cTn id="9" dur="1" fill="hold">
                                          <p:stCondLst>
                                            <p:cond delay="0"/>
                                          </p:stCondLst>
                                        </p:cTn>
                                        <p:tgtEl>
                                          <p:spTgt spid="95"/>
                                        </p:tgtEl>
                                        <p:attrNameLst>
                                          <p:attrName>style.visibility</p:attrName>
                                        </p:attrNameLst>
                                      </p:cBhvr>
                                      <p:to>
                                        <p:strVal val="visible"/>
                                      </p:to>
                                    </p:set>
                                    <p:animEffect transition="in" filter="wipe(left)">
                                      <p:cBhvr>
                                        <p:cTn id="10" dur="500"/>
                                        <p:tgtEl>
                                          <p:spTgt spid="95"/>
                                        </p:tgtEl>
                                      </p:cBhvr>
                                    </p:animEffect>
                                  </p:childTnLst>
                                </p:cTn>
                              </p:par>
                              <p:par>
                                <p:cTn id="11" presetID="22" presetClass="entr" presetSubtype="8" fill="hold" nodeType="withEffect">
                                  <p:stCondLst>
                                    <p:cond delay="0"/>
                                  </p:stCondLst>
                                  <p:childTnLst>
                                    <p:set>
                                      <p:cBhvr>
                                        <p:cTn id="12" dur="1" fill="hold">
                                          <p:stCondLst>
                                            <p:cond delay="0"/>
                                          </p:stCondLst>
                                        </p:cTn>
                                        <p:tgtEl>
                                          <p:spTgt spid="98"/>
                                        </p:tgtEl>
                                        <p:attrNameLst>
                                          <p:attrName>style.visibility</p:attrName>
                                        </p:attrNameLst>
                                      </p:cBhvr>
                                      <p:to>
                                        <p:strVal val="visible"/>
                                      </p:to>
                                    </p:set>
                                    <p:animEffect transition="in" filter="wipe(left)">
                                      <p:cBhvr>
                                        <p:cTn id="13" dur="500"/>
                                        <p:tgtEl>
                                          <p:spTgt spid="98"/>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845"/>
                                        </p:tgtEl>
                                        <p:attrNameLst>
                                          <p:attrName>style.visibility</p:attrName>
                                        </p:attrNameLst>
                                      </p:cBhvr>
                                      <p:to>
                                        <p:strVal val="visible"/>
                                      </p:to>
                                    </p:set>
                                    <p:anim calcmode="lin" valueType="num">
                                      <p:cBhvr>
                                        <p:cTn id="17" dur="500" fill="hold"/>
                                        <p:tgtEl>
                                          <p:spTgt spid="845"/>
                                        </p:tgtEl>
                                        <p:attrNameLst>
                                          <p:attrName>ppt_w</p:attrName>
                                        </p:attrNameLst>
                                      </p:cBhvr>
                                      <p:tavLst>
                                        <p:tav tm="0">
                                          <p:val>
                                            <p:fltVal val="0"/>
                                          </p:val>
                                        </p:tav>
                                        <p:tav tm="100000">
                                          <p:val>
                                            <p:strVal val="#ppt_w"/>
                                          </p:val>
                                        </p:tav>
                                      </p:tavLst>
                                    </p:anim>
                                    <p:anim calcmode="lin" valueType="num">
                                      <p:cBhvr>
                                        <p:cTn id="18" dur="500" fill="hold"/>
                                        <p:tgtEl>
                                          <p:spTgt spid="845"/>
                                        </p:tgtEl>
                                        <p:attrNameLst>
                                          <p:attrName>ppt_h</p:attrName>
                                        </p:attrNameLst>
                                      </p:cBhvr>
                                      <p:tavLst>
                                        <p:tav tm="0">
                                          <p:val>
                                            <p:fltVal val="0"/>
                                          </p:val>
                                        </p:tav>
                                        <p:tav tm="100000">
                                          <p:val>
                                            <p:strVal val="#ppt_h"/>
                                          </p:val>
                                        </p:tav>
                                      </p:tavLst>
                                    </p:anim>
                                    <p:animEffect transition="in" filter="fade">
                                      <p:cBhvr>
                                        <p:cTn id="19" dur="500"/>
                                        <p:tgtEl>
                                          <p:spTgt spid="845"/>
                                        </p:tgtEl>
                                      </p:cBhvr>
                                    </p:animEffect>
                                  </p:childTnLst>
                                </p:cTn>
                              </p:par>
                              <p:par>
                                <p:cTn id="20" presetID="53" presetClass="entr" presetSubtype="16" fill="hold" nodeType="withEffect">
                                  <p:stCondLst>
                                    <p:cond delay="0"/>
                                  </p:stCondLst>
                                  <p:childTnLst>
                                    <p:set>
                                      <p:cBhvr>
                                        <p:cTn id="21" dur="1" fill="hold">
                                          <p:stCondLst>
                                            <p:cond delay="0"/>
                                          </p:stCondLst>
                                        </p:cTn>
                                        <p:tgtEl>
                                          <p:spTgt spid="846"/>
                                        </p:tgtEl>
                                        <p:attrNameLst>
                                          <p:attrName>style.visibility</p:attrName>
                                        </p:attrNameLst>
                                      </p:cBhvr>
                                      <p:to>
                                        <p:strVal val="visible"/>
                                      </p:to>
                                    </p:set>
                                    <p:anim calcmode="lin" valueType="num">
                                      <p:cBhvr>
                                        <p:cTn id="22" dur="500" fill="hold"/>
                                        <p:tgtEl>
                                          <p:spTgt spid="846"/>
                                        </p:tgtEl>
                                        <p:attrNameLst>
                                          <p:attrName>ppt_w</p:attrName>
                                        </p:attrNameLst>
                                      </p:cBhvr>
                                      <p:tavLst>
                                        <p:tav tm="0">
                                          <p:val>
                                            <p:fltVal val="0"/>
                                          </p:val>
                                        </p:tav>
                                        <p:tav tm="100000">
                                          <p:val>
                                            <p:strVal val="#ppt_w"/>
                                          </p:val>
                                        </p:tav>
                                      </p:tavLst>
                                    </p:anim>
                                    <p:anim calcmode="lin" valueType="num">
                                      <p:cBhvr>
                                        <p:cTn id="23" dur="500" fill="hold"/>
                                        <p:tgtEl>
                                          <p:spTgt spid="846"/>
                                        </p:tgtEl>
                                        <p:attrNameLst>
                                          <p:attrName>ppt_h</p:attrName>
                                        </p:attrNameLst>
                                      </p:cBhvr>
                                      <p:tavLst>
                                        <p:tav tm="0">
                                          <p:val>
                                            <p:fltVal val="0"/>
                                          </p:val>
                                        </p:tav>
                                        <p:tav tm="100000">
                                          <p:val>
                                            <p:strVal val="#ppt_h"/>
                                          </p:val>
                                        </p:tav>
                                      </p:tavLst>
                                    </p:anim>
                                    <p:animEffect transition="in" filter="fade">
                                      <p:cBhvr>
                                        <p:cTn id="24" dur="500"/>
                                        <p:tgtEl>
                                          <p:spTgt spid="8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47782"/>
            <a:ext cx="9144000" cy="600164"/>
          </a:xfrm>
          <a:prstGeom prst="rect">
            <a:avLst/>
          </a:prstGeom>
          <a:noFill/>
        </p:spPr>
        <p:txBody>
          <a:bodyPr wrap="square" rtlCol="0">
            <a:spAutoFit/>
          </a:bodyPr>
          <a:lstStyle/>
          <a:p>
            <a:pPr algn="ctr"/>
            <a:r>
              <a:rPr lang="en-US" sz="3300" b="1" smtClean="0"/>
              <a:t>HƯỚNG DẪN VỀ NHÀ</a:t>
            </a:r>
            <a:endParaRPr lang="en-US" sz="3300" b="1"/>
          </a:p>
        </p:txBody>
      </p:sp>
      <p:sp>
        <p:nvSpPr>
          <p:cNvPr id="5" name="TextBox 4"/>
          <p:cNvSpPr txBox="1"/>
          <p:nvPr/>
        </p:nvSpPr>
        <p:spPr>
          <a:xfrm>
            <a:off x="1300052" y="1048856"/>
            <a:ext cx="6937556" cy="1477328"/>
          </a:xfrm>
          <a:prstGeom prst="rect">
            <a:avLst/>
          </a:prstGeom>
          <a:noFill/>
        </p:spPr>
        <p:txBody>
          <a:bodyPr wrap="square" rtlCol="0">
            <a:spAutoFit/>
          </a:bodyPr>
          <a:lstStyle/>
          <a:p>
            <a:pPr algn="just">
              <a:lnSpc>
                <a:spcPct val="150000"/>
              </a:lnSpc>
            </a:pPr>
            <a:r>
              <a:rPr lang="vi-VN" sz="2000"/>
              <a:t>Ôn tập kiến thức đã học về kĩ năng </a:t>
            </a:r>
            <a:r>
              <a:rPr lang="vi-VN" sz="2000" i="1"/>
              <a:t>viết bài văn nghị luận về một vấn đề cần giải quyết (con người trong mối quan hệ với tự nhiên)</a:t>
            </a:r>
            <a:r>
              <a:rPr lang="vi-VN" sz="2000"/>
              <a:t>.</a:t>
            </a:r>
          </a:p>
        </p:txBody>
      </p:sp>
      <p:sp>
        <p:nvSpPr>
          <p:cNvPr id="6" name="TextBox 5"/>
          <p:cNvSpPr txBox="1"/>
          <p:nvPr/>
        </p:nvSpPr>
        <p:spPr>
          <a:xfrm>
            <a:off x="1300052" y="2661083"/>
            <a:ext cx="6937556" cy="400110"/>
          </a:xfrm>
          <a:prstGeom prst="rect">
            <a:avLst/>
          </a:prstGeom>
          <a:noFill/>
        </p:spPr>
        <p:txBody>
          <a:bodyPr wrap="square" rtlCol="0">
            <a:spAutoFit/>
          </a:bodyPr>
          <a:lstStyle/>
          <a:p>
            <a:pPr algn="just"/>
            <a:r>
              <a:rPr lang="vi-VN" sz="2000"/>
              <a:t>Hoàn thành bài tập Luyện tập, Vận dụng (nếu chưa xong).</a:t>
            </a:r>
          </a:p>
        </p:txBody>
      </p:sp>
      <p:sp>
        <p:nvSpPr>
          <p:cNvPr id="7" name="TextBox 6"/>
          <p:cNvSpPr txBox="1"/>
          <p:nvPr/>
        </p:nvSpPr>
        <p:spPr>
          <a:xfrm>
            <a:off x="1300052" y="3237775"/>
            <a:ext cx="6937556" cy="1015663"/>
          </a:xfrm>
          <a:prstGeom prst="rect">
            <a:avLst/>
          </a:prstGeom>
          <a:noFill/>
        </p:spPr>
        <p:txBody>
          <a:bodyPr wrap="square" rtlCol="0">
            <a:spAutoFit/>
          </a:bodyPr>
          <a:lstStyle/>
          <a:p>
            <a:pPr algn="just">
              <a:lnSpc>
                <a:spcPct val="150000"/>
              </a:lnSpc>
            </a:pPr>
            <a:r>
              <a:rPr lang="vi-VN" sz="2000"/>
              <a:t>Chuẩn bị phần nói và nghe: </a:t>
            </a:r>
            <a:r>
              <a:rPr lang="vi-VN" sz="2000" i="1"/>
              <a:t>Trình bày ý kiến về một vấn đề có tính thời sự (con người trong mối quan hệ với tự nhiên)</a:t>
            </a:r>
            <a:r>
              <a:rPr lang="vi-VN" sz="2000"/>
              <a:t>.</a:t>
            </a:r>
          </a:p>
        </p:txBody>
      </p:sp>
      <p:sp>
        <p:nvSpPr>
          <p:cNvPr id="2" name="Oval 1"/>
          <p:cNvSpPr/>
          <p:nvPr/>
        </p:nvSpPr>
        <p:spPr>
          <a:xfrm>
            <a:off x="704192" y="1545782"/>
            <a:ext cx="483476" cy="483476"/>
          </a:xfrm>
          <a:prstGeom prst="ellipse">
            <a:avLst/>
          </a:prstGeom>
          <a:solidFill>
            <a:schemeClr val="bg1">
              <a:lumMod val="75000"/>
            </a:schemeClr>
          </a:solidFill>
          <a:ln>
            <a:solidFill>
              <a:srgbClr val="6FC9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smtClean="0">
                <a:solidFill>
                  <a:schemeClr val="accent6"/>
                </a:solidFill>
              </a:rPr>
              <a:t>1</a:t>
            </a:r>
            <a:endParaRPr lang="en-US" sz="2500" b="1">
              <a:solidFill>
                <a:schemeClr val="accent6"/>
              </a:solidFill>
            </a:endParaRPr>
          </a:p>
        </p:txBody>
      </p:sp>
      <p:sp>
        <p:nvSpPr>
          <p:cNvPr id="8" name="Oval 7"/>
          <p:cNvSpPr/>
          <p:nvPr/>
        </p:nvSpPr>
        <p:spPr>
          <a:xfrm>
            <a:off x="704192" y="2619400"/>
            <a:ext cx="483476" cy="483476"/>
          </a:xfrm>
          <a:prstGeom prst="ellipse">
            <a:avLst/>
          </a:prstGeom>
          <a:solidFill>
            <a:schemeClr val="bg1">
              <a:lumMod val="75000"/>
            </a:schemeClr>
          </a:solidFill>
          <a:ln>
            <a:solidFill>
              <a:srgbClr val="6FC9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smtClean="0">
                <a:solidFill>
                  <a:schemeClr val="accent6"/>
                </a:solidFill>
              </a:rPr>
              <a:t>2</a:t>
            </a:r>
            <a:endParaRPr lang="en-US" sz="2500" b="1">
              <a:solidFill>
                <a:schemeClr val="accent6"/>
              </a:solidFill>
            </a:endParaRPr>
          </a:p>
        </p:txBody>
      </p:sp>
      <p:sp>
        <p:nvSpPr>
          <p:cNvPr id="9" name="Oval 8"/>
          <p:cNvSpPr/>
          <p:nvPr/>
        </p:nvSpPr>
        <p:spPr>
          <a:xfrm>
            <a:off x="704192" y="3503868"/>
            <a:ext cx="483476" cy="483476"/>
          </a:xfrm>
          <a:prstGeom prst="ellipse">
            <a:avLst/>
          </a:prstGeom>
          <a:solidFill>
            <a:schemeClr val="bg1">
              <a:lumMod val="75000"/>
            </a:schemeClr>
          </a:solidFill>
          <a:ln>
            <a:solidFill>
              <a:srgbClr val="6FC9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smtClean="0">
                <a:solidFill>
                  <a:schemeClr val="accent6"/>
                </a:solidFill>
              </a:rPr>
              <a:t>3</a:t>
            </a:r>
            <a:endParaRPr lang="en-US" sz="2500" b="1">
              <a:solidFill>
                <a:schemeClr val="accent6"/>
              </a:solidFill>
            </a:endParaRPr>
          </a:p>
        </p:txBody>
      </p:sp>
    </p:spTree>
    <p:extLst>
      <p:ext uri="{BB962C8B-B14F-4D97-AF65-F5344CB8AC3E}">
        <p14:creationId xmlns:p14="http://schemas.microsoft.com/office/powerpoint/2010/main" val="718788854"/>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par>
                          <p:cTn id="22" fill="hold">
                            <p:stCondLst>
                              <p:cond delay="1000"/>
                            </p:stCondLst>
                            <p:childTnLst>
                              <p:par>
                                <p:cTn id="23" presetID="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2" grpId="0" animBg="1"/>
      <p:bldP spid="8"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0" y="413021"/>
            <a:ext cx="9144000" cy="600164"/>
          </a:xfrm>
          <a:prstGeom prst="rect">
            <a:avLst/>
          </a:prstGeom>
          <a:noFill/>
        </p:spPr>
        <p:txBody>
          <a:bodyPr wrap="square" rtlCol="0">
            <a:spAutoFit/>
          </a:bodyPr>
          <a:lstStyle/>
          <a:p>
            <a:pPr algn="ctr"/>
            <a:r>
              <a:rPr lang="en-US" sz="3300" b="1" smtClean="0"/>
              <a:t>KHỞI ĐỘNG</a:t>
            </a:r>
            <a:endParaRPr lang="en-US" sz="3300" b="1"/>
          </a:p>
        </p:txBody>
      </p:sp>
      <p:sp>
        <p:nvSpPr>
          <p:cNvPr id="16" name="TextBox 15"/>
          <p:cNvSpPr txBox="1"/>
          <p:nvPr/>
        </p:nvSpPr>
        <p:spPr>
          <a:xfrm>
            <a:off x="515256" y="2107515"/>
            <a:ext cx="8113486" cy="1015663"/>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ü"/>
            </a:pPr>
            <a:r>
              <a:rPr lang="vi-VN" sz="2000"/>
              <a:t>Con người lựa chọn, tạo dựng môi trường sống cho mình từ môi trường tự nhiên. </a:t>
            </a:r>
            <a:endParaRPr lang="en-US" sz="2000"/>
          </a:p>
        </p:txBody>
      </p:sp>
      <p:grpSp>
        <p:nvGrpSpPr>
          <p:cNvPr id="17" name="Group 16"/>
          <p:cNvGrpSpPr/>
          <p:nvPr/>
        </p:nvGrpSpPr>
        <p:grpSpPr>
          <a:xfrm>
            <a:off x="1358836" y="1091852"/>
            <a:ext cx="6426327" cy="1015663"/>
            <a:chOff x="9220198" y="2324100"/>
            <a:chExt cx="6426327" cy="1015663"/>
          </a:xfrm>
        </p:grpSpPr>
        <p:sp>
          <p:nvSpPr>
            <p:cNvPr id="18" name="TextBox 17"/>
            <p:cNvSpPr txBox="1"/>
            <p:nvPr/>
          </p:nvSpPr>
          <p:spPr>
            <a:xfrm>
              <a:off x="9220198" y="2324100"/>
              <a:ext cx="6426327" cy="1015663"/>
            </a:xfrm>
            <a:prstGeom prst="rect">
              <a:avLst/>
            </a:prstGeom>
            <a:noFill/>
          </p:spPr>
          <p:txBody>
            <a:bodyPr wrap="square" rtlCol="0">
              <a:spAutoFit/>
            </a:bodyPr>
            <a:lstStyle/>
            <a:p>
              <a:pPr algn="just">
                <a:lnSpc>
                  <a:spcPct val="150000"/>
                </a:lnSpc>
              </a:pPr>
              <a:r>
                <a:rPr lang="en-US" sz="2000" smtClean="0">
                  <a:latin typeface="Arial" panose="020B0604020202020204" pitchFamily="34" charset="0"/>
                  <a:cs typeface="Arial" panose="020B0604020202020204" pitchFamily="34" charset="0"/>
                </a:rPr>
                <a:t>        </a:t>
              </a:r>
              <a:r>
                <a:rPr lang="vi-VN" sz="2000" smtClean="0">
                  <a:latin typeface="Arial" panose="020B0604020202020204" pitchFamily="34" charset="0"/>
                  <a:cs typeface="Arial" panose="020B0604020202020204" pitchFamily="34" charset="0"/>
                </a:rPr>
                <a:t>Con </a:t>
              </a:r>
              <a:r>
                <a:rPr lang="vi-VN" sz="2000">
                  <a:latin typeface="Arial" panose="020B0604020202020204" pitchFamily="34" charset="0"/>
                  <a:cs typeface="Arial" panose="020B0604020202020204" pitchFamily="34" charset="0"/>
                </a:rPr>
                <a:t>người và môi trường tự nhiên có mối quan hệ chặt chẽ, có sự liên kết bổ sung cho nhau:</a:t>
              </a:r>
              <a:endParaRPr lang="en-US" sz="2000">
                <a:latin typeface="Arial" panose="020B0604020202020204" pitchFamily="34" charset="0"/>
                <a:cs typeface="Arial" panose="020B0604020202020204" pitchFamily="34" charset="0"/>
              </a:endParaRPr>
            </a:p>
          </p:txBody>
        </p:sp>
        <p:pic>
          <p:nvPicPr>
            <p:cNvPr id="19" name="Picture 2" descr="https://cdn-icons-png.flaticon.com/128/4151/415147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9300890" y="2385452"/>
              <a:ext cx="488012" cy="482694"/>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TextBox 19"/>
          <p:cNvSpPr txBox="1"/>
          <p:nvPr/>
        </p:nvSpPr>
        <p:spPr>
          <a:xfrm>
            <a:off x="515256" y="3123178"/>
            <a:ext cx="8113486" cy="958660"/>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ü"/>
            </a:pPr>
            <a:r>
              <a:rPr lang="vi-VN" sz="2000"/>
              <a:t>Môi trường tự nhiên quy định cách thức tồn tại và phát triển của con người.</a:t>
            </a:r>
            <a:endParaRPr lang="en-US" sz="2000"/>
          </a:p>
        </p:txBody>
      </p:sp>
      <p:grpSp>
        <p:nvGrpSpPr>
          <p:cNvPr id="22" name="Google Shape;957;p31"/>
          <p:cNvGrpSpPr/>
          <p:nvPr/>
        </p:nvGrpSpPr>
        <p:grpSpPr>
          <a:xfrm rot="6954849" flipH="1">
            <a:off x="377194" y="334683"/>
            <a:ext cx="404102" cy="877642"/>
            <a:chOff x="3678335" y="1602034"/>
            <a:chExt cx="805588" cy="1749604"/>
          </a:xfrm>
        </p:grpSpPr>
        <p:sp>
          <p:nvSpPr>
            <p:cNvPr id="46" name="Google Shape;958;p31"/>
            <p:cNvSpPr/>
            <p:nvPr/>
          </p:nvSpPr>
          <p:spPr>
            <a:xfrm>
              <a:off x="4096208" y="2733735"/>
              <a:ext cx="3136" cy="8153"/>
            </a:xfrm>
            <a:custGeom>
              <a:avLst/>
              <a:gdLst/>
              <a:ahLst/>
              <a:cxnLst/>
              <a:rect l="l" t="t" r="r" b="b"/>
              <a:pathLst>
                <a:path w="2216" h="5762" extrusionOk="0">
                  <a:moveTo>
                    <a:pt x="2217" y="5763"/>
                  </a:moveTo>
                  <a:cubicBezTo>
                    <a:pt x="2217" y="3989"/>
                    <a:pt x="2217" y="2660"/>
                    <a:pt x="2217" y="886"/>
                  </a:cubicBezTo>
                  <a:cubicBezTo>
                    <a:pt x="1330" y="443"/>
                    <a:pt x="443" y="0"/>
                    <a:pt x="0" y="0"/>
                  </a:cubicBezTo>
                  <a:cubicBezTo>
                    <a:pt x="443" y="1773"/>
                    <a:pt x="1330" y="3546"/>
                    <a:pt x="2217" y="576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959;p31"/>
            <p:cNvSpPr/>
            <p:nvPr/>
          </p:nvSpPr>
          <p:spPr>
            <a:xfrm>
              <a:off x="4163344" y="1852808"/>
              <a:ext cx="3136" cy="5644"/>
            </a:xfrm>
            <a:custGeom>
              <a:avLst/>
              <a:gdLst/>
              <a:ahLst/>
              <a:cxnLst/>
              <a:rect l="l" t="t" r="r" b="b"/>
              <a:pathLst>
                <a:path w="2216" h="3989" extrusionOk="0">
                  <a:moveTo>
                    <a:pt x="0" y="443"/>
                  </a:moveTo>
                  <a:cubicBezTo>
                    <a:pt x="0" y="1773"/>
                    <a:pt x="0" y="2660"/>
                    <a:pt x="0" y="3990"/>
                  </a:cubicBezTo>
                  <a:cubicBezTo>
                    <a:pt x="887" y="2660"/>
                    <a:pt x="1330" y="1330"/>
                    <a:pt x="2217" y="0"/>
                  </a:cubicBezTo>
                  <a:cubicBezTo>
                    <a:pt x="1330" y="0"/>
                    <a:pt x="443" y="0"/>
                    <a:pt x="0" y="44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 name="Google Shape;960;p31"/>
            <p:cNvSpPr/>
            <p:nvPr/>
          </p:nvSpPr>
          <p:spPr>
            <a:xfrm>
              <a:off x="4125070" y="2736245"/>
              <a:ext cx="1882" cy="2509"/>
            </a:xfrm>
            <a:custGeom>
              <a:avLst/>
              <a:gdLst/>
              <a:ahLst/>
              <a:cxnLst/>
              <a:rect l="l" t="t" r="r" b="b"/>
              <a:pathLst>
                <a:path w="1330" h="1773" extrusionOk="0">
                  <a:moveTo>
                    <a:pt x="0" y="444"/>
                  </a:moveTo>
                  <a:cubicBezTo>
                    <a:pt x="0" y="887"/>
                    <a:pt x="0" y="1330"/>
                    <a:pt x="0" y="1773"/>
                  </a:cubicBezTo>
                  <a:cubicBezTo>
                    <a:pt x="443" y="1330"/>
                    <a:pt x="887" y="444"/>
                    <a:pt x="1330" y="0"/>
                  </a:cubicBezTo>
                  <a:cubicBezTo>
                    <a:pt x="887" y="0"/>
                    <a:pt x="443" y="0"/>
                    <a:pt x="0" y="44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 name="Google Shape;961;p31"/>
            <p:cNvSpPr/>
            <p:nvPr/>
          </p:nvSpPr>
          <p:spPr>
            <a:xfrm>
              <a:off x="4162088" y="1610617"/>
              <a:ext cx="171506" cy="256558"/>
            </a:xfrm>
            <a:custGeom>
              <a:avLst/>
              <a:gdLst/>
              <a:ahLst/>
              <a:cxnLst/>
              <a:rect l="l" t="t" r="r" b="b"/>
              <a:pathLst>
                <a:path w="121206" h="181313" extrusionOk="0">
                  <a:moveTo>
                    <a:pt x="61620" y="76693"/>
                  </a:moveTo>
                  <a:cubicBezTo>
                    <a:pt x="50537" y="92208"/>
                    <a:pt x="45218" y="110384"/>
                    <a:pt x="38125" y="129003"/>
                  </a:cubicBezTo>
                  <a:cubicBezTo>
                    <a:pt x="34578" y="138313"/>
                    <a:pt x="29702" y="147622"/>
                    <a:pt x="23495" y="155602"/>
                  </a:cubicBezTo>
                  <a:cubicBezTo>
                    <a:pt x="17732" y="162251"/>
                    <a:pt x="10640" y="168458"/>
                    <a:pt x="2660" y="171118"/>
                  </a:cubicBezTo>
                  <a:cubicBezTo>
                    <a:pt x="2217" y="172448"/>
                    <a:pt x="1330" y="173777"/>
                    <a:pt x="443" y="175107"/>
                  </a:cubicBezTo>
                  <a:cubicBezTo>
                    <a:pt x="443" y="177324"/>
                    <a:pt x="443" y="179097"/>
                    <a:pt x="0" y="181313"/>
                  </a:cubicBezTo>
                  <a:cubicBezTo>
                    <a:pt x="19062" y="175551"/>
                    <a:pt x="35022" y="162251"/>
                    <a:pt x="48321" y="147179"/>
                  </a:cubicBezTo>
                  <a:cubicBezTo>
                    <a:pt x="62063" y="131663"/>
                    <a:pt x="73589" y="114817"/>
                    <a:pt x="87775" y="99745"/>
                  </a:cubicBezTo>
                  <a:cubicBezTo>
                    <a:pt x="96198" y="90878"/>
                    <a:pt x="105951" y="82456"/>
                    <a:pt x="112157" y="71816"/>
                  </a:cubicBezTo>
                  <a:cubicBezTo>
                    <a:pt x="123240" y="53197"/>
                    <a:pt x="121910" y="29702"/>
                    <a:pt x="119694" y="7980"/>
                  </a:cubicBezTo>
                  <a:cubicBezTo>
                    <a:pt x="119250" y="5320"/>
                    <a:pt x="118807" y="2217"/>
                    <a:pt x="117477" y="0"/>
                  </a:cubicBezTo>
                  <a:lnTo>
                    <a:pt x="95312" y="29259"/>
                  </a:lnTo>
                  <a:cubicBezTo>
                    <a:pt x="84229" y="45218"/>
                    <a:pt x="71816" y="60733"/>
                    <a:pt x="61620" y="7669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 name="Google Shape;962;p31"/>
            <p:cNvSpPr/>
            <p:nvPr/>
          </p:nvSpPr>
          <p:spPr>
            <a:xfrm>
              <a:off x="4167108" y="1605036"/>
              <a:ext cx="158075" cy="245201"/>
            </a:xfrm>
            <a:custGeom>
              <a:avLst/>
              <a:gdLst/>
              <a:ahLst/>
              <a:cxnLst/>
              <a:rect l="l" t="t" r="r" b="b"/>
              <a:pathLst>
                <a:path w="111714" h="173287" extrusionOk="0">
                  <a:moveTo>
                    <a:pt x="15516" y="155998"/>
                  </a:moveTo>
                  <a:cubicBezTo>
                    <a:pt x="20392" y="148019"/>
                    <a:pt x="23495" y="139152"/>
                    <a:pt x="26599" y="129843"/>
                  </a:cubicBezTo>
                  <a:cubicBezTo>
                    <a:pt x="29259" y="120533"/>
                    <a:pt x="31918" y="111224"/>
                    <a:pt x="35022" y="101471"/>
                  </a:cubicBezTo>
                  <a:cubicBezTo>
                    <a:pt x="38568" y="91718"/>
                    <a:pt x="43444" y="82852"/>
                    <a:pt x="48764" y="74429"/>
                  </a:cubicBezTo>
                  <a:cubicBezTo>
                    <a:pt x="59847" y="57584"/>
                    <a:pt x="72703" y="42954"/>
                    <a:pt x="85559" y="27882"/>
                  </a:cubicBezTo>
                  <a:cubicBezTo>
                    <a:pt x="93982" y="18572"/>
                    <a:pt x="102405" y="9706"/>
                    <a:pt x="111714" y="1283"/>
                  </a:cubicBezTo>
                  <a:cubicBezTo>
                    <a:pt x="109054" y="-490"/>
                    <a:pt x="105064" y="-47"/>
                    <a:pt x="101961" y="396"/>
                  </a:cubicBezTo>
                  <a:cubicBezTo>
                    <a:pt x="76249" y="4386"/>
                    <a:pt x="54971" y="23449"/>
                    <a:pt x="42114" y="46057"/>
                  </a:cubicBezTo>
                  <a:cubicBezTo>
                    <a:pt x="29259" y="68666"/>
                    <a:pt x="23052" y="93935"/>
                    <a:pt x="16846" y="119203"/>
                  </a:cubicBezTo>
                  <a:cubicBezTo>
                    <a:pt x="12413" y="137379"/>
                    <a:pt x="7536" y="155998"/>
                    <a:pt x="0" y="173287"/>
                  </a:cubicBezTo>
                  <a:cubicBezTo>
                    <a:pt x="6206" y="168854"/>
                    <a:pt x="11969" y="162648"/>
                    <a:pt x="15516" y="15599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 name="Google Shape;963;p31"/>
            <p:cNvSpPr/>
            <p:nvPr/>
          </p:nvSpPr>
          <p:spPr>
            <a:xfrm>
              <a:off x="3795349" y="1789437"/>
              <a:ext cx="342812" cy="245894"/>
            </a:xfrm>
            <a:custGeom>
              <a:avLst/>
              <a:gdLst/>
              <a:ahLst/>
              <a:cxnLst/>
              <a:rect l="l" t="t" r="r" b="b"/>
              <a:pathLst>
                <a:path w="242270" h="173777" extrusionOk="0">
                  <a:moveTo>
                    <a:pt x="205476" y="147179"/>
                  </a:moveTo>
                  <a:lnTo>
                    <a:pt x="165578" y="135653"/>
                  </a:lnTo>
                  <a:cubicBezTo>
                    <a:pt x="152279" y="132106"/>
                    <a:pt x="138980" y="128116"/>
                    <a:pt x="125681" y="123240"/>
                  </a:cubicBezTo>
                  <a:cubicBezTo>
                    <a:pt x="112381" y="118364"/>
                    <a:pt x="99082" y="111271"/>
                    <a:pt x="88443" y="101961"/>
                  </a:cubicBezTo>
                  <a:cubicBezTo>
                    <a:pt x="66277" y="82899"/>
                    <a:pt x="52535" y="58074"/>
                    <a:pt x="36575" y="35908"/>
                  </a:cubicBezTo>
                  <a:cubicBezTo>
                    <a:pt x="28596" y="24826"/>
                    <a:pt x="19730" y="14186"/>
                    <a:pt x="9533" y="5320"/>
                  </a:cubicBezTo>
                  <a:cubicBezTo>
                    <a:pt x="7317" y="3546"/>
                    <a:pt x="5544" y="1773"/>
                    <a:pt x="3327" y="0"/>
                  </a:cubicBezTo>
                  <a:cubicBezTo>
                    <a:pt x="1554" y="3546"/>
                    <a:pt x="224" y="7980"/>
                    <a:pt x="224" y="11969"/>
                  </a:cubicBezTo>
                  <a:cubicBezTo>
                    <a:pt x="-1993" y="36795"/>
                    <a:pt x="12637" y="59403"/>
                    <a:pt x="27266" y="79352"/>
                  </a:cubicBezTo>
                  <a:cubicBezTo>
                    <a:pt x="52091" y="113044"/>
                    <a:pt x="80020" y="146736"/>
                    <a:pt x="118588" y="162251"/>
                  </a:cubicBezTo>
                  <a:cubicBezTo>
                    <a:pt x="145186" y="172891"/>
                    <a:pt x="174445" y="173777"/>
                    <a:pt x="203260" y="173777"/>
                  </a:cubicBezTo>
                  <a:cubicBezTo>
                    <a:pt x="216559" y="173777"/>
                    <a:pt x="232075" y="172004"/>
                    <a:pt x="241384" y="164025"/>
                  </a:cubicBezTo>
                  <a:cubicBezTo>
                    <a:pt x="241828" y="161365"/>
                    <a:pt x="241828" y="158705"/>
                    <a:pt x="242271" y="156488"/>
                  </a:cubicBezTo>
                  <a:cubicBezTo>
                    <a:pt x="229415" y="153385"/>
                    <a:pt x="217446" y="150282"/>
                    <a:pt x="205476" y="14717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 name="Google Shape;964;p31"/>
            <p:cNvSpPr/>
            <p:nvPr/>
          </p:nvSpPr>
          <p:spPr>
            <a:xfrm>
              <a:off x="3802567" y="1774194"/>
              <a:ext cx="335596" cy="236043"/>
            </a:xfrm>
            <a:custGeom>
              <a:avLst/>
              <a:gdLst/>
              <a:ahLst/>
              <a:cxnLst/>
              <a:rect l="l" t="t" r="r" b="b"/>
              <a:pathLst>
                <a:path w="237170" h="166815" extrusionOk="0">
                  <a:moveTo>
                    <a:pt x="37681" y="41802"/>
                  </a:moveTo>
                  <a:cubicBezTo>
                    <a:pt x="55414" y="63524"/>
                    <a:pt x="70043" y="87463"/>
                    <a:pt x="89992" y="104752"/>
                  </a:cubicBezTo>
                  <a:cubicBezTo>
                    <a:pt x="109498" y="122484"/>
                    <a:pt x="136983" y="129134"/>
                    <a:pt x="162695" y="138887"/>
                  </a:cubicBezTo>
                  <a:lnTo>
                    <a:pt x="201706" y="153073"/>
                  </a:lnTo>
                  <a:cubicBezTo>
                    <a:pt x="213232" y="157506"/>
                    <a:pt x="224758" y="161939"/>
                    <a:pt x="236284" y="166815"/>
                  </a:cubicBezTo>
                  <a:cubicBezTo>
                    <a:pt x="236727" y="163712"/>
                    <a:pt x="236727" y="161052"/>
                    <a:pt x="237171" y="157949"/>
                  </a:cubicBezTo>
                  <a:cubicBezTo>
                    <a:pt x="222541" y="130464"/>
                    <a:pt x="195056" y="111402"/>
                    <a:pt x="169344" y="94112"/>
                  </a:cubicBezTo>
                  <a:cubicBezTo>
                    <a:pt x="142302" y="75937"/>
                    <a:pt x="114817" y="57761"/>
                    <a:pt x="87775" y="39142"/>
                  </a:cubicBezTo>
                  <a:cubicBezTo>
                    <a:pt x="68713" y="26286"/>
                    <a:pt x="50094" y="13873"/>
                    <a:pt x="29258" y="4121"/>
                  </a:cubicBezTo>
                  <a:cubicBezTo>
                    <a:pt x="23052" y="1461"/>
                    <a:pt x="16403" y="-1199"/>
                    <a:pt x="10196" y="574"/>
                  </a:cubicBezTo>
                  <a:cubicBezTo>
                    <a:pt x="5763" y="1461"/>
                    <a:pt x="2660" y="4564"/>
                    <a:pt x="0" y="8111"/>
                  </a:cubicBezTo>
                  <a:cubicBezTo>
                    <a:pt x="2660" y="9440"/>
                    <a:pt x="4876" y="11214"/>
                    <a:pt x="7536" y="12987"/>
                  </a:cubicBezTo>
                  <a:cubicBezTo>
                    <a:pt x="18619" y="20523"/>
                    <a:pt x="28815" y="30719"/>
                    <a:pt x="37681" y="4180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 name="Google Shape;965;p31"/>
            <p:cNvSpPr/>
            <p:nvPr/>
          </p:nvSpPr>
          <p:spPr>
            <a:xfrm>
              <a:off x="4155187" y="1740849"/>
              <a:ext cx="265339" cy="261223"/>
            </a:xfrm>
            <a:custGeom>
              <a:avLst/>
              <a:gdLst/>
              <a:ahLst/>
              <a:cxnLst/>
              <a:rect l="l" t="t" r="r" b="b"/>
              <a:pathLst>
                <a:path w="187519" h="184610" extrusionOk="0">
                  <a:moveTo>
                    <a:pt x="26599" y="167766"/>
                  </a:moveTo>
                  <a:cubicBezTo>
                    <a:pt x="35908" y="159786"/>
                    <a:pt x="43887" y="150033"/>
                    <a:pt x="50981" y="140280"/>
                  </a:cubicBezTo>
                  <a:cubicBezTo>
                    <a:pt x="65610" y="120331"/>
                    <a:pt x="79352" y="98166"/>
                    <a:pt x="100188" y="81763"/>
                  </a:cubicBezTo>
                  <a:cubicBezTo>
                    <a:pt x="120580" y="65804"/>
                    <a:pt x="141859" y="53391"/>
                    <a:pt x="160035" y="36546"/>
                  </a:cubicBezTo>
                  <a:cubicBezTo>
                    <a:pt x="169344" y="28566"/>
                    <a:pt x="178210" y="19700"/>
                    <a:pt x="186190" y="10391"/>
                  </a:cubicBezTo>
                  <a:cubicBezTo>
                    <a:pt x="186633" y="9947"/>
                    <a:pt x="187076" y="9504"/>
                    <a:pt x="187520" y="9060"/>
                  </a:cubicBezTo>
                  <a:cubicBezTo>
                    <a:pt x="186633" y="6844"/>
                    <a:pt x="185303" y="4627"/>
                    <a:pt x="183087" y="2854"/>
                  </a:cubicBezTo>
                  <a:cubicBezTo>
                    <a:pt x="176880" y="-2466"/>
                    <a:pt x="167128" y="638"/>
                    <a:pt x="159591" y="4184"/>
                  </a:cubicBezTo>
                  <a:cubicBezTo>
                    <a:pt x="122353" y="20587"/>
                    <a:pt x="85115" y="41422"/>
                    <a:pt x="59403" y="73340"/>
                  </a:cubicBezTo>
                  <a:cubicBezTo>
                    <a:pt x="45661" y="90630"/>
                    <a:pt x="35908" y="110135"/>
                    <a:pt x="26155" y="129641"/>
                  </a:cubicBezTo>
                  <a:cubicBezTo>
                    <a:pt x="17289" y="146930"/>
                    <a:pt x="8866" y="164662"/>
                    <a:pt x="0" y="181951"/>
                  </a:cubicBezTo>
                  <a:cubicBezTo>
                    <a:pt x="0" y="182838"/>
                    <a:pt x="0" y="183725"/>
                    <a:pt x="0" y="184611"/>
                  </a:cubicBezTo>
                  <a:cubicBezTo>
                    <a:pt x="10196" y="180178"/>
                    <a:pt x="19062" y="174415"/>
                    <a:pt x="26599" y="16776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 name="Google Shape;966;p31"/>
            <p:cNvSpPr/>
            <p:nvPr/>
          </p:nvSpPr>
          <p:spPr>
            <a:xfrm>
              <a:off x="4154560" y="1762458"/>
              <a:ext cx="272928" cy="255942"/>
            </a:xfrm>
            <a:custGeom>
              <a:avLst/>
              <a:gdLst/>
              <a:ahLst/>
              <a:cxnLst/>
              <a:rect l="l" t="t" r="r" b="b"/>
              <a:pathLst>
                <a:path w="192882" h="180878" extrusionOk="0">
                  <a:moveTo>
                    <a:pt x="137426" y="52754"/>
                  </a:moveTo>
                  <a:cubicBezTo>
                    <a:pt x="127230" y="60290"/>
                    <a:pt x="117034" y="67383"/>
                    <a:pt x="107281" y="74919"/>
                  </a:cubicBezTo>
                  <a:cubicBezTo>
                    <a:pt x="87775" y="89548"/>
                    <a:pt x="74476" y="110827"/>
                    <a:pt x="57630" y="129890"/>
                  </a:cubicBezTo>
                  <a:cubicBezTo>
                    <a:pt x="49208" y="139643"/>
                    <a:pt x="40341" y="148952"/>
                    <a:pt x="29702" y="156489"/>
                  </a:cubicBezTo>
                  <a:cubicBezTo>
                    <a:pt x="20836" y="162694"/>
                    <a:pt x="11083" y="167571"/>
                    <a:pt x="443" y="170231"/>
                  </a:cubicBezTo>
                  <a:cubicBezTo>
                    <a:pt x="443" y="173777"/>
                    <a:pt x="0" y="177324"/>
                    <a:pt x="0" y="180871"/>
                  </a:cubicBezTo>
                  <a:cubicBezTo>
                    <a:pt x="24382" y="181314"/>
                    <a:pt x="46991" y="162251"/>
                    <a:pt x="68713" y="148509"/>
                  </a:cubicBezTo>
                  <a:cubicBezTo>
                    <a:pt x="103291" y="126343"/>
                    <a:pt x="145406" y="114817"/>
                    <a:pt x="171561" y="82899"/>
                  </a:cubicBezTo>
                  <a:cubicBezTo>
                    <a:pt x="190180" y="60290"/>
                    <a:pt x="197273" y="28372"/>
                    <a:pt x="190180" y="0"/>
                  </a:cubicBezTo>
                  <a:cubicBezTo>
                    <a:pt x="183087" y="9753"/>
                    <a:pt x="175107" y="19062"/>
                    <a:pt x="166685" y="27485"/>
                  </a:cubicBezTo>
                  <a:cubicBezTo>
                    <a:pt x="157818" y="36795"/>
                    <a:pt x="147622" y="44774"/>
                    <a:pt x="137426" y="5275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 name="Google Shape;967;p31"/>
            <p:cNvSpPr/>
            <p:nvPr/>
          </p:nvSpPr>
          <p:spPr>
            <a:xfrm>
              <a:off x="3754306" y="2022845"/>
              <a:ext cx="366281" cy="188837"/>
            </a:xfrm>
            <a:custGeom>
              <a:avLst/>
              <a:gdLst/>
              <a:ahLst/>
              <a:cxnLst/>
              <a:rect l="l" t="t" r="r" b="b"/>
              <a:pathLst>
                <a:path w="258856" h="133454" extrusionOk="0">
                  <a:moveTo>
                    <a:pt x="186597" y="97528"/>
                  </a:moveTo>
                  <a:cubicBezTo>
                    <a:pt x="160885" y="90435"/>
                    <a:pt x="135173" y="83342"/>
                    <a:pt x="109904" y="72703"/>
                  </a:cubicBezTo>
                  <a:cubicBezTo>
                    <a:pt x="97491" y="67383"/>
                    <a:pt x="85522" y="60733"/>
                    <a:pt x="73996" y="53197"/>
                  </a:cubicBezTo>
                  <a:cubicBezTo>
                    <a:pt x="62913" y="45661"/>
                    <a:pt x="52274" y="37238"/>
                    <a:pt x="42078" y="28372"/>
                  </a:cubicBezTo>
                  <a:cubicBezTo>
                    <a:pt x="29665" y="18176"/>
                    <a:pt x="16809" y="7980"/>
                    <a:pt x="3066" y="0"/>
                  </a:cubicBezTo>
                  <a:cubicBezTo>
                    <a:pt x="-2253" y="14186"/>
                    <a:pt x="-480" y="31032"/>
                    <a:pt x="7056" y="44774"/>
                  </a:cubicBezTo>
                  <a:cubicBezTo>
                    <a:pt x="16809" y="62507"/>
                    <a:pt x="33655" y="74919"/>
                    <a:pt x="50501" y="85559"/>
                  </a:cubicBezTo>
                  <a:cubicBezTo>
                    <a:pt x="112121" y="122797"/>
                    <a:pt x="186153" y="139199"/>
                    <a:pt x="257970" y="131663"/>
                  </a:cubicBezTo>
                  <a:cubicBezTo>
                    <a:pt x="258413" y="128560"/>
                    <a:pt x="258413" y="125013"/>
                    <a:pt x="258856" y="121910"/>
                  </a:cubicBezTo>
                  <a:cubicBezTo>
                    <a:pt x="235804" y="111714"/>
                    <a:pt x="211422" y="104178"/>
                    <a:pt x="186597" y="9752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 name="Google Shape;968;p31"/>
            <p:cNvSpPr/>
            <p:nvPr/>
          </p:nvSpPr>
          <p:spPr>
            <a:xfrm>
              <a:off x="3760528" y="1991413"/>
              <a:ext cx="362568" cy="202044"/>
            </a:xfrm>
            <a:custGeom>
              <a:avLst/>
              <a:gdLst/>
              <a:ahLst/>
              <a:cxnLst/>
              <a:rect l="l" t="t" r="r" b="b"/>
              <a:pathLst>
                <a:path w="256232" h="142787" extrusionOk="0">
                  <a:moveTo>
                    <a:pt x="43001" y="43930"/>
                  </a:moveTo>
                  <a:cubicBezTo>
                    <a:pt x="54084" y="51466"/>
                    <a:pt x="64280" y="59889"/>
                    <a:pt x="75363" y="66539"/>
                  </a:cubicBezTo>
                  <a:cubicBezTo>
                    <a:pt x="86445" y="73632"/>
                    <a:pt x="97971" y="79395"/>
                    <a:pt x="109941" y="84714"/>
                  </a:cubicBezTo>
                  <a:cubicBezTo>
                    <a:pt x="133880" y="95354"/>
                    <a:pt x="159148" y="102890"/>
                    <a:pt x="184417" y="111756"/>
                  </a:cubicBezTo>
                  <a:cubicBezTo>
                    <a:pt x="196830" y="116189"/>
                    <a:pt x="209685" y="120622"/>
                    <a:pt x="222098" y="125942"/>
                  </a:cubicBezTo>
                  <a:cubicBezTo>
                    <a:pt x="233181" y="131262"/>
                    <a:pt x="244263" y="136582"/>
                    <a:pt x="254903" y="142788"/>
                  </a:cubicBezTo>
                  <a:cubicBezTo>
                    <a:pt x="255346" y="136582"/>
                    <a:pt x="255790" y="129932"/>
                    <a:pt x="256233" y="123726"/>
                  </a:cubicBezTo>
                  <a:cubicBezTo>
                    <a:pt x="220768" y="91364"/>
                    <a:pt x="175994" y="69642"/>
                    <a:pt x="132550" y="48363"/>
                  </a:cubicBezTo>
                  <a:cubicBezTo>
                    <a:pt x="103735" y="34177"/>
                    <a:pt x="74919" y="19991"/>
                    <a:pt x="45661" y="6249"/>
                  </a:cubicBezTo>
                  <a:cubicBezTo>
                    <a:pt x="38568" y="2702"/>
                    <a:pt x="31475" y="-401"/>
                    <a:pt x="23495" y="42"/>
                  </a:cubicBezTo>
                  <a:cubicBezTo>
                    <a:pt x="16403" y="486"/>
                    <a:pt x="9753" y="4475"/>
                    <a:pt x="5320" y="9795"/>
                  </a:cubicBezTo>
                  <a:cubicBezTo>
                    <a:pt x="3103" y="12455"/>
                    <a:pt x="1330" y="15115"/>
                    <a:pt x="0" y="17775"/>
                  </a:cubicBezTo>
                  <a:cubicBezTo>
                    <a:pt x="2660" y="19105"/>
                    <a:pt x="5763" y="20434"/>
                    <a:pt x="8423" y="21765"/>
                  </a:cubicBezTo>
                  <a:cubicBezTo>
                    <a:pt x="21279" y="28414"/>
                    <a:pt x="32362" y="36394"/>
                    <a:pt x="43001" y="4393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 name="Google Shape;969;p31"/>
            <p:cNvSpPr/>
            <p:nvPr/>
          </p:nvSpPr>
          <p:spPr>
            <a:xfrm>
              <a:off x="4145148" y="1942934"/>
              <a:ext cx="298586" cy="246121"/>
            </a:xfrm>
            <a:custGeom>
              <a:avLst/>
              <a:gdLst/>
              <a:ahLst/>
              <a:cxnLst/>
              <a:rect l="l" t="t" r="r" b="b"/>
              <a:pathLst>
                <a:path w="211015" h="173937" extrusionOk="0">
                  <a:moveTo>
                    <a:pt x="46104" y="135370"/>
                  </a:moveTo>
                  <a:cubicBezTo>
                    <a:pt x="54084" y="126503"/>
                    <a:pt x="61620" y="117637"/>
                    <a:pt x="69156" y="108771"/>
                  </a:cubicBezTo>
                  <a:cubicBezTo>
                    <a:pt x="77136" y="99905"/>
                    <a:pt x="85559" y="91039"/>
                    <a:pt x="94868" y="83059"/>
                  </a:cubicBezTo>
                  <a:cubicBezTo>
                    <a:pt x="113044" y="67100"/>
                    <a:pt x="132550" y="52913"/>
                    <a:pt x="153385" y="40944"/>
                  </a:cubicBezTo>
                  <a:cubicBezTo>
                    <a:pt x="172004" y="29862"/>
                    <a:pt x="191067" y="20552"/>
                    <a:pt x="211016" y="12129"/>
                  </a:cubicBezTo>
                  <a:cubicBezTo>
                    <a:pt x="210572" y="10799"/>
                    <a:pt x="210129" y="9469"/>
                    <a:pt x="209685" y="8139"/>
                  </a:cubicBezTo>
                  <a:cubicBezTo>
                    <a:pt x="208799" y="5923"/>
                    <a:pt x="207912" y="3263"/>
                    <a:pt x="206139" y="1933"/>
                  </a:cubicBezTo>
                  <a:cubicBezTo>
                    <a:pt x="203922" y="160"/>
                    <a:pt x="200376" y="-284"/>
                    <a:pt x="197716" y="160"/>
                  </a:cubicBezTo>
                  <a:cubicBezTo>
                    <a:pt x="175994" y="603"/>
                    <a:pt x="156045" y="12129"/>
                    <a:pt x="137869" y="24098"/>
                  </a:cubicBezTo>
                  <a:cubicBezTo>
                    <a:pt x="82012" y="61336"/>
                    <a:pt x="35022" y="111431"/>
                    <a:pt x="443" y="168618"/>
                  </a:cubicBezTo>
                  <a:cubicBezTo>
                    <a:pt x="443" y="170391"/>
                    <a:pt x="443" y="172164"/>
                    <a:pt x="0" y="173937"/>
                  </a:cubicBezTo>
                  <a:cubicBezTo>
                    <a:pt x="16403" y="161524"/>
                    <a:pt x="32805" y="149998"/>
                    <a:pt x="46104" y="13537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 name="Google Shape;970;p31"/>
            <p:cNvSpPr/>
            <p:nvPr/>
          </p:nvSpPr>
          <p:spPr>
            <a:xfrm>
              <a:off x="4143892" y="1961356"/>
              <a:ext cx="300965" cy="242351"/>
            </a:xfrm>
            <a:custGeom>
              <a:avLst/>
              <a:gdLst/>
              <a:ahLst/>
              <a:cxnLst/>
              <a:rect l="l" t="t" r="r" b="b"/>
              <a:pathLst>
                <a:path w="212696" h="171273" extrusionOk="0">
                  <a:moveTo>
                    <a:pt x="158705" y="35022"/>
                  </a:moveTo>
                  <a:cubicBezTo>
                    <a:pt x="139199" y="48321"/>
                    <a:pt x="120137" y="62507"/>
                    <a:pt x="102848" y="78023"/>
                  </a:cubicBezTo>
                  <a:cubicBezTo>
                    <a:pt x="85116" y="93095"/>
                    <a:pt x="70486" y="111714"/>
                    <a:pt x="52754" y="128117"/>
                  </a:cubicBezTo>
                  <a:cubicBezTo>
                    <a:pt x="43888" y="136540"/>
                    <a:pt x="34135" y="143632"/>
                    <a:pt x="23496" y="149839"/>
                  </a:cubicBezTo>
                  <a:cubicBezTo>
                    <a:pt x="15959" y="154272"/>
                    <a:pt x="7980" y="158262"/>
                    <a:pt x="443" y="162252"/>
                  </a:cubicBezTo>
                  <a:cubicBezTo>
                    <a:pt x="443" y="164468"/>
                    <a:pt x="0" y="166685"/>
                    <a:pt x="0" y="168901"/>
                  </a:cubicBezTo>
                  <a:cubicBezTo>
                    <a:pt x="23939" y="175994"/>
                    <a:pt x="50094" y="166241"/>
                    <a:pt x="70486" y="152055"/>
                  </a:cubicBezTo>
                  <a:cubicBezTo>
                    <a:pt x="91765" y="136983"/>
                    <a:pt x="109054" y="117034"/>
                    <a:pt x="129890" y="101518"/>
                  </a:cubicBezTo>
                  <a:cubicBezTo>
                    <a:pt x="148952" y="86889"/>
                    <a:pt x="171118" y="76250"/>
                    <a:pt x="188407" y="59404"/>
                  </a:cubicBezTo>
                  <a:cubicBezTo>
                    <a:pt x="204366" y="43888"/>
                    <a:pt x="215892" y="21279"/>
                    <a:pt x="211902" y="0"/>
                  </a:cubicBezTo>
                  <a:lnTo>
                    <a:pt x="188407" y="15073"/>
                  </a:lnTo>
                  <a:cubicBezTo>
                    <a:pt x="178654" y="21722"/>
                    <a:pt x="168458" y="28372"/>
                    <a:pt x="158705" y="3502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 name="Google Shape;971;p31"/>
            <p:cNvSpPr/>
            <p:nvPr/>
          </p:nvSpPr>
          <p:spPr>
            <a:xfrm>
              <a:off x="3700420" y="2224253"/>
              <a:ext cx="410117" cy="169366"/>
            </a:xfrm>
            <a:custGeom>
              <a:avLst/>
              <a:gdLst/>
              <a:ahLst/>
              <a:cxnLst/>
              <a:rect l="l" t="t" r="r" b="b"/>
              <a:pathLst>
                <a:path w="289835" h="119693" extrusionOk="0">
                  <a:moveTo>
                    <a:pt x="257031" y="93538"/>
                  </a:moveTo>
                  <a:cubicBezTo>
                    <a:pt x="243288" y="92652"/>
                    <a:pt x="229102" y="90878"/>
                    <a:pt x="215803" y="87776"/>
                  </a:cubicBezTo>
                  <a:cubicBezTo>
                    <a:pt x="189205" y="80683"/>
                    <a:pt x="162163" y="72703"/>
                    <a:pt x="136451" y="63393"/>
                  </a:cubicBezTo>
                  <a:cubicBezTo>
                    <a:pt x="110739" y="54084"/>
                    <a:pt x="84140" y="45218"/>
                    <a:pt x="58872" y="34135"/>
                  </a:cubicBezTo>
                  <a:cubicBezTo>
                    <a:pt x="46016" y="28372"/>
                    <a:pt x="33603" y="22165"/>
                    <a:pt x="21634" y="15073"/>
                  </a:cubicBezTo>
                  <a:cubicBezTo>
                    <a:pt x="14541" y="10196"/>
                    <a:pt x="7448" y="5320"/>
                    <a:pt x="798" y="0"/>
                  </a:cubicBezTo>
                  <a:cubicBezTo>
                    <a:pt x="355" y="887"/>
                    <a:pt x="355" y="2217"/>
                    <a:pt x="355" y="3103"/>
                  </a:cubicBezTo>
                  <a:cubicBezTo>
                    <a:pt x="-1862" y="20392"/>
                    <a:pt x="6561" y="38125"/>
                    <a:pt x="18530" y="50981"/>
                  </a:cubicBezTo>
                  <a:cubicBezTo>
                    <a:pt x="30500" y="63837"/>
                    <a:pt x="46016" y="72703"/>
                    <a:pt x="61975" y="80239"/>
                  </a:cubicBezTo>
                  <a:cubicBezTo>
                    <a:pt x="115615" y="105951"/>
                    <a:pt x="175019" y="119250"/>
                    <a:pt x="234422" y="119694"/>
                  </a:cubicBezTo>
                  <a:cubicBezTo>
                    <a:pt x="253041" y="119694"/>
                    <a:pt x="272547" y="118364"/>
                    <a:pt x="288949" y="110827"/>
                  </a:cubicBezTo>
                  <a:cubicBezTo>
                    <a:pt x="289393" y="105065"/>
                    <a:pt x="289393" y="99745"/>
                    <a:pt x="289836" y="93982"/>
                  </a:cubicBezTo>
                  <a:cubicBezTo>
                    <a:pt x="278753" y="93982"/>
                    <a:pt x="267670" y="93982"/>
                    <a:pt x="257031" y="9353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 name="Google Shape;972;p31"/>
            <p:cNvSpPr/>
            <p:nvPr/>
          </p:nvSpPr>
          <p:spPr>
            <a:xfrm>
              <a:off x="3701549" y="2205661"/>
              <a:ext cx="408987" cy="149062"/>
            </a:xfrm>
            <a:custGeom>
              <a:avLst/>
              <a:gdLst/>
              <a:ahLst/>
              <a:cxnLst/>
              <a:rect l="l" t="t" r="r" b="b"/>
              <a:pathLst>
                <a:path w="289037" h="105344" extrusionOk="0">
                  <a:moveTo>
                    <a:pt x="138756" y="66334"/>
                  </a:moveTo>
                  <a:cubicBezTo>
                    <a:pt x="164911" y="75643"/>
                    <a:pt x="190623" y="84066"/>
                    <a:pt x="216779" y="92932"/>
                  </a:cubicBezTo>
                  <a:cubicBezTo>
                    <a:pt x="230078" y="96479"/>
                    <a:pt x="243377" y="99582"/>
                    <a:pt x="256676" y="101355"/>
                  </a:cubicBezTo>
                  <a:cubicBezTo>
                    <a:pt x="267316" y="103128"/>
                    <a:pt x="277955" y="104458"/>
                    <a:pt x="288595" y="105345"/>
                  </a:cubicBezTo>
                  <a:cubicBezTo>
                    <a:pt x="288595" y="102685"/>
                    <a:pt x="289038" y="99582"/>
                    <a:pt x="289038" y="96922"/>
                  </a:cubicBezTo>
                  <a:cubicBezTo>
                    <a:pt x="210129" y="43282"/>
                    <a:pt x="117477" y="9590"/>
                    <a:pt x="22165" y="280"/>
                  </a:cubicBezTo>
                  <a:cubicBezTo>
                    <a:pt x="15959" y="-163"/>
                    <a:pt x="9310" y="-606"/>
                    <a:pt x="4433" y="3384"/>
                  </a:cubicBezTo>
                  <a:cubicBezTo>
                    <a:pt x="2217" y="5157"/>
                    <a:pt x="887" y="7817"/>
                    <a:pt x="0" y="10477"/>
                  </a:cubicBezTo>
                  <a:cubicBezTo>
                    <a:pt x="19063" y="22446"/>
                    <a:pt x="39455" y="31756"/>
                    <a:pt x="60290" y="39735"/>
                  </a:cubicBezTo>
                  <a:cubicBezTo>
                    <a:pt x="86445" y="48601"/>
                    <a:pt x="112601" y="57024"/>
                    <a:pt x="138756" y="6633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 name="Google Shape;973;p31"/>
            <p:cNvSpPr/>
            <p:nvPr/>
          </p:nvSpPr>
          <p:spPr>
            <a:xfrm>
              <a:off x="4135109" y="2170921"/>
              <a:ext cx="318033" cy="201960"/>
            </a:xfrm>
            <a:custGeom>
              <a:avLst/>
              <a:gdLst/>
              <a:ahLst/>
              <a:cxnLst/>
              <a:rect l="l" t="t" r="r" b="b"/>
              <a:pathLst>
                <a:path w="224758" h="142728" extrusionOk="0">
                  <a:moveTo>
                    <a:pt x="183530" y="21722"/>
                  </a:moveTo>
                  <a:cubicBezTo>
                    <a:pt x="161808" y="33691"/>
                    <a:pt x="140529" y="46104"/>
                    <a:pt x="120137" y="60290"/>
                  </a:cubicBezTo>
                  <a:cubicBezTo>
                    <a:pt x="109941" y="67383"/>
                    <a:pt x="100188" y="74919"/>
                    <a:pt x="90878" y="82455"/>
                  </a:cubicBezTo>
                  <a:cubicBezTo>
                    <a:pt x="81569" y="90435"/>
                    <a:pt x="72259" y="98858"/>
                    <a:pt x="61620" y="105951"/>
                  </a:cubicBezTo>
                  <a:cubicBezTo>
                    <a:pt x="50981" y="113044"/>
                    <a:pt x="39011" y="118364"/>
                    <a:pt x="27042" y="121910"/>
                  </a:cubicBezTo>
                  <a:cubicBezTo>
                    <a:pt x="18176" y="124127"/>
                    <a:pt x="9753" y="125900"/>
                    <a:pt x="887" y="127673"/>
                  </a:cubicBezTo>
                  <a:cubicBezTo>
                    <a:pt x="887" y="129447"/>
                    <a:pt x="887" y="131663"/>
                    <a:pt x="443" y="133436"/>
                  </a:cubicBezTo>
                  <a:cubicBezTo>
                    <a:pt x="887" y="133880"/>
                    <a:pt x="1330" y="134323"/>
                    <a:pt x="2217" y="134766"/>
                  </a:cubicBezTo>
                  <a:lnTo>
                    <a:pt x="443" y="136096"/>
                  </a:lnTo>
                  <a:cubicBezTo>
                    <a:pt x="443" y="137869"/>
                    <a:pt x="443" y="140086"/>
                    <a:pt x="0" y="141859"/>
                  </a:cubicBezTo>
                  <a:cubicBezTo>
                    <a:pt x="25269" y="146292"/>
                    <a:pt x="48764" y="132993"/>
                    <a:pt x="73146" y="119694"/>
                  </a:cubicBezTo>
                  <a:cubicBezTo>
                    <a:pt x="102848" y="103735"/>
                    <a:pt x="132549" y="87332"/>
                    <a:pt x="162251" y="71373"/>
                  </a:cubicBezTo>
                  <a:cubicBezTo>
                    <a:pt x="177324" y="63393"/>
                    <a:pt x="192396" y="54971"/>
                    <a:pt x="204809" y="43001"/>
                  </a:cubicBezTo>
                  <a:cubicBezTo>
                    <a:pt x="216335" y="31475"/>
                    <a:pt x="224758" y="15959"/>
                    <a:pt x="224758" y="0"/>
                  </a:cubicBezTo>
                  <a:cubicBezTo>
                    <a:pt x="222098" y="1330"/>
                    <a:pt x="218995" y="3103"/>
                    <a:pt x="216335" y="4433"/>
                  </a:cubicBezTo>
                  <a:cubicBezTo>
                    <a:pt x="205252" y="9753"/>
                    <a:pt x="194613" y="15516"/>
                    <a:pt x="183530" y="2172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 name="Google Shape;974;p31"/>
            <p:cNvSpPr/>
            <p:nvPr/>
          </p:nvSpPr>
          <p:spPr>
            <a:xfrm>
              <a:off x="4135736" y="2139970"/>
              <a:ext cx="317404" cy="209090"/>
            </a:xfrm>
            <a:custGeom>
              <a:avLst/>
              <a:gdLst/>
              <a:ahLst/>
              <a:cxnLst/>
              <a:rect l="l" t="t" r="r" b="b"/>
              <a:pathLst>
                <a:path w="224314" h="147767" extrusionOk="0">
                  <a:moveTo>
                    <a:pt x="56300" y="121169"/>
                  </a:moveTo>
                  <a:cubicBezTo>
                    <a:pt x="65610" y="113633"/>
                    <a:pt x="74476" y="105210"/>
                    <a:pt x="83786" y="96787"/>
                  </a:cubicBezTo>
                  <a:cubicBezTo>
                    <a:pt x="93095" y="88364"/>
                    <a:pt x="103291" y="80828"/>
                    <a:pt x="113487" y="73292"/>
                  </a:cubicBezTo>
                  <a:cubicBezTo>
                    <a:pt x="134323" y="59106"/>
                    <a:pt x="156488" y="46693"/>
                    <a:pt x="179097" y="36054"/>
                  </a:cubicBezTo>
                  <a:cubicBezTo>
                    <a:pt x="190623" y="30734"/>
                    <a:pt x="202149" y="25858"/>
                    <a:pt x="213675" y="20981"/>
                  </a:cubicBezTo>
                  <a:cubicBezTo>
                    <a:pt x="217222" y="19651"/>
                    <a:pt x="220768" y="18322"/>
                    <a:pt x="224315" y="16992"/>
                  </a:cubicBezTo>
                  <a:cubicBezTo>
                    <a:pt x="223871" y="11672"/>
                    <a:pt x="222098" y="6352"/>
                    <a:pt x="217665" y="3249"/>
                  </a:cubicBezTo>
                  <a:cubicBezTo>
                    <a:pt x="213675" y="146"/>
                    <a:pt x="207912" y="-298"/>
                    <a:pt x="202593" y="146"/>
                  </a:cubicBezTo>
                  <a:cubicBezTo>
                    <a:pt x="173334" y="1919"/>
                    <a:pt x="148066" y="20981"/>
                    <a:pt x="125013" y="39157"/>
                  </a:cubicBezTo>
                  <a:cubicBezTo>
                    <a:pt x="91765" y="65756"/>
                    <a:pt x="58074" y="92354"/>
                    <a:pt x="24826" y="118953"/>
                  </a:cubicBezTo>
                  <a:cubicBezTo>
                    <a:pt x="16403" y="125602"/>
                    <a:pt x="7980" y="132695"/>
                    <a:pt x="443" y="140232"/>
                  </a:cubicBezTo>
                  <a:cubicBezTo>
                    <a:pt x="443" y="142892"/>
                    <a:pt x="0" y="145108"/>
                    <a:pt x="0" y="147768"/>
                  </a:cubicBezTo>
                  <a:cubicBezTo>
                    <a:pt x="20392" y="140675"/>
                    <a:pt x="40341" y="134469"/>
                    <a:pt x="56300" y="12116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 name="Google Shape;975;p31"/>
            <p:cNvSpPr/>
            <p:nvPr/>
          </p:nvSpPr>
          <p:spPr>
            <a:xfrm>
              <a:off x="4135109" y="2359780"/>
              <a:ext cx="2509" cy="3136"/>
            </a:xfrm>
            <a:custGeom>
              <a:avLst/>
              <a:gdLst/>
              <a:ahLst/>
              <a:cxnLst/>
              <a:rect l="l" t="t" r="r" b="b"/>
              <a:pathLst>
                <a:path w="1773" h="2216" extrusionOk="0">
                  <a:moveTo>
                    <a:pt x="1773" y="1330"/>
                  </a:moveTo>
                  <a:cubicBezTo>
                    <a:pt x="1330" y="887"/>
                    <a:pt x="887" y="444"/>
                    <a:pt x="0" y="0"/>
                  </a:cubicBezTo>
                  <a:cubicBezTo>
                    <a:pt x="0" y="887"/>
                    <a:pt x="0" y="1330"/>
                    <a:pt x="0" y="2217"/>
                  </a:cubicBezTo>
                  <a:lnTo>
                    <a:pt x="1773" y="133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 name="Google Shape;976;p31"/>
            <p:cNvSpPr/>
            <p:nvPr/>
          </p:nvSpPr>
          <p:spPr>
            <a:xfrm>
              <a:off x="3774332" y="2367310"/>
              <a:ext cx="328068" cy="169992"/>
            </a:xfrm>
            <a:custGeom>
              <a:avLst/>
              <a:gdLst/>
              <a:ahLst/>
              <a:cxnLst/>
              <a:rect l="l" t="t" r="r" b="b"/>
              <a:pathLst>
                <a:path w="231850" h="120136" extrusionOk="0">
                  <a:moveTo>
                    <a:pt x="45218" y="31475"/>
                  </a:moveTo>
                  <a:cubicBezTo>
                    <a:pt x="66940" y="45217"/>
                    <a:pt x="86002" y="62063"/>
                    <a:pt x="107281" y="74919"/>
                  </a:cubicBezTo>
                  <a:cubicBezTo>
                    <a:pt x="128116" y="87775"/>
                    <a:pt x="151612" y="97528"/>
                    <a:pt x="175107" y="105064"/>
                  </a:cubicBezTo>
                  <a:cubicBezTo>
                    <a:pt x="187077" y="109054"/>
                    <a:pt x="199046" y="112157"/>
                    <a:pt x="211459" y="115261"/>
                  </a:cubicBezTo>
                  <a:cubicBezTo>
                    <a:pt x="218108" y="117034"/>
                    <a:pt x="224758" y="118807"/>
                    <a:pt x="231408" y="120137"/>
                  </a:cubicBezTo>
                  <a:cubicBezTo>
                    <a:pt x="231408" y="115261"/>
                    <a:pt x="231851" y="110827"/>
                    <a:pt x="231851" y="105951"/>
                  </a:cubicBezTo>
                  <a:cubicBezTo>
                    <a:pt x="187963" y="70486"/>
                    <a:pt x="136096" y="45661"/>
                    <a:pt x="85116" y="21722"/>
                  </a:cubicBezTo>
                  <a:cubicBezTo>
                    <a:pt x="63836" y="11526"/>
                    <a:pt x="41671" y="1330"/>
                    <a:pt x="18176" y="0"/>
                  </a:cubicBezTo>
                  <a:cubicBezTo>
                    <a:pt x="14629" y="0"/>
                    <a:pt x="11083" y="0"/>
                    <a:pt x="7980" y="1330"/>
                  </a:cubicBezTo>
                  <a:cubicBezTo>
                    <a:pt x="4433" y="3103"/>
                    <a:pt x="1773" y="6206"/>
                    <a:pt x="0" y="10196"/>
                  </a:cubicBezTo>
                  <a:cubicBezTo>
                    <a:pt x="3990" y="11083"/>
                    <a:pt x="7536" y="12412"/>
                    <a:pt x="11083" y="13299"/>
                  </a:cubicBezTo>
                  <a:cubicBezTo>
                    <a:pt x="22609" y="18619"/>
                    <a:pt x="34135" y="24825"/>
                    <a:pt x="45218" y="3147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 name="Google Shape;977;p31"/>
            <p:cNvSpPr/>
            <p:nvPr/>
          </p:nvSpPr>
          <p:spPr>
            <a:xfrm>
              <a:off x="3769490" y="2388015"/>
              <a:ext cx="330400" cy="185355"/>
            </a:xfrm>
            <a:custGeom>
              <a:avLst/>
              <a:gdLst/>
              <a:ahLst/>
              <a:cxnLst/>
              <a:rect l="l" t="t" r="r" b="b"/>
              <a:pathLst>
                <a:path w="233498" h="130993" extrusionOk="0">
                  <a:moveTo>
                    <a:pt x="213550" y="106394"/>
                  </a:moveTo>
                  <a:cubicBezTo>
                    <a:pt x="201137" y="104622"/>
                    <a:pt x="188282" y="101961"/>
                    <a:pt x="175869" y="98858"/>
                  </a:cubicBezTo>
                  <a:cubicBezTo>
                    <a:pt x="151043" y="92652"/>
                    <a:pt x="126661" y="83342"/>
                    <a:pt x="104496" y="69600"/>
                  </a:cubicBezTo>
                  <a:cubicBezTo>
                    <a:pt x="82330" y="55857"/>
                    <a:pt x="63711" y="38568"/>
                    <a:pt x="43319" y="23939"/>
                  </a:cubicBezTo>
                  <a:cubicBezTo>
                    <a:pt x="33123" y="16403"/>
                    <a:pt x="22927" y="9753"/>
                    <a:pt x="11401" y="4433"/>
                  </a:cubicBezTo>
                  <a:cubicBezTo>
                    <a:pt x="7854" y="2660"/>
                    <a:pt x="4308" y="1330"/>
                    <a:pt x="761" y="0"/>
                  </a:cubicBezTo>
                  <a:cubicBezTo>
                    <a:pt x="761" y="0"/>
                    <a:pt x="761" y="0"/>
                    <a:pt x="761" y="0"/>
                  </a:cubicBezTo>
                  <a:cubicBezTo>
                    <a:pt x="-3228" y="16846"/>
                    <a:pt x="9184" y="32805"/>
                    <a:pt x="21154" y="45218"/>
                  </a:cubicBezTo>
                  <a:cubicBezTo>
                    <a:pt x="48196" y="73146"/>
                    <a:pt x="79227" y="97528"/>
                    <a:pt x="114692" y="113488"/>
                  </a:cubicBezTo>
                  <a:cubicBezTo>
                    <a:pt x="150157" y="129447"/>
                    <a:pt x="190498" y="135653"/>
                    <a:pt x="228179" y="127230"/>
                  </a:cubicBezTo>
                  <a:cubicBezTo>
                    <a:pt x="229509" y="126787"/>
                    <a:pt x="231282" y="126343"/>
                    <a:pt x="233056" y="125900"/>
                  </a:cubicBezTo>
                  <a:cubicBezTo>
                    <a:pt x="233056" y="120137"/>
                    <a:pt x="233499" y="114374"/>
                    <a:pt x="233499" y="108611"/>
                  </a:cubicBezTo>
                  <a:cubicBezTo>
                    <a:pt x="227293" y="108168"/>
                    <a:pt x="220643" y="107281"/>
                    <a:pt x="213550" y="10639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 name="Google Shape;978;p31"/>
            <p:cNvSpPr/>
            <p:nvPr/>
          </p:nvSpPr>
          <p:spPr>
            <a:xfrm>
              <a:off x="4127579" y="2302056"/>
              <a:ext cx="347910" cy="256558"/>
            </a:xfrm>
            <a:custGeom>
              <a:avLst/>
              <a:gdLst/>
              <a:ahLst/>
              <a:cxnLst/>
              <a:rect l="l" t="t" r="r" b="b"/>
              <a:pathLst>
                <a:path w="245873" h="181313" extrusionOk="0">
                  <a:moveTo>
                    <a:pt x="132550" y="93095"/>
                  </a:moveTo>
                  <a:cubicBezTo>
                    <a:pt x="111271" y="112158"/>
                    <a:pt x="88662" y="129890"/>
                    <a:pt x="64723" y="145406"/>
                  </a:cubicBezTo>
                  <a:cubicBezTo>
                    <a:pt x="52754" y="152942"/>
                    <a:pt x="40785" y="160922"/>
                    <a:pt x="27928" y="167571"/>
                  </a:cubicBezTo>
                  <a:cubicBezTo>
                    <a:pt x="19062" y="172004"/>
                    <a:pt x="9753" y="175551"/>
                    <a:pt x="0" y="177767"/>
                  </a:cubicBezTo>
                  <a:cubicBezTo>
                    <a:pt x="0" y="179097"/>
                    <a:pt x="0" y="179984"/>
                    <a:pt x="0" y="181314"/>
                  </a:cubicBezTo>
                  <a:cubicBezTo>
                    <a:pt x="91765" y="172891"/>
                    <a:pt x="179097" y="123683"/>
                    <a:pt x="232738" y="48764"/>
                  </a:cubicBezTo>
                  <a:cubicBezTo>
                    <a:pt x="238057" y="41228"/>
                    <a:pt x="243377" y="33248"/>
                    <a:pt x="245150" y="24382"/>
                  </a:cubicBezTo>
                  <a:cubicBezTo>
                    <a:pt x="246924" y="15959"/>
                    <a:pt x="245594" y="6206"/>
                    <a:pt x="239387" y="0"/>
                  </a:cubicBezTo>
                  <a:cubicBezTo>
                    <a:pt x="222541" y="8866"/>
                    <a:pt x="207026" y="21279"/>
                    <a:pt x="193283" y="34135"/>
                  </a:cubicBezTo>
                  <a:cubicBezTo>
                    <a:pt x="173334" y="53197"/>
                    <a:pt x="154272" y="74476"/>
                    <a:pt x="132550" y="9309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 name="Google Shape;979;p31"/>
            <p:cNvSpPr/>
            <p:nvPr/>
          </p:nvSpPr>
          <p:spPr>
            <a:xfrm>
              <a:off x="4128206" y="2291994"/>
              <a:ext cx="334342" cy="258462"/>
            </a:xfrm>
            <a:custGeom>
              <a:avLst/>
              <a:gdLst/>
              <a:ahLst/>
              <a:cxnLst/>
              <a:rect l="l" t="t" r="r" b="b"/>
              <a:pathLst>
                <a:path w="236284" h="182659" extrusionOk="0">
                  <a:moveTo>
                    <a:pt x="24826" y="170247"/>
                  </a:moveTo>
                  <a:cubicBezTo>
                    <a:pt x="36795" y="162711"/>
                    <a:pt x="48321" y="154288"/>
                    <a:pt x="59404" y="145865"/>
                  </a:cubicBezTo>
                  <a:cubicBezTo>
                    <a:pt x="82012" y="129019"/>
                    <a:pt x="104178" y="111287"/>
                    <a:pt x="125013" y="92224"/>
                  </a:cubicBezTo>
                  <a:cubicBezTo>
                    <a:pt x="146292" y="73605"/>
                    <a:pt x="165355" y="53213"/>
                    <a:pt x="187520" y="34594"/>
                  </a:cubicBezTo>
                  <a:cubicBezTo>
                    <a:pt x="198603" y="25728"/>
                    <a:pt x="210129" y="16862"/>
                    <a:pt x="222985" y="9769"/>
                  </a:cubicBezTo>
                  <a:cubicBezTo>
                    <a:pt x="227418" y="7552"/>
                    <a:pt x="231851" y="5779"/>
                    <a:pt x="236284" y="4006"/>
                  </a:cubicBezTo>
                  <a:cubicBezTo>
                    <a:pt x="224758" y="-3974"/>
                    <a:pt x="207912" y="1346"/>
                    <a:pt x="195056" y="7995"/>
                  </a:cubicBezTo>
                  <a:cubicBezTo>
                    <a:pt x="117034" y="46564"/>
                    <a:pt x="43445" y="101090"/>
                    <a:pt x="0" y="176453"/>
                  </a:cubicBezTo>
                  <a:cubicBezTo>
                    <a:pt x="0" y="178670"/>
                    <a:pt x="0" y="180443"/>
                    <a:pt x="0" y="182659"/>
                  </a:cubicBezTo>
                  <a:cubicBezTo>
                    <a:pt x="8423" y="179557"/>
                    <a:pt x="16846" y="175123"/>
                    <a:pt x="24826" y="17024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 name="Google Shape;980;p31"/>
            <p:cNvSpPr/>
            <p:nvPr/>
          </p:nvSpPr>
          <p:spPr>
            <a:xfrm>
              <a:off x="3926799" y="1602034"/>
              <a:ext cx="224566" cy="259493"/>
            </a:xfrm>
            <a:custGeom>
              <a:avLst/>
              <a:gdLst/>
              <a:ahLst/>
              <a:cxnLst/>
              <a:rect l="l" t="t" r="r" b="b"/>
              <a:pathLst>
                <a:path w="158704" h="183387" extrusionOk="0">
                  <a:moveTo>
                    <a:pt x="29702" y="45962"/>
                  </a:moveTo>
                  <a:cubicBezTo>
                    <a:pt x="37681" y="53055"/>
                    <a:pt x="46104" y="59261"/>
                    <a:pt x="54527" y="66354"/>
                  </a:cubicBezTo>
                  <a:cubicBezTo>
                    <a:pt x="62950" y="73447"/>
                    <a:pt x="70930" y="81426"/>
                    <a:pt x="77579" y="90293"/>
                  </a:cubicBezTo>
                  <a:cubicBezTo>
                    <a:pt x="90878" y="108025"/>
                    <a:pt x="100631" y="127087"/>
                    <a:pt x="112601" y="144376"/>
                  </a:cubicBezTo>
                  <a:cubicBezTo>
                    <a:pt x="124127" y="160779"/>
                    <a:pt x="138756" y="175851"/>
                    <a:pt x="158262" y="183388"/>
                  </a:cubicBezTo>
                  <a:cubicBezTo>
                    <a:pt x="158262" y="181614"/>
                    <a:pt x="158705" y="179841"/>
                    <a:pt x="158705" y="178511"/>
                  </a:cubicBezTo>
                  <a:cubicBezTo>
                    <a:pt x="148066" y="115118"/>
                    <a:pt x="107724" y="49065"/>
                    <a:pt x="55414" y="13157"/>
                  </a:cubicBezTo>
                  <a:cubicBezTo>
                    <a:pt x="46548" y="6950"/>
                    <a:pt x="36795" y="1631"/>
                    <a:pt x="26155" y="301"/>
                  </a:cubicBezTo>
                  <a:cubicBezTo>
                    <a:pt x="16403" y="-1029"/>
                    <a:pt x="6206" y="2074"/>
                    <a:pt x="0" y="9167"/>
                  </a:cubicBezTo>
                  <a:cubicBezTo>
                    <a:pt x="8423" y="22466"/>
                    <a:pt x="17732" y="35322"/>
                    <a:pt x="29702" y="4596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 name="Google Shape;981;p31"/>
            <p:cNvSpPr/>
            <p:nvPr/>
          </p:nvSpPr>
          <p:spPr>
            <a:xfrm>
              <a:off x="3915407" y="1618145"/>
              <a:ext cx="234702" cy="251073"/>
            </a:xfrm>
            <a:custGeom>
              <a:avLst/>
              <a:gdLst/>
              <a:ahLst/>
              <a:cxnLst/>
              <a:rect l="l" t="t" r="r" b="b"/>
              <a:pathLst>
                <a:path w="165867" h="177437" extrusionOk="0">
                  <a:moveTo>
                    <a:pt x="113557" y="138313"/>
                  </a:moveTo>
                  <a:cubicBezTo>
                    <a:pt x="99371" y="121467"/>
                    <a:pt x="89175" y="102404"/>
                    <a:pt x="76319" y="85559"/>
                  </a:cubicBezTo>
                  <a:cubicBezTo>
                    <a:pt x="64350" y="68713"/>
                    <a:pt x="47061" y="56744"/>
                    <a:pt x="31545" y="40785"/>
                  </a:cubicBezTo>
                  <a:cubicBezTo>
                    <a:pt x="19576" y="28815"/>
                    <a:pt x="11596" y="14629"/>
                    <a:pt x="4946" y="0"/>
                  </a:cubicBezTo>
                  <a:cubicBezTo>
                    <a:pt x="4946" y="0"/>
                    <a:pt x="4946" y="0"/>
                    <a:pt x="4503" y="443"/>
                  </a:cubicBezTo>
                  <a:cubicBezTo>
                    <a:pt x="957" y="5763"/>
                    <a:pt x="513" y="12413"/>
                    <a:pt x="70" y="18619"/>
                  </a:cubicBezTo>
                  <a:cubicBezTo>
                    <a:pt x="-817" y="43001"/>
                    <a:pt x="6720" y="67826"/>
                    <a:pt x="21792" y="86889"/>
                  </a:cubicBezTo>
                  <a:cubicBezTo>
                    <a:pt x="43958" y="115704"/>
                    <a:pt x="78536" y="131663"/>
                    <a:pt x="107351" y="153829"/>
                  </a:cubicBezTo>
                  <a:cubicBezTo>
                    <a:pt x="116217" y="160478"/>
                    <a:pt x="124640" y="168014"/>
                    <a:pt x="134836" y="172891"/>
                  </a:cubicBezTo>
                  <a:cubicBezTo>
                    <a:pt x="144146" y="177324"/>
                    <a:pt x="155672" y="179097"/>
                    <a:pt x="165425" y="175551"/>
                  </a:cubicBezTo>
                  <a:cubicBezTo>
                    <a:pt x="165425" y="174664"/>
                    <a:pt x="165425" y="173334"/>
                    <a:pt x="165868" y="172448"/>
                  </a:cubicBezTo>
                  <a:cubicBezTo>
                    <a:pt x="145032" y="168901"/>
                    <a:pt x="126857" y="154272"/>
                    <a:pt x="113557" y="13831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 name="Google Shape;982;p31"/>
            <p:cNvSpPr/>
            <p:nvPr/>
          </p:nvSpPr>
          <p:spPr>
            <a:xfrm>
              <a:off x="3731667" y="2501698"/>
              <a:ext cx="362568" cy="227587"/>
            </a:xfrm>
            <a:custGeom>
              <a:avLst/>
              <a:gdLst/>
              <a:ahLst/>
              <a:cxnLst/>
              <a:rect l="l" t="t" r="r" b="b"/>
              <a:pathLst>
                <a:path w="256232" h="160839" extrusionOk="0">
                  <a:moveTo>
                    <a:pt x="24825" y="15878"/>
                  </a:moveTo>
                  <a:lnTo>
                    <a:pt x="59403" y="38487"/>
                  </a:lnTo>
                  <a:cubicBezTo>
                    <a:pt x="82455" y="53116"/>
                    <a:pt x="105508" y="68188"/>
                    <a:pt x="129003" y="82818"/>
                  </a:cubicBezTo>
                  <a:cubicBezTo>
                    <a:pt x="152055" y="97447"/>
                    <a:pt x="175551" y="111633"/>
                    <a:pt x="199046" y="126262"/>
                  </a:cubicBezTo>
                  <a:lnTo>
                    <a:pt x="256233" y="160840"/>
                  </a:lnTo>
                  <a:cubicBezTo>
                    <a:pt x="235397" y="116509"/>
                    <a:pt x="194613" y="77498"/>
                    <a:pt x="152055" y="56219"/>
                  </a:cubicBezTo>
                  <a:cubicBezTo>
                    <a:pt x="112600" y="36270"/>
                    <a:pt x="71816" y="18981"/>
                    <a:pt x="30588" y="3465"/>
                  </a:cubicBezTo>
                  <a:cubicBezTo>
                    <a:pt x="20392" y="-81"/>
                    <a:pt x="7093" y="-2298"/>
                    <a:pt x="0" y="3908"/>
                  </a:cubicBezTo>
                  <a:cubicBezTo>
                    <a:pt x="2660" y="4352"/>
                    <a:pt x="4876" y="4795"/>
                    <a:pt x="7093" y="5682"/>
                  </a:cubicBezTo>
                  <a:cubicBezTo>
                    <a:pt x="13299" y="8341"/>
                    <a:pt x="19062" y="11888"/>
                    <a:pt x="24825" y="1587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 name="Google Shape;983;p31"/>
            <p:cNvSpPr/>
            <p:nvPr/>
          </p:nvSpPr>
          <p:spPr>
            <a:xfrm>
              <a:off x="3724195" y="2509738"/>
              <a:ext cx="375056" cy="250285"/>
            </a:xfrm>
            <a:custGeom>
              <a:avLst/>
              <a:gdLst/>
              <a:ahLst/>
              <a:cxnLst/>
              <a:rect l="l" t="t" r="r" b="b"/>
              <a:pathLst>
                <a:path w="265057" h="176880" extrusionOk="0">
                  <a:moveTo>
                    <a:pt x="262398" y="157818"/>
                  </a:moveTo>
                  <a:cubicBezTo>
                    <a:pt x="253975" y="153829"/>
                    <a:pt x="245109" y="150282"/>
                    <a:pt x="236686" y="146292"/>
                  </a:cubicBezTo>
                  <a:cubicBezTo>
                    <a:pt x="224273" y="140086"/>
                    <a:pt x="211861" y="133880"/>
                    <a:pt x="199891" y="127673"/>
                  </a:cubicBezTo>
                  <a:cubicBezTo>
                    <a:pt x="175509" y="114817"/>
                    <a:pt x="151571" y="100632"/>
                    <a:pt x="128075" y="86445"/>
                  </a:cubicBezTo>
                  <a:cubicBezTo>
                    <a:pt x="104580" y="71816"/>
                    <a:pt x="81971" y="56301"/>
                    <a:pt x="59806" y="39898"/>
                  </a:cubicBezTo>
                  <a:cubicBezTo>
                    <a:pt x="48723" y="31475"/>
                    <a:pt x="37640" y="23496"/>
                    <a:pt x="27001" y="14629"/>
                  </a:cubicBezTo>
                  <a:cubicBezTo>
                    <a:pt x="21681" y="10196"/>
                    <a:pt x="16361" y="5763"/>
                    <a:pt x="10598" y="2660"/>
                  </a:cubicBezTo>
                  <a:cubicBezTo>
                    <a:pt x="8382" y="1330"/>
                    <a:pt x="5722" y="443"/>
                    <a:pt x="3062" y="0"/>
                  </a:cubicBezTo>
                  <a:cubicBezTo>
                    <a:pt x="2619" y="887"/>
                    <a:pt x="1732" y="1330"/>
                    <a:pt x="1289" y="2660"/>
                  </a:cubicBezTo>
                  <a:cubicBezTo>
                    <a:pt x="-2258" y="10196"/>
                    <a:pt x="2175" y="18619"/>
                    <a:pt x="6608" y="25712"/>
                  </a:cubicBezTo>
                  <a:cubicBezTo>
                    <a:pt x="62909" y="112158"/>
                    <a:pt x="161767" y="169788"/>
                    <a:pt x="265058" y="176881"/>
                  </a:cubicBezTo>
                  <a:cubicBezTo>
                    <a:pt x="265058" y="172891"/>
                    <a:pt x="265058" y="168901"/>
                    <a:pt x="264615" y="164912"/>
                  </a:cubicBezTo>
                  <a:cubicBezTo>
                    <a:pt x="264171" y="161808"/>
                    <a:pt x="263285" y="160035"/>
                    <a:pt x="262398" y="15781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 name="Google Shape;984;p31"/>
            <p:cNvSpPr/>
            <p:nvPr/>
          </p:nvSpPr>
          <p:spPr>
            <a:xfrm>
              <a:off x="4125070" y="2572482"/>
              <a:ext cx="358178" cy="176265"/>
            </a:xfrm>
            <a:custGeom>
              <a:avLst/>
              <a:gdLst/>
              <a:ahLst/>
              <a:cxnLst/>
              <a:rect l="l" t="t" r="r" b="b"/>
              <a:pathLst>
                <a:path w="253129" h="124569" extrusionOk="0">
                  <a:moveTo>
                    <a:pt x="205696" y="11083"/>
                  </a:moveTo>
                  <a:cubicBezTo>
                    <a:pt x="180427" y="18176"/>
                    <a:pt x="155158" y="25712"/>
                    <a:pt x="131663" y="37681"/>
                  </a:cubicBezTo>
                  <a:cubicBezTo>
                    <a:pt x="108168" y="48764"/>
                    <a:pt x="87776" y="65167"/>
                    <a:pt x="66053" y="80683"/>
                  </a:cubicBezTo>
                  <a:cubicBezTo>
                    <a:pt x="54971" y="88219"/>
                    <a:pt x="43888" y="95755"/>
                    <a:pt x="31918" y="101961"/>
                  </a:cubicBezTo>
                  <a:cubicBezTo>
                    <a:pt x="21722" y="106838"/>
                    <a:pt x="11969" y="111714"/>
                    <a:pt x="1330" y="115704"/>
                  </a:cubicBezTo>
                  <a:cubicBezTo>
                    <a:pt x="887" y="116147"/>
                    <a:pt x="443" y="117034"/>
                    <a:pt x="0" y="117477"/>
                  </a:cubicBezTo>
                  <a:cubicBezTo>
                    <a:pt x="0" y="119694"/>
                    <a:pt x="0" y="122353"/>
                    <a:pt x="0" y="124570"/>
                  </a:cubicBezTo>
                  <a:cubicBezTo>
                    <a:pt x="64280" y="105508"/>
                    <a:pt x="125457" y="78466"/>
                    <a:pt x="186634" y="50981"/>
                  </a:cubicBezTo>
                  <a:cubicBezTo>
                    <a:pt x="204366" y="43001"/>
                    <a:pt x="222541" y="35022"/>
                    <a:pt x="237171" y="22609"/>
                  </a:cubicBezTo>
                  <a:cubicBezTo>
                    <a:pt x="244264" y="16403"/>
                    <a:pt x="250913" y="8866"/>
                    <a:pt x="253130" y="0"/>
                  </a:cubicBezTo>
                  <a:lnTo>
                    <a:pt x="244707" y="1773"/>
                  </a:lnTo>
                  <a:cubicBezTo>
                    <a:pt x="231408" y="4433"/>
                    <a:pt x="218552" y="7537"/>
                    <a:pt x="205696" y="1108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 name="Google Shape;985;p31"/>
            <p:cNvSpPr/>
            <p:nvPr/>
          </p:nvSpPr>
          <p:spPr>
            <a:xfrm>
              <a:off x="4129462" y="2536296"/>
              <a:ext cx="354462" cy="197390"/>
            </a:xfrm>
            <a:custGeom>
              <a:avLst/>
              <a:gdLst/>
              <a:ahLst/>
              <a:cxnLst/>
              <a:rect l="l" t="t" r="r" b="b"/>
              <a:pathLst>
                <a:path w="250503" h="139498" extrusionOk="0">
                  <a:moveTo>
                    <a:pt x="89549" y="74332"/>
                  </a:moveTo>
                  <a:cubicBezTo>
                    <a:pt x="100188" y="66352"/>
                    <a:pt x="112157" y="59259"/>
                    <a:pt x="124127" y="53053"/>
                  </a:cubicBezTo>
                  <a:cubicBezTo>
                    <a:pt x="148509" y="41083"/>
                    <a:pt x="174664" y="33104"/>
                    <a:pt x="200819" y="28227"/>
                  </a:cubicBezTo>
                  <a:cubicBezTo>
                    <a:pt x="217222" y="25124"/>
                    <a:pt x="233624" y="22908"/>
                    <a:pt x="250470" y="21134"/>
                  </a:cubicBezTo>
                  <a:cubicBezTo>
                    <a:pt x="250913" y="12711"/>
                    <a:pt x="246924" y="4289"/>
                    <a:pt x="239387" y="1185"/>
                  </a:cubicBezTo>
                  <a:cubicBezTo>
                    <a:pt x="233624" y="-1031"/>
                    <a:pt x="226975" y="299"/>
                    <a:pt x="220768" y="1629"/>
                  </a:cubicBezTo>
                  <a:cubicBezTo>
                    <a:pt x="192396" y="7835"/>
                    <a:pt x="163581" y="14485"/>
                    <a:pt x="135209" y="22465"/>
                  </a:cubicBezTo>
                  <a:cubicBezTo>
                    <a:pt x="113931" y="28671"/>
                    <a:pt x="92208" y="35764"/>
                    <a:pt x="74033" y="49063"/>
                  </a:cubicBezTo>
                  <a:cubicBezTo>
                    <a:pt x="56744" y="61919"/>
                    <a:pt x="43888" y="79208"/>
                    <a:pt x="31032" y="96940"/>
                  </a:cubicBezTo>
                  <a:cubicBezTo>
                    <a:pt x="20836" y="111126"/>
                    <a:pt x="10196" y="125312"/>
                    <a:pt x="0" y="139498"/>
                  </a:cubicBezTo>
                  <a:cubicBezTo>
                    <a:pt x="20392" y="127972"/>
                    <a:pt x="39898" y="114673"/>
                    <a:pt x="58074" y="100044"/>
                  </a:cubicBezTo>
                  <a:cubicBezTo>
                    <a:pt x="68270" y="90734"/>
                    <a:pt x="78466" y="82311"/>
                    <a:pt x="89549" y="7433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 name="Google Shape;986;p31"/>
            <p:cNvSpPr/>
            <p:nvPr/>
          </p:nvSpPr>
          <p:spPr>
            <a:xfrm>
              <a:off x="3678335" y="2713096"/>
              <a:ext cx="425297" cy="171809"/>
            </a:xfrm>
            <a:custGeom>
              <a:avLst/>
              <a:gdLst/>
              <a:ahLst/>
              <a:cxnLst/>
              <a:rect l="l" t="t" r="r" b="b"/>
              <a:pathLst>
                <a:path w="300563" h="121420" extrusionOk="0">
                  <a:moveTo>
                    <a:pt x="73589" y="31871"/>
                  </a:moveTo>
                  <a:cubicBezTo>
                    <a:pt x="87775" y="36304"/>
                    <a:pt x="101518" y="42511"/>
                    <a:pt x="114817" y="50047"/>
                  </a:cubicBezTo>
                  <a:cubicBezTo>
                    <a:pt x="127673" y="57583"/>
                    <a:pt x="139643" y="66450"/>
                    <a:pt x="152055" y="73099"/>
                  </a:cubicBezTo>
                  <a:cubicBezTo>
                    <a:pt x="176437" y="87729"/>
                    <a:pt x="205252" y="93935"/>
                    <a:pt x="233624" y="100584"/>
                  </a:cubicBezTo>
                  <a:cubicBezTo>
                    <a:pt x="247810" y="104131"/>
                    <a:pt x="262439" y="107234"/>
                    <a:pt x="276625" y="111667"/>
                  </a:cubicBezTo>
                  <a:cubicBezTo>
                    <a:pt x="284605" y="114327"/>
                    <a:pt x="293028" y="117873"/>
                    <a:pt x="300564" y="121420"/>
                  </a:cubicBezTo>
                  <a:cubicBezTo>
                    <a:pt x="300120" y="114327"/>
                    <a:pt x="300120" y="107234"/>
                    <a:pt x="299677" y="100141"/>
                  </a:cubicBezTo>
                  <a:cubicBezTo>
                    <a:pt x="293914" y="89058"/>
                    <a:pt x="285491" y="79306"/>
                    <a:pt x="275738" y="71769"/>
                  </a:cubicBezTo>
                  <a:cubicBezTo>
                    <a:pt x="257563" y="57583"/>
                    <a:pt x="235841" y="49160"/>
                    <a:pt x="213675" y="41624"/>
                  </a:cubicBezTo>
                  <a:cubicBezTo>
                    <a:pt x="152498" y="20788"/>
                    <a:pt x="88662" y="6603"/>
                    <a:pt x="24382" y="396"/>
                  </a:cubicBezTo>
                  <a:cubicBezTo>
                    <a:pt x="19949" y="-47"/>
                    <a:pt x="15516" y="-490"/>
                    <a:pt x="11083" y="1283"/>
                  </a:cubicBezTo>
                  <a:cubicBezTo>
                    <a:pt x="7093" y="3056"/>
                    <a:pt x="4433" y="7046"/>
                    <a:pt x="2660" y="10593"/>
                  </a:cubicBezTo>
                  <a:cubicBezTo>
                    <a:pt x="886" y="14139"/>
                    <a:pt x="443" y="17686"/>
                    <a:pt x="0" y="21675"/>
                  </a:cubicBezTo>
                  <a:cubicBezTo>
                    <a:pt x="24825" y="20788"/>
                    <a:pt x="49650" y="23892"/>
                    <a:pt x="73589" y="3187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 name="Google Shape;987;p31"/>
            <p:cNvSpPr/>
            <p:nvPr/>
          </p:nvSpPr>
          <p:spPr>
            <a:xfrm>
              <a:off x="3678335" y="2747539"/>
              <a:ext cx="426552" cy="162602"/>
            </a:xfrm>
            <a:custGeom>
              <a:avLst/>
              <a:gdLst/>
              <a:ahLst/>
              <a:cxnLst/>
              <a:rect l="l" t="t" r="r" b="b"/>
              <a:pathLst>
                <a:path w="301450" h="114913" extrusionOk="0">
                  <a:moveTo>
                    <a:pt x="274852" y="92209"/>
                  </a:moveTo>
                  <a:cubicBezTo>
                    <a:pt x="260666" y="88662"/>
                    <a:pt x="246480" y="86445"/>
                    <a:pt x="231851" y="84229"/>
                  </a:cubicBezTo>
                  <a:cubicBezTo>
                    <a:pt x="203036" y="79353"/>
                    <a:pt x="172891" y="73589"/>
                    <a:pt x="146292" y="58073"/>
                  </a:cubicBezTo>
                  <a:cubicBezTo>
                    <a:pt x="133436" y="50537"/>
                    <a:pt x="121467" y="41671"/>
                    <a:pt x="109054" y="34135"/>
                  </a:cubicBezTo>
                  <a:cubicBezTo>
                    <a:pt x="97085" y="26599"/>
                    <a:pt x="83785" y="20392"/>
                    <a:pt x="70486" y="15073"/>
                  </a:cubicBezTo>
                  <a:cubicBezTo>
                    <a:pt x="57187" y="9753"/>
                    <a:pt x="43001" y="5763"/>
                    <a:pt x="28815" y="3547"/>
                  </a:cubicBezTo>
                  <a:cubicBezTo>
                    <a:pt x="19505" y="1330"/>
                    <a:pt x="9753" y="443"/>
                    <a:pt x="0" y="0"/>
                  </a:cubicBezTo>
                  <a:cubicBezTo>
                    <a:pt x="0" y="9753"/>
                    <a:pt x="3103" y="19506"/>
                    <a:pt x="8866" y="27485"/>
                  </a:cubicBezTo>
                  <a:cubicBezTo>
                    <a:pt x="16846" y="39011"/>
                    <a:pt x="28815" y="47434"/>
                    <a:pt x="41228" y="54971"/>
                  </a:cubicBezTo>
                  <a:cubicBezTo>
                    <a:pt x="118363" y="102404"/>
                    <a:pt x="211458" y="122797"/>
                    <a:pt x="301451" y="112158"/>
                  </a:cubicBezTo>
                  <a:cubicBezTo>
                    <a:pt x="301451" y="108168"/>
                    <a:pt x="301007" y="104178"/>
                    <a:pt x="301007" y="100188"/>
                  </a:cubicBezTo>
                  <a:cubicBezTo>
                    <a:pt x="292141" y="96642"/>
                    <a:pt x="283718" y="94425"/>
                    <a:pt x="274852" y="9220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 name="Google Shape;988;p31"/>
            <p:cNvSpPr/>
            <p:nvPr/>
          </p:nvSpPr>
          <p:spPr>
            <a:xfrm>
              <a:off x="4130090" y="2746306"/>
              <a:ext cx="350023" cy="147388"/>
            </a:xfrm>
            <a:custGeom>
              <a:avLst/>
              <a:gdLst/>
              <a:ahLst/>
              <a:cxnLst/>
              <a:rect l="l" t="t" r="r" b="b"/>
              <a:pathLst>
                <a:path w="247366" h="104161" extrusionOk="0">
                  <a:moveTo>
                    <a:pt x="121023" y="48304"/>
                  </a:moveTo>
                  <a:cubicBezTo>
                    <a:pt x="143189" y="38109"/>
                    <a:pt x="166241" y="29242"/>
                    <a:pt x="190623" y="24366"/>
                  </a:cubicBezTo>
                  <a:cubicBezTo>
                    <a:pt x="202592" y="22150"/>
                    <a:pt x="215005" y="20376"/>
                    <a:pt x="227418" y="20376"/>
                  </a:cubicBezTo>
                  <a:cubicBezTo>
                    <a:pt x="234067" y="20376"/>
                    <a:pt x="240274" y="20819"/>
                    <a:pt x="246923" y="21706"/>
                  </a:cubicBezTo>
                  <a:cubicBezTo>
                    <a:pt x="247367" y="19489"/>
                    <a:pt x="247367" y="17716"/>
                    <a:pt x="247367" y="15500"/>
                  </a:cubicBezTo>
                  <a:cubicBezTo>
                    <a:pt x="247367" y="11510"/>
                    <a:pt x="246037" y="7077"/>
                    <a:pt x="242490" y="4417"/>
                  </a:cubicBezTo>
                  <a:cubicBezTo>
                    <a:pt x="239830" y="2201"/>
                    <a:pt x="235841" y="1757"/>
                    <a:pt x="232294" y="1314"/>
                  </a:cubicBezTo>
                  <a:cubicBezTo>
                    <a:pt x="144076" y="-7996"/>
                    <a:pt x="52310" y="32789"/>
                    <a:pt x="0" y="104162"/>
                  </a:cubicBezTo>
                  <a:cubicBezTo>
                    <a:pt x="19062" y="97512"/>
                    <a:pt x="37681" y="89532"/>
                    <a:pt x="55857" y="80666"/>
                  </a:cubicBezTo>
                  <a:cubicBezTo>
                    <a:pt x="77579" y="70027"/>
                    <a:pt x="98858" y="58501"/>
                    <a:pt x="121023" y="4830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 name="Google Shape;989;p31"/>
            <p:cNvSpPr/>
            <p:nvPr/>
          </p:nvSpPr>
          <p:spPr>
            <a:xfrm>
              <a:off x="4128835" y="2780166"/>
              <a:ext cx="350650" cy="127995"/>
            </a:xfrm>
            <a:custGeom>
              <a:avLst/>
              <a:gdLst/>
              <a:ahLst/>
              <a:cxnLst/>
              <a:rect l="l" t="t" r="r" b="b"/>
              <a:pathLst>
                <a:path w="247809" h="90456" extrusionOk="0">
                  <a:moveTo>
                    <a:pt x="228748" y="1773"/>
                  </a:moveTo>
                  <a:cubicBezTo>
                    <a:pt x="216778" y="3103"/>
                    <a:pt x="205252" y="5320"/>
                    <a:pt x="193726" y="8866"/>
                  </a:cubicBezTo>
                  <a:cubicBezTo>
                    <a:pt x="170674" y="15516"/>
                    <a:pt x="148509" y="24382"/>
                    <a:pt x="126786" y="34578"/>
                  </a:cubicBezTo>
                  <a:cubicBezTo>
                    <a:pt x="104621" y="44331"/>
                    <a:pt x="82899" y="55414"/>
                    <a:pt x="60290" y="64280"/>
                  </a:cubicBezTo>
                  <a:cubicBezTo>
                    <a:pt x="48764" y="68713"/>
                    <a:pt x="37238" y="73146"/>
                    <a:pt x="25712" y="76250"/>
                  </a:cubicBezTo>
                  <a:cubicBezTo>
                    <a:pt x="17289" y="78466"/>
                    <a:pt x="8423" y="80683"/>
                    <a:pt x="0" y="82012"/>
                  </a:cubicBezTo>
                  <a:cubicBezTo>
                    <a:pt x="0" y="84673"/>
                    <a:pt x="0" y="87332"/>
                    <a:pt x="443" y="89549"/>
                  </a:cubicBezTo>
                  <a:cubicBezTo>
                    <a:pt x="74919" y="94868"/>
                    <a:pt x="150725" y="76693"/>
                    <a:pt x="214118" y="37681"/>
                  </a:cubicBezTo>
                  <a:cubicBezTo>
                    <a:pt x="228748" y="28815"/>
                    <a:pt x="244263" y="15960"/>
                    <a:pt x="247810" y="0"/>
                  </a:cubicBezTo>
                  <a:cubicBezTo>
                    <a:pt x="241160" y="444"/>
                    <a:pt x="234954" y="887"/>
                    <a:pt x="228748" y="177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 name="Google Shape;990;p31"/>
            <p:cNvSpPr/>
            <p:nvPr/>
          </p:nvSpPr>
          <p:spPr>
            <a:xfrm>
              <a:off x="4123816" y="1839633"/>
              <a:ext cx="39599" cy="350650"/>
            </a:xfrm>
            <a:custGeom>
              <a:avLst/>
              <a:gdLst/>
              <a:ahLst/>
              <a:cxnLst/>
              <a:rect l="l" t="t" r="r" b="b"/>
              <a:pathLst>
                <a:path w="27985" h="247809" extrusionOk="0">
                  <a:moveTo>
                    <a:pt x="13299" y="244264"/>
                  </a:moveTo>
                  <a:lnTo>
                    <a:pt x="12413" y="247810"/>
                  </a:lnTo>
                  <a:cubicBezTo>
                    <a:pt x="12413" y="247810"/>
                    <a:pt x="12413" y="247810"/>
                    <a:pt x="12413" y="247810"/>
                  </a:cubicBezTo>
                  <a:cubicBezTo>
                    <a:pt x="12413" y="247810"/>
                    <a:pt x="12413" y="247810"/>
                    <a:pt x="12413" y="247810"/>
                  </a:cubicBezTo>
                  <a:lnTo>
                    <a:pt x="13299" y="244264"/>
                  </a:lnTo>
                  <a:cubicBezTo>
                    <a:pt x="14186" y="243377"/>
                    <a:pt x="14629" y="242047"/>
                    <a:pt x="15516" y="241160"/>
                  </a:cubicBezTo>
                  <a:cubicBezTo>
                    <a:pt x="16846" y="222098"/>
                    <a:pt x="17732" y="203479"/>
                    <a:pt x="19062" y="184417"/>
                  </a:cubicBezTo>
                  <a:cubicBezTo>
                    <a:pt x="20392" y="164911"/>
                    <a:pt x="21279" y="145406"/>
                    <a:pt x="22609" y="126344"/>
                  </a:cubicBezTo>
                  <a:cubicBezTo>
                    <a:pt x="19505" y="126344"/>
                    <a:pt x="16846" y="125900"/>
                    <a:pt x="13742" y="125457"/>
                  </a:cubicBezTo>
                  <a:lnTo>
                    <a:pt x="16846" y="125013"/>
                  </a:lnTo>
                  <a:cubicBezTo>
                    <a:pt x="18176" y="121910"/>
                    <a:pt x="19949" y="118807"/>
                    <a:pt x="21279" y="116147"/>
                  </a:cubicBezTo>
                  <a:cubicBezTo>
                    <a:pt x="19949" y="116590"/>
                    <a:pt x="18619" y="116590"/>
                    <a:pt x="17289" y="116590"/>
                  </a:cubicBezTo>
                  <a:cubicBezTo>
                    <a:pt x="19062" y="116147"/>
                    <a:pt x="20392" y="115261"/>
                    <a:pt x="21722" y="114817"/>
                  </a:cubicBezTo>
                  <a:cubicBezTo>
                    <a:pt x="22165" y="113931"/>
                    <a:pt x="22609" y="112600"/>
                    <a:pt x="23052" y="111714"/>
                  </a:cubicBezTo>
                  <a:cubicBezTo>
                    <a:pt x="24825" y="80682"/>
                    <a:pt x="26155" y="50094"/>
                    <a:pt x="27485" y="19062"/>
                  </a:cubicBezTo>
                  <a:cubicBezTo>
                    <a:pt x="27042" y="19062"/>
                    <a:pt x="26599" y="19505"/>
                    <a:pt x="26155" y="19505"/>
                  </a:cubicBezTo>
                  <a:lnTo>
                    <a:pt x="20835" y="25712"/>
                  </a:lnTo>
                  <a:cubicBezTo>
                    <a:pt x="23495" y="21722"/>
                    <a:pt x="25712" y="17289"/>
                    <a:pt x="27928" y="12856"/>
                  </a:cubicBezTo>
                  <a:cubicBezTo>
                    <a:pt x="27928" y="11526"/>
                    <a:pt x="27928" y="10640"/>
                    <a:pt x="27928" y="9310"/>
                  </a:cubicBezTo>
                  <a:cubicBezTo>
                    <a:pt x="27485" y="9310"/>
                    <a:pt x="26599" y="9753"/>
                    <a:pt x="26155" y="9753"/>
                  </a:cubicBezTo>
                  <a:cubicBezTo>
                    <a:pt x="26599" y="9310"/>
                    <a:pt x="27485" y="8866"/>
                    <a:pt x="27928" y="8423"/>
                  </a:cubicBezTo>
                  <a:cubicBezTo>
                    <a:pt x="27928" y="7093"/>
                    <a:pt x="27928" y="5320"/>
                    <a:pt x="27928" y="3990"/>
                  </a:cubicBezTo>
                  <a:cubicBezTo>
                    <a:pt x="28372" y="1330"/>
                    <a:pt x="26155" y="0"/>
                    <a:pt x="24382" y="0"/>
                  </a:cubicBezTo>
                  <a:cubicBezTo>
                    <a:pt x="22165" y="0"/>
                    <a:pt x="19949" y="1330"/>
                    <a:pt x="19949" y="3990"/>
                  </a:cubicBezTo>
                  <a:cubicBezTo>
                    <a:pt x="19949" y="5763"/>
                    <a:pt x="19505" y="7980"/>
                    <a:pt x="19505" y="9753"/>
                  </a:cubicBezTo>
                  <a:cubicBezTo>
                    <a:pt x="19949" y="11526"/>
                    <a:pt x="19949" y="13299"/>
                    <a:pt x="20392" y="15516"/>
                  </a:cubicBezTo>
                  <a:cubicBezTo>
                    <a:pt x="20835" y="15516"/>
                    <a:pt x="20835" y="15516"/>
                    <a:pt x="21279" y="15959"/>
                  </a:cubicBezTo>
                  <a:cubicBezTo>
                    <a:pt x="21279" y="15959"/>
                    <a:pt x="20835" y="15959"/>
                    <a:pt x="20835" y="15959"/>
                  </a:cubicBezTo>
                  <a:cubicBezTo>
                    <a:pt x="20835" y="16846"/>
                    <a:pt x="21279" y="17289"/>
                    <a:pt x="21279" y="18176"/>
                  </a:cubicBezTo>
                  <a:cubicBezTo>
                    <a:pt x="20835" y="18619"/>
                    <a:pt x="19949" y="18619"/>
                    <a:pt x="19062" y="19062"/>
                  </a:cubicBezTo>
                  <a:cubicBezTo>
                    <a:pt x="16402" y="49651"/>
                    <a:pt x="13299" y="80239"/>
                    <a:pt x="10639" y="111271"/>
                  </a:cubicBezTo>
                  <a:cubicBezTo>
                    <a:pt x="11969" y="113931"/>
                    <a:pt x="13299" y="116147"/>
                    <a:pt x="14186" y="118807"/>
                  </a:cubicBezTo>
                  <a:lnTo>
                    <a:pt x="15516" y="118364"/>
                  </a:lnTo>
                  <a:cubicBezTo>
                    <a:pt x="14186" y="122354"/>
                    <a:pt x="11969" y="125900"/>
                    <a:pt x="8866" y="128560"/>
                  </a:cubicBezTo>
                  <a:cubicBezTo>
                    <a:pt x="5763" y="162695"/>
                    <a:pt x="3103" y="197273"/>
                    <a:pt x="0" y="231408"/>
                  </a:cubicBezTo>
                  <a:cubicBezTo>
                    <a:pt x="4433" y="235398"/>
                    <a:pt x="8866" y="239831"/>
                    <a:pt x="13299" y="2442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 name="Google Shape;991;p31"/>
            <p:cNvSpPr/>
            <p:nvPr/>
          </p:nvSpPr>
          <p:spPr>
            <a:xfrm>
              <a:off x="4104992" y="2891223"/>
              <a:ext cx="30860" cy="460416"/>
            </a:xfrm>
            <a:custGeom>
              <a:avLst/>
              <a:gdLst/>
              <a:ahLst/>
              <a:cxnLst/>
              <a:rect l="l" t="t" r="r" b="b"/>
              <a:pathLst>
                <a:path w="21809" h="325382" extrusionOk="0">
                  <a:moveTo>
                    <a:pt x="12856" y="7979"/>
                  </a:moveTo>
                  <a:cubicBezTo>
                    <a:pt x="13742" y="6650"/>
                    <a:pt x="15072" y="5319"/>
                    <a:pt x="15959" y="3546"/>
                  </a:cubicBezTo>
                  <a:cubicBezTo>
                    <a:pt x="15516" y="3546"/>
                    <a:pt x="15072" y="3546"/>
                    <a:pt x="14629" y="3546"/>
                  </a:cubicBezTo>
                  <a:cubicBezTo>
                    <a:pt x="14629" y="3546"/>
                    <a:pt x="15072" y="3546"/>
                    <a:pt x="15072" y="3990"/>
                  </a:cubicBezTo>
                  <a:cubicBezTo>
                    <a:pt x="15072" y="3990"/>
                    <a:pt x="14629" y="3990"/>
                    <a:pt x="14629" y="3546"/>
                  </a:cubicBezTo>
                  <a:cubicBezTo>
                    <a:pt x="11969" y="3990"/>
                    <a:pt x="9309" y="4433"/>
                    <a:pt x="6650" y="4433"/>
                  </a:cubicBezTo>
                  <a:cubicBezTo>
                    <a:pt x="8423" y="3990"/>
                    <a:pt x="10639" y="3103"/>
                    <a:pt x="12413" y="2660"/>
                  </a:cubicBezTo>
                  <a:cubicBezTo>
                    <a:pt x="10196" y="1773"/>
                    <a:pt x="8423" y="886"/>
                    <a:pt x="6206" y="0"/>
                  </a:cubicBezTo>
                  <a:cubicBezTo>
                    <a:pt x="6206" y="1330"/>
                    <a:pt x="6650" y="2660"/>
                    <a:pt x="6650" y="3990"/>
                  </a:cubicBezTo>
                  <a:lnTo>
                    <a:pt x="3103" y="9309"/>
                  </a:lnTo>
                  <a:cubicBezTo>
                    <a:pt x="2217" y="9309"/>
                    <a:pt x="886" y="9309"/>
                    <a:pt x="0" y="9753"/>
                  </a:cubicBezTo>
                  <a:cubicBezTo>
                    <a:pt x="1330" y="36351"/>
                    <a:pt x="2660" y="62507"/>
                    <a:pt x="4433" y="89105"/>
                  </a:cubicBezTo>
                  <a:cubicBezTo>
                    <a:pt x="9309" y="166241"/>
                    <a:pt x="11969" y="244707"/>
                    <a:pt x="3546" y="321399"/>
                  </a:cubicBezTo>
                  <a:cubicBezTo>
                    <a:pt x="3103" y="325833"/>
                    <a:pt x="10639" y="327162"/>
                    <a:pt x="11526" y="322286"/>
                  </a:cubicBezTo>
                  <a:cubicBezTo>
                    <a:pt x="18619" y="280615"/>
                    <a:pt x="20392" y="238944"/>
                    <a:pt x="21279" y="196830"/>
                  </a:cubicBezTo>
                  <a:cubicBezTo>
                    <a:pt x="22609" y="153385"/>
                    <a:pt x="21279" y="109940"/>
                    <a:pt x="19062" y="66940"/>
                  </a:cubicBezTo>
                  <a:cubicBezTo>
                    <a:pt x="18176" y="48321"/>
                    <a:pt x="17289" y="29702"/>
                    <a:pt x="16846" y="11083"/>
                  </a:cubicBezTo>
                  <a:cubicBezTo>
                    <a:pt x="11969" y="10640"/>
                    <a:pt x="7536" y="10196"/>
                    <a:pt x="2660" y="9753"/>
                  </a:cubicBezTo>
                  <a:lnTo>
                    <a:pt x="12856" y="7979"/>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 name="Google Shape;992;p31"/>
            <p:cNvSpPr/>
            <p:nvPr/>
          </p:nvSpPr>
          <p:spPr>
            <a:xfrm>
              <a:off x="4099098" y="2558680"/>
              <a:ext cx="29099" cy="336851"/>
            </a:xfrm>
            <a:custGeom>
              <a:avLst/>
              <a:gdLst/>
              <a:ahLst/>
              <a:cxnLst/>
              <a:rect l="l" t="t" r="r" b="b"/>
              <a:pathLst>
                <a:path w="20565" h="238057" extrusionOk="0">
                  <a:moveTo>
                    <a:pt x="17020" y="238057"/>
                  </a:moveTo>
                  <a:cubicBezTo>
                    <a:pt x="18349" y="237614"/>
                    <a:pt x="19236" y="237171"/>
                    <a:pt x="20566" y="236727"/>
                  </a:cubicBezTo>
                  <a:cubicBezTo>
                    <a:pt x="19236" y="202592"/>
                    <a:pt x="18793" y="168458"/>
                    <a:pt x="18349" y="134323"/>
                  </a:cubicBezTo>
                  <a:cubicBezTo>
                    <a:pt x="16133" y="134766"/>
                    <a:pt x="13916" y="135653"/>
                    <a:pt x="11700" y="136539"/>
                  </a:cubicBezTo>
                  <a:cubicBezTo>
                    <a:pt x="10370" y="138312"/>
                    <a:pt x="9040" y="140086"/>
                    <a:pt x="7710" y="142302"/>
                  </a:cubicBezTo>
                  <a:lnTo>
                    <a:pt x="9040" y="137426"/>
                  </a:lnTo>
                  <a:cubicBezTo>
                    <a:pt x="9927" y="136983"/>
                    <a:pt x="10813" y="136983"/>
                    <a:pt x="12143" y="136539"/>
                  </a:cubicBezTo>
                  <a:cubicBezTo>
                    <a:pt x="14360" y="133436"/>
                    <a:pt x="16576" y="130333"/>
                    <a:pt x="18793" y="127230"/>
                  </a:cubicBezTo>
                  <a:cubicBezTo>
                    <a:pt x="18793" y="126786"/>
                    <a:pt x="18793" y="126343"/>
                    <a:pt x="18793" y="125900"/>
                  </a:cubicBezTo>
                  <a:cubicBezTo>
                    <a:pt x="17020" y="126343"/>
                    <a:pt x="15690" y="127230"/>
                    <a:pt x="13916" y="127673"/>
                  </a:cubicBezTo>
                  <a:cubicBezTo>
                    <a:pt x="15690" y="126786"/>
                    <a:pt x="17020" y="125900"/>
                    <a:pt x="18793" y="125013"/>
                  </a:cubicBezTo>
                  <a:cubicBezTo>
                    <a:pt x="18793" y="97528"/>
                    <a:pt x="18793" y="70043"/>
                    <a:pt x="19236" y="43001"/>
                  </a:cubicBezTo>
                  <a:cubicBezTo>
                    <a:pt x="19680" y="28815"/>
                    <a:pt x="20123" y="14186"/>
                    <a:pt x="20123" y="0"/>
                  </a:cubicBezTo>
                  <a:cubicBezTo>
                    <a:pt x="17906" y="0"/>
                    <a:pt x="15690" y="443"/>
                    <a:pt x="13473" y="443"/>
                  </a:cubicBezTo>
                  <a:cubicBezTo>
                    <a:pt x="13473" y="886"/>
                    <a:pt x="13030" y="886"/>
                    <a:pt x="13030" y="1330"/>
                  </a:cubicBezTo>
                  <a:lnTo>
                    <a:pt x="9040" y="886"/>
                  </a:lnTo>
                  <a:cubicBezTo>
                    <a:pt x="6824" y="2660"/>
                    <a:pt x="3720" y="3990"/>
                    <a:pt x="1061" y="5319"/>
                  </a:cubicBezTo>
                  <a:cubicBezTo>
                    <a:pt x="174" y="42558"/>
                    <a:pt x="-269" y="79796"/>
                    <a:pt x="174" y="117034"/>
                  </a:cubicBezTo>
                  <a:cubicBezTo>
                    <a:pt x="174" y="118807"/>
                    <a:pt x="174" y="120580"/>
                    <a:pt x="174" y="122797"/>
                  </a:cubicBezTo>
                  <a:lnTo>
                    <a:pt x="9927" y="128560"/>
                  </a:lnTo>
                  <a:cubicBezTo>
                    <a:pt x="6824" y="127230"/>
                    <a:pt x="3277" y="125900"/>
                    <a:pt x="174" y="124127"/>
                  </a:cubicBezTo>
                  <a:cubicBezTo>
                    <a:pt x="174" y="125900"/>
                    <a:pt x="174" y="127230"/>
                    <a:pt x="174" y="129003"/>
                  </a:cubicBezTo>
                  <a:cubicBezTo>
                    <a:pt x="1947" y="132993"/>
                    <a:pt x="3277" y="137426"/>
                    <a:pt x="4607" y="141416"/>
                  </a:cubicBezTo>
                  <a:cubicBezTo>
                    <a:pt x="3277" y="141416"/>
                    <a:pt x="1947" y="140972"/>
                    <a:pt x="174" y="140972"/>
                  </a:cubicBezTo>
                  <a:cubicBezTo>
                    <a:pt x="617" y="163581"/>
                    <a:pt x="1061" y="186190"/>
                    <a:pt x="1947" y="208799"/>
                  </a:cubicBezTo>
                  <a:cubicBezTo>
                    <a:pt x="5937" y="216335"/>
                    <a:pt x="8597" y="224758"/>
                    <a:pt x="9483" y="233181"/>
                  </a:cubicBezTo>
                  <a:cubicBezTo>
                    <a:pt x="12586" y="234954"/>
                    <a:pt x="14803" y="236727"/>
                    <a:pt x="17020" y="23805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 name="Google Shape;993;p31"/>
            <p:cNvSpPr/>
            <p:nvPr/>
          </p:nvSpPr>
          <p:spPr>
            <a:xfrm>
              <a:off x="4111266" y="2199156"/>
              <a:ext cx="33245" cy="153056"/>
            </a:xfrm>
            <a:custGeom>
              <a:avLst/>
              <a:gdLst/>
              <a:ahLst/>
              <a:cxnLst/>
              <a:rect l="l" t="t" r="r" b="b"/>
              <a:pathLst>
                <a:path w="23495" h="108167" extrusionOk="0">
                  <a:moveTo>
                    <a:pt x="18176" y="98415"/>
                  </a:moveTo>
                  <a:cubicBezTo>
                    <a:pt x="19949" y="66053"/>
                    <a:pt x="21722" y="33248"/>
                    <a:pt x="23495" y="887"/>
                  </a:cubicBezTo>
                  <a:cubicBezTo>
                    <a:pt x="22609" y="443"/>
                    <a:pt x="21722" y="443"/>
                    <a:pt x="20835" y="0"/>
                  </a:cubicBezTo>
                  <a:cubicBezTo>
                    <a:pt x="18176" y="3547"/>
                    <a:pt x="11969" y="6206"/>
                    <a:pt x="7093" y="6650"/>
                  </a:cubicBezTo>
                  <a:cubicBezTo>
                    <a:pt x="7093" y="6650"/>
                    <a:pt x="6650" y="6650"/>
                    <a:pt x="6650" y="6650"/>
                  </a:cubicBezTo>
                  <a:cubicBezTo>
                    <a:pt x="4433" y="38125"/>
                    <a:pt x="1773" y="69600"/>
                    <a:pt x="0" y="101075"/>
                  </a:cubicBezTo>
                  <a:cubicBezTo>
                    <a:pt x="3546" y="103291"/>
                    <a:pt x="6650" y="105508"/>
                    <a:pt x="9753" y="108168"/>
                  </a:cubicBezTo>
                  <a:cubicBezTo>
                    <a:pt x="12413" y="104621"/>
                    <a:pt x="15072" y="101518"/>
                    <a:pt x="18176" y="9841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 name="Google Shape;994;p31"/>
            <p:cNvSpPr/>
            <p:nvPr/>
          </p:nvSpPr>
          <p:spPr>
            <a:xfrm>
              <a:off x="4102482" y="2369820"/>
              <a:ext cx="33245" cy="183793"/>
            </a:xfrm>
            <a:custGeom>
              <a:avLst/>
              <a:gdLst/>
              <a:ahLst/>
              <a:cxnLst/>
              <a:rect l="l" t="t" r="r" b="b"/>
              <a:pathLst>
                <a:path w="23495" h="129889" extrusionOk="0">
                  <a:moveTo>
                    <a:pt x="13299" y="118807"/>
                  </a:moveTo>
                  <a:cubicBezTo>
                    <a:pt x="13742" y="120137"/>
                    <a:pt x="14186" y="121023"/>
                    <a:pt x="14186" y="122353"/>
                  </a:cubicBezTo>
                  <a:cubicBezTo>
                    <a:pt x="15073" y="122353"/>
                    <a:pt x="15516" y="122797"/>
                    <a:pt x="16403" y="122797"/>
                  </a:cubicBezTo>
                  <a:cubicBezTo>
                    <a:pt x="15516" y="122797"/>
                    <a:pt x="15073" y="122797"/>
                    <a:pt x="14186" y="122797"/>
                  </a:cubicBezTo>
                  <a:cubicBezTo>
                    <a:pt x="14186" y="125456"/>
                    <a:pt x="13299" y="127673"/>
                    <a:pt x="11969" y="129889"/>
                  </a:cubicBezTo>
                  <a:cubicBezTo>
                    <a:pt x="12856" y="129889"/>
                    <a:pt x="13299" y="129446"/>
                    <a:pt x="14186" y="129446"/>
                  </a:cubicBezTo>
                  <a:cubicBezTo>
                    <a:pt x="15516" y="126786"/>
                    <a:pt x="16846" y="124127"/>
                    <a:pt x="18619" y="121910"/>
                  </a:cubicBezTo>
                  <a:cubicBezTo>
                    <a:pt x="19949" y="81569"/>
                    <a:pt x="21722" y="41671"/>
                    <a:pt x="23495" y="1330"/>
                  </a:cubicBezTo>
                  <a:cubicBezTo>
                    <a:pt x="21722" y="886"/>
                    <a:pt x="19506" y="443"/>
                    <a:pt x="17732" y="0"/>
                  </a:cubicBezTo>
                  <a:cubicBezTo>
                    <a:pt x="13742" y="3103"/>
                    <a:pt x="9309" y="5763"/>
                    <a:pt x="4876" y="7536"/>
                  </a:cubicBezTo>
                  <a:cubicBezTo>
                    <a:pt x="3990" y="19505"/>
                    <a:pt x="3546" y="31475"/>
                    <a:pt x="2660" y="43444"/>
                  </a:cubicBezTo>
                  <a:cubicBezTo>
                    <a:pt x="1773" y="63836"/>
                    <a:pt x="887" y="84672"/>
                    <a:pt x="0" y="105064"/>
                  </a:cubicBezTo>
                  <a:cubicBezTo>
                    <a:pt x="4433" y="108611"/>
                    <a:pt x="8866" y="112600"/>
                    <a:pt x="13299" y="116147"/>
                  </a:cubicBezTo>
                  <a:lnTo>
                    <a:pt x="13299" y="11880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 name="Google Shape;995;p31"/>
            <p:cNvSpPr/>
            <p:nvPr/>
          </p:nvSpPr>
          <p:spPr>
            <a:xfrm>
              <a:off x="4112521" y="2554915"/>
              <a:ext cx="8155" cy="5018"/>
            </a:xfrm>
            <a:custGeom>
              <a:avLst/>
              <a:gdLst/>
              <a:ahLst/>
              <a:cxnLst/>
              <a:rect l="l" t="t" r="r" b="b"/>
              <a:pathLst>
                <a:path w="5763" h="3546" extrusionOk="0">
                  <a:moveTo>
                    <a:pt x="3547" y="443"/>
                  </a:moveTo>
                  <a:cubicBezTo>
                    <a:pt x="2660" y="1330"/>
                    <a:pt x="1330" y="2660"/>
                    <a:pt x="0" y="3546"/>
                  </a:cubicBezTo>
                  <a:cubicBezTo>
                    <a:pt x="1330" y="3546"/>
                    <a:pt x="2660" y="3103"/>
                    <a:pt x="3990" y="3103"/>
                  </a:cubicBezTo>
                  <a:cubicBezTo>
                    <a:pt x="4433" y="2217"/>
                    <a:pt x="5320" y="886"/>
                    <a:pt x="5763" y="0"/>
                  </a:cubicBezTo>
                  <a:cubicBezTo>
                    <a:pt x="4877" y="0"/>
                    <a:pt x="3990" y="443"/>
                    <a:pt x="3547" y="44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 name="Google Shape;996;p31"/>
            <p:cNvSpPr/>
            <p:nvPr/>
          </p:nvSpPr>
          <p:spPr>
            <a:xfrm>
              <a:off x="4152678" y="1858456"/>
              <a:ext cx="10035" cy="18190"/>
            </a:xfrm>
            <a:custGeom>
              <a:avLst/>
              <a:gdLst/>
              <a:ahLst/>
              <a:cxnLst/>
              <a:rect l="l" t="t" r="r" b="b"/>
              <a:pathLst>
                <a:path w="7092" h="12855" extrusionOk="0">
                  <a:moveTo>
                    <a:pt x="0" y="12856"/>
                  </a:moveTo>
                  <a:lnTo>
                    <a:pt x="5320" y="6650"/>
                  </a:lnTo>
                  <a:cubicBezTo>
                    <a:pt x="5763" y="6650"/>
                    <a:pt x="6206" y="6206"/>
                    <a:pt x="6650" y="6206"/>
                  </a:cubicBezTo>
                  <a:cubicBezTo>
                    <a:pt x="6650" y="3990"/>
                    <a:pt x="6650" y="2217"/>
                    <a:pt x="7093" y="0"/>
                  </a:cubicBezTo>
                  <a:cubicBezTo>
                    <a:pt x="5320" y="4433"/>
                    <a:pt x="2660" y="8866"/>
                    <a:pt x="0" y="1285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 name="Google Shape;997;p31"/>
            <p:cNvSpPr/>
            <p:nvPr/>
          </p:nvSpPr>
          <p:spPr>
            <a:xfrm>
              <a:off x="4135736" y="1997119"/>
              <a:ext cx="9408" cy="24464"/>
            </a:xfrm>
            <a:custGeom>
              <a:avLst/>
              <a:gdLst/>
              <a:ahLst/>
              <a:cxnLst/>
              <a:rect l="l" t="t" r="r" b="b"/>
              <a:pathLst>
                <a:path w="6649" h="17289" extrusionOk="0">
                  <a:moveTo>
                    <a:pt x="6650" y="7093"/>
                  </a:moveTo>
                  <a:lnTo>
                    <a:pt x="5320" y="7536"/>
                  </a:lnTo>
                  <a:cubicBezTo>
                    <a:pt x="3990" y="4876"/>
                    <a:pt x="3103" y="2217"/>
                    <a:pt x="1773" y="0"/>
                  </a:cubicBezTo>
                  <a:cubicBezTo>
                    <a:pt x="1330" y="3103"/>
                    <a:pt x="1330" y="5763"/>
                    <a:pt x="887" y="8866"/>
                  </a:cubicBezTo>
                  <a:cubicBezTo>
                    <a:pt x="2217" y="9309"/>
                    <a:pt x="3990" y="10196"/>
                    <a:pt x="5320" y="10640"/>
                  </a:cubicBezTo>
                  <a:cubicBezTo>
                    <a:pt x="3990" y="10196"/>
                    <a:pt x="2217" y="9753"/>
                    <a:pt x="887" y="9753"/>
                  </a:cubicBezTo>
                  <a:cubicBezTo>
                    <a:pt x="443" y="12412"/>
                    <a:pt x="443" y="15073"/>
                    <a:pt x="0" y="17289"/>
                  </a:cubicBezTo>
                  <a:cubicBezTo>
                    <a:pt x="3103" y="14629"/>
                    <a:pt x="5763" y="11083"/>
                    <a:pt x="6650" y="709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 name="Google Shape;998;p31"/>
            <p:cNvSpPr/>
            <p:nvPr/>
          </p:nvSpPr>
          <p:spPr>
            <a:xfrm>
              <a:off x="4153932" y="1997748"/>
              <a:ext cx="1881" cy="4389"/>
            </a:xfrm>
            <a:custGeom>
              <a:avLst/>
              <a:gdLst/>
              <a:ahLst/>
              <a:cxnLst/>
              <a:rect l="l" t="t" r="r" b="b"/>
              <a:pathLst>
                <a:path w="1329" h="3102" extrusionOk="0">
                  <a:moveTo>
                    <a:pt x="1330" y="2660"/>
                  </a:moveTo>
                  <a:cubicBezTo>
                    <a:pt x="1330" y="1773"/>
                    <a:pt x="1330" y="886"/>
                    <a:pt x="1330" y="0"/>
                  </a:cubicBezTo>
                  <a:cubicBezTo>
                    <a:pt x="887" y="886"/>
                    <a:pt x="443" y="2217"/>
                    <a:pt x="0" y="3103"/>
                  </a:cubicBezTo>
                  <a:cubicBezTo>
                    <a:pt x="443" y="3103"/>
                    <a:pt x="887" y="2660"/>
                    <a:pt x="1330" y="266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 name="Google Shape;999;p31"/>
            <p:cNvSpPr/>
            <p:nvPr/>
          </p:nvSpPr>
          <p:spPr>
            <a:xfrm>
              <a:off x="4142638" y="2003395"/>
              <a:ext cx="13172" cy="15054"/>
            </a:xfrm>
            <a:custGeom>
              <a:avLst/>
              <a:gdLst/>
              <a:ahLst/>
              <a:cxnLst/>
              <a:rect l="l" t="t" r="r" b="b"/>
              <a:pathLst>
                <a:path w="9309" h="10639" extrusionOk="0">
                  <a:moveTo>
                    <a:pt x="7536" y="443"/>
                  </a:moveTo>
                  <a:cubicBezTo>
                    <a:pt x="6206" y="3546"/>
                    <a:pt x="4433" y="6650"/>
                    <a:pt x="3103" y="9309"/>
                  </a:cubicBezTo>
                  <a:lnTo>
                    <a:pt x="0" y="9753"/>
                  </a:lnTo>
                  <a:cubicBezTo>
                    <a:pt x="3103" y="10640"/>
                    <a:pt x="5763" y="10640"/>
                    <a:pt x="8866" y="10640"/>
                  </a:cubicBezTo>
                  <a:cubicBezTo>
                    <a:pt x="8866" y="7093"/>
                    <a:pt x="9309" y="3546"/>
                    <a:pt x="9309" y="0"/>
                  </a:cubicBezTo>
                  <a:cubicBezTo>
                    <a:pt x="8866" y="0"/>
                    <a:pt x="7980" y="0"/>
                    <a:pt x="7536" y="44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 name="Google Shape;1000;p31"/>
            <p:cNvSpPr/>
            <p:nvPr/>
          </p:nvSpPr>
          <p:spPr>
            <a:xfrm>
              <a:off x="4121305" y="2167783"/>
              <a:ext cx="21954" cy="42028"/>
            </a:xfrm>
            <a:custGeom>
              <a:avLst/>
              <a:gdLst/>
              <a:ahLst/>
              <a:cxnLst/>
              <a:rect l="l" t="t" r="r" b="b"/>
              <a:pathLst>
                <a:path w="15515" h="29702" extrusionOk="0">
                  <a:moveTo>
                    <a:pt x="13742" y="22165"/>
                  </a:moveTo>
                  <a:cubicBezTo>
                    <a:pt x="13299" y="22165"/>
                    <a:pt x="13299" y="22165"/>
                    <a:pt x="13742" y="22165"/>
                  </a:cubicBezTo>
                  <a:lnTo>
                    <a:pt x="14629" y="17732"/>
                  </a:lnTo>
                  <a:cubicBezTo>
                    <a:pt x="12413" y="18619"/>
                    <a:pt x="10640" y="19949"/>
                    <a:pt x="8423" y="20836"/>
                  </a:cubicBezTo>
                  <a:cubicBezTo>
                    <a:pt x="10640" y="19506"/>
                    <a:pt x="12856" y="17732"/>
                    <a:pt x="14629" y="16403"/>
                  </a:cubicBezTo>
                  <a:cubicBezTo>
                    <a:pt x="14629" y="16403"/>
                    <a:pt x="14629" y="16403"/>
                    <a:pt x="14629" y="16403"/>
                  </a:cubicBezTo>
                  <a:lnTo>
                    <a:pt x="15516" y="12856"/>
                  </a:lnTo>
                  <a:cubicBezTo>
                    <a:pt x="11083" y="8423"/>
                    <a:pt x="6650" y="3990"/>
                    <a:pt x="2217" y="0"/>
                  </a:cubicBezTo>
                  <a:cubicBezTo>
                    <a:pt x="1773" y="6206"/>
                    <a:pt x="1330" y="12856"/>
                    <a:pt x="887" y="19063"/>
                  </a:cubicBezTo>
                  <a:cubicBezTo>
                    <a:pt x="1773" y="19506"/>
                    <a:pt x="2660" y="19949"/>
                    <a:pt x="3546" y="20836"/>
                  </a:cubicBezTo>
                  <a:cubicBezTo>
                    <a:pt x="2660" y="20392"/>
                    <a:pt x="1773" y="19949"/>
                    <a:pt x="887" y="19949"/>
                  </a:cubicBezTo>
                  <a:cubicBezTo>
                    <a:pt x="443" y="23052"/>
                    <a:pt x="443" y="26599"/>
                    <a:pt x="0" y="29702"/>
                  </a:cubicBezTo>
                  <a:cubicBezTo>
                    <a:pt x="0" y="29702"/>
                    <a:pt x="443" y="29702"/>
                    <a:pt x="443" y="29702"/>
                  </a:cubicBezTo>
                  <a:cubicBezTo>
                    <a:pt x="4876" y="28372"/>
                    <a:pt x="11083" y="26155"/>
                    <a:pt x="13742" y="2216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 name="Google Shape;1001;p31"/>
            <p:cNvSpPr/>
            <p:nvPr/>
          </p:nvSpPr>
          <p:spPr>
            <a:xfrm>
              <a:off x="4142010" y="2180333"/>
              <a:ext cx="3764" cy="10035"/>
            </a:xfrm>
            <a:custGeom>
              <a:avLst/>
              <a:gdLst/>
              <a:ahLst/>
              <a:cxnLst/>
              <a:rect l="l" t="t" r="r" b="b"/>
              <a:pathLst>
                <a:path w="2660" h="7092" extrusionOk="0">
                  <a:moveTo>
                    <a:pt x="0" y="7093"/>
                  </a:moveTo>
                  <a:cubicBezTo>
                    <a:pt x="887" y="6650"/>
                    <a:pt x="1330" y="6206"/>
                    <a:pt x="2217" y="5320"/>
                  </a:cubicBezTo>
                  <a:cubicBezTo>
                    <a:pt x="2217" y="3547"/>
                    <a:pt x="2217" y="1773"/>
                    <a:pt x="2660" y="0"/>
                  </a:cubicBezTo>
                  <a:cubicBezTo>
                    <a:pt x="2217" y="887"/>
                    <a:pt x="1330" y="2217"/>
                    <a:pt x="443" y="3103"/>
                  </a:cubicBezTo>
                  <a:lnTo>
                    <a:pt x="0" y="709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 name="Google Shape;1002;p31"/>
            <p:cNvSpPr/>
            <p:nvPr/>
          </p:nvSpPr>
          <p:spPr>
            <a:xfrm>
              <a:off x="4140128" y="2190999"/>
              <a:ext cx="4391" cy="9408"/>
            </a:xfrm>
            <a:custGeom>
              <a:avLst/>
              <a:gdLst/>
              <a:ahLst/>
              <a:cxnLst/>
              <a:rect l="l" t="t" r="r" b="b"/>
              <a:pathLst>
                <a:path w="3103" h="6649" extrusionOk="0">
                  <a:moveTo>
                    <a:pt x="1330" y="886"/>
                  </a:moveTo>
                  <a:cubicBezTo>
                    <a:pt x="1773" y="2660"/>
                    <a:pt x="1330" y="4433"/>
                    <a:pt x="0" y="5763"/>
                  </a:cubicBezTo>
                  <a:cubicBezTo>
                    <a:pt x="887" y="6206"/>
                    <a:pt x="1773" y="6206"/>
                    <a:pt x="2660" y="6650"/>
                  </a:cubicBezTo>
                  <a:cubicBezTo>
                    <a:pt x="2660" y="4433"/>
                    <a:pt x="3103" y="2217"/>
                    <a:pt x="3103" y="0"/>
                  </a:cubicBezTo>
                  <a:cubicBezTo>
                    <a:pt x="2660" y="443"/>
                    <a:pt x="2217" y="886"/>
                    <a:pt x="1330" y="88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 name="Google Shape;1003;p31"/>
            <p:cNvSpPr/>
            <p:nvPr/>
          </p:nvSpPr>
          <p:spPr>
            <a:xfrm>
              <a:off x="4140128" y="2192254"/>
              <a:ext cx="2117" cy="6900"/>
            </a:xfrm>
            <a:custGeom>
              <a:avLst/>
              <a:gdLst/>
              <a:ahLst/>
              <a:cxnLst/>
              <a:rect l="l" t="t" r="r" b="b"/>
              <a:pathLst>
                <a:path w="1496" h="4876" extrusionOk="0">
                  <a:moveTo>
                    <a:pt x="1330" y="0"/>
                  </a:moveTo>
                  <a:cubicBezTo>
                    <a:pt x="1330" y="0"/>
                    <a:pt x="887" y="0"/>
                    <a:pt x="887" y="443"/>
                  </a:cubicBezTo>
                  <a:lnTo>
                    <a:pt x="0" y="4876"/>
                  </a:lnTo>
                  <a:cubicBezTo>
                    <a:pt x="0" y="4876"/>
                    <a:pt x="0" y="4876"/>
                    <a:pt x="0" y="4876"/>
                  </a:cubicBezTo>
                  <a:cubicBezTo>
                    <a:pt x="1330" y="3547"/>
                    <a:pt x="1773" y="1773"/>
                    <a:pt x="1330"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 name="Google Shape;1004;p31"/>
            <p:cNvSpPr/>
            <p:nvPr/>
          </p:nvSpPr>
          <p:spPr>
            <a:xfrm>
              <a:off x="4108756" y="2356015"/>
              <a:ext cx="18191" cy="24464"/>
            </a:xfrm>
            <a:custGeom>
              <a:avLst/>
              <a:gdLst/>
              <a:ahLst/>
              <a:cxnLst/>
              <a:rect l="l" t="t" r="r" b="b"/>
              <a:pathLst>
                <a:path w="12856" h="17289" extrusionOk="0">
                  <a:moveTo>
                    <a:pt x="5320" y="7093"/>
                  </a:moveTo>
                  <a:cubicBezTo>
                    <a:pt x="6650" y="4433"/>
                    <a:pt x="8423" y="2217"/>
                    <a:pt x="9753" y="0"/>
                  </a:cubicBezTo>
                  <a:cubicBezTo>
                    <a:pt x="6650" y="443"/>
                    <a:pt x="3990" y="443"/>
                    <a:pt x="887" y="443"/>
                  </a:cubicBezTo>
                  <a:cubicBezTo>
                    <a:pt x="443" y="6206"/>
                    <a:pt x="443" y="11526"/>
                    <a:pt x="0" y="17289"/>
                  </a:cubicBezTo>
                  <a:cubicBezTo>
                    <a:pt x="4433" y="15073"/>
                    <a:pt x="8866" y="12413"/>
                    <a:pt x="12856" y="9753"/>
                  </a:cubicBezTo>
                  <a:cubicBezTo>
                    <a:pt x="10196" y="8866"/>
                    <a:pt x="7980" y="7980"/>
                    <a:pt x="5320" y="709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 name="Google Shape;1005;p31"/>
            <p:cNvSpPr/>
            <p:nvPr/>
          </p:nvSpPr>
          <p:spPr>
            <a:xfrm>
              <a:off x="4110639" y="2342213"/>
              <a:ext cx="14427" cy="13172"/>
            </a:xfrm>
            <a:custGeom>
              <a:avLst/>
              <a:gdLst/>
              <a:ahLst/>
              <a:cxnLst/>
              <a:rect l="l" t="t" r="r" b="b"/>
              <a:pathLst>
                <a:path w="10196" h="9309" extrusionOk="0">
                  <a:moveTo>
                    <a:pt x="8423" y="9309"/>
                  </a:moveTo>
                  <a:cubicBezTo>
                    <a:pt x="8866" y="8866"/>
                    <a:pt x="8866" y="8866"/>
                    <a:pt x="9310" y="8423"/>
                  </a:cubicBezTo>
                  <a:cubicBezTo>
                    <a:pt x="8866" y="8423"/>
                    <a:pt x="7980" y="8866"/>
                    <a:pt x="7536" y="8866"/>
                  </a:cubicBezTo>
                  <a:cubicBezTo>
                    <a:pt x="8423" y="8423"/>
                    <a:pt x="8866" y="8423"/>
                    <a:pt x="9753" y="7979"/>
                  </a:cubicBezTo>
                  <a:cubicBezTo>
                    <a:pt x="9753" y="7536"/>
                    <a:pt x="10196" y="7536"/>
                    <a:pt x="10196" y="7093"/>
                  </a:cubicBezTo>
                  <a:cubicBezTo>
                    <a:pt x="7093" y="4876"/>
                    <a:pt x="3546" y="2217"/>
                    <a:pt x="443" y="0"/>
                  </a:cubicBezTo>
                  <a:cubicBezTo>
                    <a:pt x="443" y="2660"/>
                    <a:pt x="0" y="5763"/>
                    <a:pt x="0" y="8423"/>
                  </a:cubicBezTo>
                  <a:cubicBezTo>
                    <a:pt x="2660" y="8866"/>
                    <a:pt x="5763" y="9309"/>
                    <a:pt x="8423" y="930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 name="Google Shape;1006;p31"/>
            <p:cNvSpPr/>
            <p:nvPr/>
          </p:nvSpPr>
          <p:spPr>
            <a:xfrm>
              <a:off x="4125070" y="2338448"/>
              <a:ext cx="11917" cy="14426"/>
            </a:xfrm>
            <a:custGeom>
              <a:avLst/>
              <a:gdLst/>
              <a:ahLst/>
              <a:cxnLst/>
              <a:rect l="l" t="t" r="r" b="b"/>
              <a:pathLst>
                <a:path w="8422" h="10195" extrusionOk="0">
                  <a:moveTo>
                    <a:pt x="443" y="10196"/>
                  </a:moveTo>
                  <a:cubicBezTo>
                    <a:pt x="3103" y="9309"/>
                    <a:pt x="5320" y="8422"/>
                    <a:pt x="7980" y="7536"/>
                  </a:cubicBezTo>
                  <a:cubicBezTo>
                    <a:pt x="7980" y="4876"/>
                    <a:pt x="8423" y="2660"/>
                    <a:pt x="8423" y="0"/>
                  </a:cubicBezTo>
                  <a:cubicBezTo>
                    <a:pt x="5320" y="3103"/>
                    <a:pt x="2660" y="6206"/>
                    <a:pt x="0" y="9753"/>
                  </a:cubicBezTo>
                  <a:cubicBezTo>
                    <a:pt x="0" y="9753"/>
                    <a:pt x="443" y="10196"/>
                    <a:pt x="443" y="1019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 name="Google Shape;1007;p31"/>
            <p:cNvSpPr/>
            <p:nvPr/>
          </p:nvSpPr>
          <p:spPr>
            <a:xfrm>
              <a:off x="4126952" y="2351623"/>
              <a:ext cx="9408" cy="8153"/>
            </a:xfrm>
            <a:custGeom>
              <a:avLst/>
              <a:gdLst/>
              <a:ahLst/>
              <a:cxnLst/>
              <a:rect l="l" t="t" r="r" b="b"/>
              <a:pathLst>
                <a:path w="6649" h="5762" extrusionOk="0">
                  <a:moveTo>
                    <a:pt x="6206" y="5763"/>
                  </a:moveTo>
                  <a:cubicBezTo>
                    <a:pt x="6206" y="3990"/>
                    <a:pt x="6206" y="1773"/>
                    <a:pt x="6650" y="0"/>
                  </a:cubicBezTo>
                  <a:cubicBezTo>
                    <a:pt x="4433" y="443"/>
                    <a:pt x="2217" y="886"/>
                    <a:pt x="0" y="1330"/>
                  </a:cubicBezTo>
                  <a:cubicBezTo>
                    <a:pt x="1773" y="3103"/>
                    <a:pt x="3990" y="4433"/>
                    <a:pt x="6206" y="576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 name="Google Shape;1008;p31"/>
            <p:cNvSpPr/>
            <p:nvPr/>
          </p:nvSpPr>
          <p:spPr>
            <a:xfrm>
              <a:off x="4126952" y="2362918"/>
              <a:ext cx="8781" cy="8155"/>
            </a:xfrm>
            <a:custGeom>
              <a:avLst/>
              <a:gdLst/>
              <a:ahLst/>
              <a:cxnLst/>
              <a:rect l="l" t="t" r="r" b="b"/>
              <a:pathLst>
                <a:path w="6206" h="5763" extrusionOk="0">
                  <a:moveTo>
                    <a:pt x="3103" y="2217"/>
                  </a:moveTo>
                  <a:cubicBezTo>
                    <a:pt x="2217" y="3103"/>
                    <a:pt x="886" y="3547"/>
                    <a:pt x="0" y="4433"/>
                  </a:cubicBezTo>
                  <a:cubicBezTo>
                    <a:pt x="1773" y="4877"/>
                    <a:pt x="3990" y="5320"/>
                    <a:pt x="5763" y="5763"/>
                  </a:cubicBezTo>
                  <a:cubicBezTo>
                    <a:pt x="5763" y="3990"/>
                    <a:pt x="5763" y="1773"/>
                    <a:pt x="6206" y="0"/>
                  </a:cubicBezTo>
                  <a:lnTo>
                    <a:pt x="3103" y="2217"/>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 name="Google Shape;1009;p31"/>
            <p:cNvSpPr/>
            <p:nvPr/>
          </p:nvSpPr>
          <p:spPr>
            <a:xfrm>
              <a:off x="4116286" y="2353506"/>
              <a:ext cx="19445" cy="15681"/>
            </a:xfrm>
            <a:custGeom>
              <a:avLst/>
              <a:gdLst/>
              <a:ahLst/>
              <a:cxnLst/>
              <a:rect l="l" t="t" r="r" b="b"/>
              <a:pathLst>
                <a:path w="13742" h="11082" extrusionOk="0">
                  <a:moveTo>
                    <a:pt x="13742" y="6650"/>
                  </a:moveTo>
                  <a:cubicBezTo>
                    <a:pt x="13742" y="5763"/>
                    <a:pt x="13742" y="5320"/>
                    <a:pt x="13742" y="4433"/>
                  </a:cubicBezTo>
                  <a:cubicBezTo>
                    <a:pt x="11526" y="3103"/>
                    <a:pt x="9753" y="1330"/>
                    <a:pt x="7536" y="0"/>
                  </a:cubicBezTo>
                  <a:cubicBezTo>
                    <a:pt x="6650" y="0"/>
                    <a:pt x="6206" y="444"/>
                    <a:pt x="5320" y="444"/>
                  </a:cubicBezTo>
                  <a:cubicBezTo>
                    <a:pt x="4876" y="887"/>
                    <a:pt x="4876" y="887"/>
                    <a:pt x="4433" y="1330"/>
                  </a:cubicBezTo>
                  <a:cubicBezTo>
                    <a:pt x="4433" y="1330"/>
                    <a:pt x="4433" y="1330"/>
                    <a:pt x="4433" y="1330"/>
                  </a:cubicBezTo>
                  <a:cubicBezTo>
                    <a:pt x="4433" y="1330"/>
                    <a:pt x="4433" y="1330"/>
                    <a:pt x="4433" y="1330"/>
                  </a:cubicBezTo>
                  <a:cubicBezTo>
                    <a:pt x="2660" y="3547"/>
                    <a:pt x="1330" y="6206"/>
                    <a:pt x="0" y="8423"/>
                  </a:cubicBezTo>
                  <a:cubicBezTo>
                    <a:pt x="2660" y="9310"/>
                    <a:pt x="4876" y="10196"/>
                    <a:pt x="7536" y="11083"/>
                  </a:cubicBezTo>
                  <a:cubicBezTo>
                    <a:pt x="8423" y="10196"/>
                    <a:pt x="9753" y="9753"/>
                    <a:pt x="10639" y="8866"/>
                  </a:cubicBezTo>
                  <a:lnTo>
                    <a:pt x="13742" y="665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 name="Google Shape;1010;p31"/>
            <p:cNvSpPr/>
            <p:nvPr/>
          </p:nvSpPr>
          <p:spPr>
            <a:xfrm>
              <a:off x="4124443" y="2352252"/>
              <a:ext cx="1881" cy="1254"/>
            </a:xfrm>
            <a:custGeom>
              <a:avLst/>
              <a:gdLst/>
              <a:ahLst/>
              <a:cxnLst/>
              <a:rect l="l" t="t" r="r" b="b"/>
              <a:pathLst>
                <a:path w="1329" h="886" extrusionOk="0">
                  <a:moveTo>
                    <a:pt x="443" y="0"/>
                  </a:moveTo>
                  <a:cubicBezTo>
                    <a:pt x="443" y="443"/>
                    <a:pt x="0" y="443"/>
                    <a:pt x="0" y="886"/>
                  </a:cubicBezTo>
                  <a:cubicBezTo>
                    <a:pt x="443" y="886"/>
                    <a:pt x="887" y="443"/>
                    <a:pt x="1330" y="443"/>
                  </a:cubicBezTo>
                  <a:cubicBezTo>
                    <a:pt x="887" y="443"/>
                    <a:pt x="443" y="0"/>
                    <a:pt x="44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 name="Google Shape;1011;p31"/>
            <p:cNvSpPr/>
            <p:nvPr/>
          </p:nvSpPr>
          <p:spPr>
            <a:xfrm>
              <a:off x="4099973" y="2541738"/>
              <a:ext cx="22114" cy="24464"/>
            </a:xfrm>
            <a:custGeom>
              <a:avLst/>
              <a:gdLst/>
              <a:ahLst/>
              <a:cxnLst/>
              <a:rect l="l" t="t" r="r" b="b"/>
              <a:pathLst>
                <a:path w="15628" h="17289" extrusionOk="0">
                  <a:moveTo>
                    <a:pt x="7093" y="12856"/>
                  </a:moveTo>
                  <a:cubicBezTo>
                    <a:pt x="7536" y="12856"/>
                    <a:pt x="8423" y="12856"/>
                    <a:pt x="8866" y="12856"/>
                  </a:cubicBezTo>
                  <a:cubicBezTo>
                    <a:pt x="10196" y="11970"/>
                    <a:pt x="11526" y="11083"/>
                    <a:pt x="12413" y="9753"/>
                  </a:cubicBezTo>
                  <a:cubicBezTo>
                    <a:pt x="10196" y="10196"/>
                    <a:pt x="8423" y="10196"/>
                    <a:pt x="6206" y="10196"/>
                  </a:cubicBezTo>
                  <a:cubicBezTo>
                    <a:pt x="8866" y="9753"/>
                    <a:pt x="11083" y="8866"/>
                    <a:pt x="13299" y="8423"/>
                  </a:cubicBezTo>
                  <a:cubicBezTo>
                    <a:pt x="15073" y="6206"/>
                    <a:pt x="15959" y="3990"/>
                    <a:pt x="15516" y="1330"/>
                  </a:cubicBezTo>
                  <a:cubicBezTo>
                    <a:pt x="10640" y="887"/>
                    <a:pt x="5763" y="444"/>
                    <a:pt x="443" y="0"/>
                  </a:cubicBezTo>
                  <a:cubicBezTo>
                    <a:pt x="443" y="5763"/>
                    <a:pt x="0" y="11526"/>
                    <a:pt x="0" y="17289"/>
                  </a:cubicBezTo>
                  <a:cubicBezTo>
                    <a:pt x="2660" y="16403"/>
                    <a:pt x="5763" y="14629"/>
                    <a:pt x="7980" y="12856"/>
                  </a:cubicBezTo>
                  <a:lnTo>
                    <a:pt x="7093" y="12856"/>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 name="Google Shape;1012;p31"/>
            <p:cNvSpPr/>
            <p:nvPr/>
          </p:nvSpPr>
          <p:spPr>
            <a:xfrm>
              <a:off x="4101227" y="2517895"/>
              <a:ext cx="21327" cy="25091"/>
            </a:xfrm>
            <a:custGeom>
              <a:avLst/>
              <a:gdLst/>
              <a:ahLst/>
              <a:cxnLst/>
              <a:rect l="l" t="t" r="r" b="b"/>
              <a:pathLst>
                <a:path w="15072" h="17732" extrusionOk="0">
                  <a:moveTo>
                    <a:pt x="15073" y="17732"/>
                  </a:moveTo>
                  <a:cubicBezTo>
                    <a:pt x="15073" y="16845"/>
                    <a:pt x="14629" y="15516"/>
                    <a:pt x="14186" y="14186"/>
                  </a:cubicBezTo>
                  <a:lnTo>
                    <a:pt x="13743" y="11083"/>
                  </a:lnTo>
                  <a:cubicBezTo>
                    <a:pt x="9310" y="7093"/>
                    <a:pt x="4877" y="3546"/>
                    <a:pt x="443" y="0"/>
                  </a:cubicBezTo>
                  <a:cubicBezTo>
                    <a:pt x="443" y="4876"/>
                    <a:pt x="0" y="9309"/>
                    <a:pt x="0" y="14186"/>
                  </a:cubicBezTo>
                  <a:cubicBezTo>
                    <a:pt x="4877" y="15516"/>
                    <a:pt x="10196" y="16402"/>
                    <a:pt x="15073" y="1773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 name="Google Shape;1013;p31"/>
            <p:cNvSpPr/>
            <p:nvPr/>
          </p:nvSpPr>
          <p:spPr>
            <a:xfrm>
              <a:off x="4111894" y="2559307"/>
              <a:ext cx="6273" cy="1254"/>
            </a:xfrm>
            <a:custGeom>
              <a:avLst/>
              <a:gdLst/>
              <a:ahLst/>
              <a:cxnLst/>
              <a:rect l="l" t="t" r="r" b="b"/>
              <a:pathLst>
                <a:path w="4433" h="886" extrusionOk="0">
                  <a:moveTo>
                    <a:pt x="0" y="443"/>
                  </a:moveTo>
                  <a:lnTo>
                    <a:pt x="3990" y="886"/>
                  </a:lnTo>
                  <a:cubicBezTo>
                    <a:pt x="3990" y="443"/>
                    <a:pt x="4433" y="443"/>
                    <a:pt x="4433" y="0"/>
                  </a:cubicBezTo>
                  <a:cubicBezTo>
                    <a:pt x="3103" y="0"/>
                    <a:pt x="1773" y="0"/>
                    <a:pt x="0" y="443"/>
                  </a:cubicBezTo>
                  <a:cubicBezTo>
                    <a:pt x="443" y="443"/>
                    <a:pt x="0" y="443"/>
                    <a:pt x="0" y="44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 name="Google Shape;1014;p31"/>
            <p:cNvSpPr/>
            <p:nvPr/>
          </p:nvSpPr>
          <p:spPr>
            <a:xfrm>
              <a:off x="4110012" y="2559307"/>
              <a:ext cx="2509" cy="627"/>
            </a:xfrm>
            <a:custGeom>
              <a:avLst/>
              <a:gdLst/>
              <a:ahLst/>
              <a:cxnLst/>
              <a:rect l="l" t="t" r="r" b="b"/>
              <a:pathLst>
                <a:path w="1773" h="443" extrusionOk="0">
                  <a:moveTo>
                    <a:pt x="0" y="443"/>
                  </a:moveTo>
                  <a:lnTo>
                    <a:pt x="1330" y="443"/>
                  </a:lnTo>
                  <a:cubicBezTo>
                    <a:pt x="1330" y="443"/>
                    <a:pt x="1773" y="443"/>
                    <a:pt x="1773" y="0"/>
                  </a:cubicBezTo>
                  <a:cubicBezTo>
                    <a:pt x="887" y="443"/>
                    <a:pt x="443" y="443"/>
                    <a:pt x="0" y="44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 name="Google Shape;1015;p31"/>
            <p:cNvSpPr/>
            <p:nvPr/>
          </p:nvSpPr>
          <p:spPr>
            <a:xfrm>
              <a:off x="4118168" y="2553660"/>
              <a:ext cx="9408" cy="5644"/>
            </a:xfrm>
            <a:custGeom>
              <a:avLst/>
              <a:gdLst/>
              <a:ahLst/>
              <a:cxnLst/>
              <a:rect l="l" t="t" r="r" b="b"/>
              <a:pathLst>
                <a:path w="6649" h="3989" extrusionOk="0">
                  <a:moveTo>
                    <a:pt x="1773" y="887"/>
                  </a:moveTo>
                  <a:cubicBezTo>
                    <a:pt x="1330" y="1773"/>
                    <a:pt x="443" y="3103"/>
                    <a:pt x="0" y="3990"/>
                  </a:cubicBezTo>
                  <a:cubicBezTo>
                    <a:pt x="2217" y="3990"/>
                    <a:pt x="4433" y="3547"/>
                    <a:pt x="6650" y="3547"/>
                  </a:cubicBezTo>
                  <a:cubicBezTo>
                    <a:pt x="6650" y="2217"/>
                    <a:pt x="6650" y="1330"/>
                    <a:pt x="6650" y="0"/>
                  </a:cubicBezTo>
                  <a:cubicBezTo>
                    <a:pt x="4876" y="443"/>
                    <a:pt x="3546" y="443"/>
                    <a:pt x="1773" y="88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 name="Google Shape;1016;p31"/>
            <p:cNvSpPr/>
            <p:nvPr/>
          </p:nvSpPr>
          <p:spPr>
            <a:xfrm>
              <a:off x="4121305" y="2541738"/>
              <a:ext cx="6273" cy="10663"/>
            </a:xfrm>
            <a:custGeom>
              <a:avLst/>
              <a:gdLst/>
              <a:ahLst/>
              <a:cxnLst/>
              <a:rect l="l" t="t" r="r" b="b"/>
              <a:pathLst>
                <a:path w="4433" h="7536" extrusionOk="0">
                  <a:moveTo>
                    <a:pt x="4433" y="6206"/>
                  </a:moveTo>
                  <a:cubicBezTo>
                    <a:pt x="4433" y="3990"/>
                    <a:pt x="4433" y="2217"/>
                    <a:pt x="4433" y="0"/>
                  </a:cubicBezTo>
                  <a:cubicBezTo>
                    <a:pt x="3103" y="2660"/>
                    <a:pt x="1330" y="5320"/>
                    <a:pt x="0" y="7537"/>
                  </a:cubicBezTo>
                  <a:cubicBezTo>
                    <a:pt x="1773" y="7093"/>
                    <a:pt x="3103" y="6650"/>
                    <a:pt x="4433" y="620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 name="Google Shape;1017;p31"/>
            <p:cNvSpPr/>
            <p:nvPr/>
          </p:nvSpPr>
          <p:spPr>
            <a:xfrm>
              <a:off x="4150167" y="1862220"/>
              <a:ext cx="3136" cy="4389"/>
            </a:xfrm>
            <a:custGeom>
              <a:avLst/>
              <a:gdLst/>
              <a:ahLst/>
              <a:cxnLst/>
              <a:rect l="l" t="t" r="r" b="b"/>
              <a:pathLst>
                <a:path w="2216" h="3102" extrusionOk="0">
                  <a:moveTo>
                    <a:pt x="1773" y="443"/>
                  </a:moveTo>
                  <a:cubicBezTo>
                    <a:pt x="1330" y="443"/>
                    <a:pt x="887" y="443"/>
                    <a:pt x="443" y="0"/>
                  </a:cubicBezTo>
                  <a:cubicBezTo>
                    <a:pt x="443" y="886"/>
                    <a:pt x="443" y="2217"/>
                    <a:pt x="0" y="3103"/>
                  </a:cubicBezTo>
                  <a:cubicBezTo>
                    <a:pt x="887" y="2660"/>
                    <a:pt x="1330" y="2660"/>
                    <a:pt x="2217" y="2217"/>
                  </a:cubicBezTo>
                  <a:cubicBezTo>
                    <a:pt x="1773" y="1773"/>
                    <a:pt x="1773" y="886"/>
                    <a:pt x="1773" y="44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 name="Google Shape;1018;p31"/>
            <p:cNvSpPr/>
            <p:nvPr/>
          </p:nvSpPr>
          <p:spPr>
            <a:xfrm>
              <a:off x="4150795" y="1854064"/>
              <a:ext cx="1881" cy="8155"/>
            </a:xfrm>
            <a:custGeom>
              <a:avLst/>
              <a:gdLst/>
              <a:ahLst/>
              <a:cxnLst/>
              <a:rect l="l" t="t" r="r" b="b"/>
              <a:pathLst>
                <a:path w="1329" h="5763" extrusionOk="0">
                  <a:moveTo>
                    <a:pt x="1330" y="5763"/>
                  </a:moveTo>
                  <a:cubicBezTo>
                    <a:pt x="887" y="3990"/>
                    <a:pt x="887" y="2217"/>
                    <a:pt x="443" y="0"/>
                  </a:cubicBezTo>
                  <a:cubicBezTo>
                    <a:pt x="443" y="1773"/>
                    <a:pt x="0" y="3547"/>
                    <a:pt x="0" y="4877"/>
                  </a:cubicBezTo>
                  <a:cubicBezTo>
                    <a:pt x="443" y="5320"/>
                    <a:pt x="887" y="5763"/>
                    <a:pt x="1330" y="576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 name="Google Shape;1019;p31"/>
            <p:cNvSpPr/>
            <p:nvPr/>
          </p:nvSpPr>
          <p:spPr>
            <a:xfrm>
              <a:off x="4099344" y="2741892"/>
              <a:ext cx="6900" cy="17563"/>
            </a:xfrm>
            <a:custGeom>
              <a:avLst/>
              <a:gdLst/>
              <a:ahLst/>
              <a:cxnLst/>
              <a:rect l="l" t="t" r="r" b="b"/>
              <a:pathLst>
                <a:path w="4876" h="12412" extrusionOk="0">
                  <a:moveTo>
                    <a:pt x="0" y="0"/>
                  </a:moveTo>
                  <a:cubicBezTo>
                    <a:pt x="0" y="3990"/>
                    <a:pt x="0" y="7980"/>
                    <a:pt x="443" y="11970"/>
                  </a:cubicBezTo>
                  <a:cubicBezTo>
                    <a:pt x="1773" y="11970"/>
                    <a:pt x="3103" y="12413"/>
                    <a:pt x="4876" y="12413"/>
                  </a:cubicBezTo>
                  <a:cubicBezTo>
                    <a:pt x="3103" y="8423"/>
                    <a:pt x="1773" y="3990"/>
                    <a:pt x="0"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 name="Google Shape;1020;p31"/>
            <p:cNvSpPr/>
            <p:nvPr/>
          </p:nvSpPr>
          <p:spPr>
            <a:xfrm>
              <a:off x="4110012" y="2751303"/>
              <a:ext cx="5644" cy="8155"/>
            </a:xfrm>
            <a:custGeom>
              <a:avLst/>
              <a:gdLst/>
              <a:ahLst/>
              <a:cxnLst/>
              <a:rect l="l" t="t" r="r" b="b"/>
              <a:pathLst>
                <a:path w="3989" h="5763" extrusionOk="0">
                  <a:moveTo>
                    <a:pt x="0" y="5763"/>
                  </a:moveTo>
                  <a:cubicBezTo>
                    <a:pt x="1330" y="3990"/>
                    <a:pt x="2660" y="2217"/>
                    <a:pt x="3990" y="0"/>
                  </a:cubicBezTo>
                  <a:cubicBezTo>
                    <a:pt x="3103" y="443"/>
                    <a:pt x="2217" y="443"/>
                    <a:pt x="887" y="887"/>
                  </a:cubicBezTo>
                  <a:lnTo>
                    <a:pt x="0" y="576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 name="Google Shape;1021;p31"/>
            <p:cNvSpPr/>
            <p:nvPr/>
          </p:nvSpPr>
          <p:spPr>
            <a:xfrm>
              <a:off x="4115658" y="2738754"/>
              <a:ext cx="9408" cy="13172"/>
            </a:xfrm>
            <a:custGeom>
              <a:avLst/>
              <a:gdLst/>
              <a:ahLst/>
              <a:cxnLst/>
              <a:rect l="l" t="t" r="r" b="b"/>
              <a:pathLst>
                <a:path w="6649" h="9309" extrusionOk="0">
                  <a:moveTo>
                    <a:pt x="0" y="9309"/>
                  </a:moveTo>
                  <a:cubicBezTo>
                    <a:pt x="2217" y="8866"/>
                    <a:pt x="4433" y="7980"/>
                    <a:pt x="6650" y="7093"/>
                  </a:cubicBezTo>
                  <a:cubicBezTo>
                    <a:pt x="6650" y="4876"/>
                    <a:pt x="6650" y="2217"/>
                    <a:pt x="6650" y="0"/>
                  </a:cubicBezTo>
                  <a:cubicBezTo>
                    <a:pt x="4433" y="3103"/>
                    <a:pt x="2217" y="6206"/>
                    <a:pt x="0" y="930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 name="Google Shape;1022;p31"/>
            <p:cNvSpPr/>
            <p:nvPr/>
          </p:nvSpPr>
          <p:spPr>
            <a:xfrm>
              <a:off x="4102482" y="2854832"/>
              <a:ext cx="10663" cy="34501"/>
            </a:xfrm>
            <a:custGeom>
              <a:avLst/>
              <a:gdLst/>
              <a:ahLst/>
              <a:cxnLst/>
              <a:rect l="l" t="t" r="r" b="b"/>
              <a:pathLst>
                <a:path w="7536" h="24382" extrusionOk="0">
                  <a:moveTo>
                    <a:pt x="7536" y="24382"/>
                  </a:moveTo>
                  <a:cubicBezTo>
                    <a:pt x="6650" y="15959"/>
                    <a:pt x="3990" y="7537"/>
                    <a:pt x="0" y="0"/>
                  </a:cubicBezTo>
                  <a:cubicBezTo>
                    <a:pt x="443" y="7093"/>
                    <a:pt x="443" y="14186"/>
                    <a:pt x="887" y="21279"/>
                  </a:cubicBezTo>
                  <a:cubicBezTo>
                    <a:pt x="3103" y="22165"/>
                    <a:pt x="5320" y="23496"/>
                    <a:pt x="7536" y="2438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 name="Google Shape;1023;p31"/>
            <p:cNvSpPr/>
            <p:nvPr/>
          </p:nvSpPr>
          <p:spPr>
            <a:xfrm>
              <a:off x="4103738" y="2888085"/>
              <a:ext cx="10663" cy="16936"/>
            </a:xfrm>
            <a:custGeom>
              <a:avLst/>
              <a:gdLst/>
              <a:ahLst/>
              <a:cxnLst/>
              <a:rect l="l" t="t" r="r" b="b"/>
              <a:pathLst>
                <a:path w="7536" h="11969" extrusionOk="0">
                  <a:moveTo>
                    <a:pt x="7536" y="6650"/>
                  </a:moveTo>
                  <a:cubicBezTo>
                    <a:pt x="7536" y="5319"/>
                    <a:pt x="7093" y="3990"/>
                    <a:pt x="7093" y="2660"/>
                  </a:cubicBezTo>
                  <a:cubicBezTo>
                    <a:pt x="4876" y="1773"/>
                    <a:pt x="2660" y="886"/>
                    <a:pt x="0" y="0"/>
                  </a:cubicBezTo>
                  <a:cubicBezTo>
                    <a:pt x="0" y="3990"/>
                    <a:pt x="443" y="7979"/>
                    <a:pt x="443" y="11969"/>
                  </a:cubicBezTo>
                  <a:cubicBezTo>
                    <a:pt x="1330" y="11969"/>
                    <a:pt x="2660" y="11969"/>
                    <a:pt x="3546" y="11526"/>
                  </a:cubicBezTo>
                  <a:lnTo>
                    <a:pt x="7536" y="665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 name="Google Shape;1024;p31"/>
            <p:cNvSpPr/>
            <p:nvPr/>
          </p:nvSpPr>
          <p:spPr>
            <a:xfrm>
              <a:off x="4108756" y="2896870"/>
              <a:ext cx="20072" cy="11290"/>
            </a:xfrm>
            <a:custGeom>
              <a:avLst/>
              <a:gdLst/>
              <a:ahLst/>
              <a:cxnLst/>
              <a:rect l="l" t="t" r="r" b="b"/>
              <a:pathLst>
                <a:path w="14185" h="7979" extrusionOk="0">
                  <a:moveTo>
                    <a:pt x="13299" y="0"/>
                  </a:moveTo>
                  <a:cubicBezTo>
                    <a:pt x="12413" y="1330"/>
                    <a:pt x="11083" y="2660"/>
                    <a:pt x="10196" y="4433"/>
                  </a:cubicBezTo>
                  <a:lnTo>
                    <a:pt x="0" y="6650"/>
                  </a:lnTo>
                  <a:cubicBezTo>
                    <a:pt x="4876" y="7093"/>
                    <a:pt x="9309" y="7536"/>
                    <a:pt x="14186" y="7979"/>
                  </a:cubicBezTo>
                  <a:cubicBezTo>
                    <a:pt x="14186" y="5319"/>
                    <a:pt x="14186" y="2660"/>
                    <a:pt x="13742" y="443"/>
                  </a:cubicBezTo>
                  <a:cubicBezTo>
                    <a:pt x="13742" y="0"/>
                    <a:pt x="13742" y="0"/>
                    <a:pt x="13299"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 name="Google Shape;1025;p31"/>
            <p:cNvSpPr/>
            <p:nvPr/>
          </p:nvSpPr>
          <p:spPr>
            <a:xfrm>
              <a:off x="3923034" y="1615009"/>
              <a:ext cx="227703" cy="247150"/>
            </a:xfrm>
            <a:custGeom>
              <a:avLst/>
              <a:gdLst/>
              <a:ahLst/>
              <a:cxnLst/>
              <a:rect l="l" t="t" r="r" b="b"/>
              <a:pathLst>
                <a:path w="160921" h="174664" extrusionOk="0">
                  <a:moveTo>
                    <a:pt x="71373" y="87775"/>
                  </a:moveTo>
                  <a:cubicBezTo>
                    <a:pt x="84229" y="104178"/>
                    <a:pt x="94425" y="123240"/>
                    <a:pt x="108611" y="140529"/>
                  </a:cubicBezTo>
                  <a:cubicBezTo>
                    <a:pt x="121910" y="156932"/>
                    <a:pt x="140086" y="171117"/>
                    <a:pt x="160921" y="174664"/>
                  </a:cubicBezTo>
                  <a:cubicBezTo>
                    <a:pt x="160921" y="174664"/>
                    <a:pt x="160921" y="174221"/>
                    <a:pt x="160921" y="174221"/>
                  </a:cubicBezTo>
                  <a:cubicBezTo>
                    <a:pt x="141416" y="166684"/>
                    <a:pt x="127230" y="151612"/>
                    <a:pt x="115261" y="135209"/>
                  </a:cubicBezTo>
                  <a:cubicBezTo>
                    <a:pt x="103291" y="117920"/>
                    <a:pt x="93538" y="98858"/>
                    <a:pt x="80239" y="81126"/>
                  </a:cubicBezTo>
                  <a:cubicBezTo>
                    <a:pt x="73589" y="72259"/>
                    <a:pt x="65610" y="64280"/>
                    <a:pt x="57187" y="57187"/>
                  </a:cubicBezTo>
                  <a:cubicBezTo>
                    <a:pt x="48764" y="50094"/>
                    <a:pt x="40341" y="43444"/>
                    <a:pt x="32362" y="36795"/>
                  </a:cubicBezTo>
                  <a:cubicBezTo>
                    <a:pt x="20392" y="26599"/>
                    <a:pt x="11083" y="13299"/>
                    <a:pt x="1773" y="0"/>
                  </a:cubicBezTo>
                  <a:cubicBezTo>
                    <a:pt x="886" y="887"/>
                    <a:pt x="443" y="1773"/>
                    <a:pt x="0" y="2660"/>
                  </a:cubicBezTo>
                  <a:cubicBezTo>
                    <a:pt x="6650" y="17289"/>
                    <a:pt x="14629" y="31475"/>
                    <a:pt x="26599" y="43444"/>
                  </a:cubicBezTo>
                  <a:cubicBezTo>
                    <a:pt x="42114" y="58517"/>
                    <a:pt x="59403" y="70930"/>
                    <a:pt x="71373" y="8777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 name="Google Shape;1026;p31"/>
            <p:cNvSpPr/>
            <p:nvPr/>
          </p:nvSpPr>
          <p:spPr>
            <a:xfrm>
              <a:off x="4152049" y="1862220"/>
              <a:ext cx="1254" cy="627"/>
            </a:xfrm>
            <a:custGeom>
              <a:avLst/>
              <a:gdLst/>
              <a:ahLst/>
              <a:cxnLst/>
              <a:rect l="l" t="t" r="r" b="b"/>
              <a:pathLst>
                <a:path w="886" h="443" extrusionOk="0">
                  <a:moveTo>
                    <a:pt x="886" y="443"/>
                  </a:moveTo>
                  <a:cubicBezTo>
                    <a:pt x="443" y="443"/>
                    <a:pt x="443" y="443"/>
                    <a:pt x="0" y="0"/>
                  </a:cubicBezTo>
                  <a:cubicBezTo>
                    <a:pt x="0" y="0"/>
                    <a:pt x="0" y="0"/>
                    <a:pt x="0" y="0"/>
                  </a:cubicBezTo>
                  <a:cubicBezTo>
                    <a:pt x="443" y="443"/>
                    <a:pt x="886" y="443"/>
                    <a:pt x="886" y="44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 name="Google Shape;1027;p31"/>
            <p:cNvSpPr/>
            <p:nvPr/>
          </p:nvSpPr>
          <p:spPr>
            <a:xfrm>
              <a:off x="4150167" y="1861942"/>
              <a:ext cx="1882" cy="906"/>
            </a:xfrm>
            <a:custGeom>
              <a:avLst/>
              <a:gdLst/>
              <a:ahLst/>
              <a:cxnLst/>
              <a:rect l="l" t="t" r="r" b="b"/>
              <a:pathLst>
                <a:path w="1330" h="640" extrusionOk="0">
                  <a:moveTo>
                    <a:pt x="0" y="197"/>
                  </a:moveTo>
                  <a:cubicBezTo>
                    <a:pt x="443" y="197"/>
                    <a:pt x="887" y="197"/>
                    <a:pt x="1330" y="640"/>
                  </a:cubicBezTo>
                  <a:cubicBezTo>
                    <a:pt x="1330" y="640"/>
                    <a:pt x="1330" y="640"/>
                    <a:pt x="1330" y="640"/>
                  </a:cubicBezTo>
                  <a:cubicBezTo>
                    <a:pt x="1330" y="197"/>
                    <a:pt x="887" y="-246"/>
                    <a:pt x="0" y="197"/>
                  </a:cubicBezTo>
                  <a:cubicBezTo>
                    <a:pt x="0" y="-246"/>
                    <a:pt x="0" y="197"/>
                    <a:pt x="0" y="19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 name="Google Shape;1028;p31"/>
            <p:cNvSpPr/>
            <p:nvPr/>
          </p:nvSpPr>
          <p:spPr>
            <a:xfrm>
              <a:off x="4163344" y="1849672"/>
              <a:ext cx="3762" cy="3136"/>
            </a:xfrm>
            <a:custGeom>
              <a:avLst/>
              <a:gdLst/>
              <a:ahLst/>
              <a:cxnLst/>
              <a:rect l="l" t="t" r="r" b="b"/>
              <a:pathLst>
                <a:path w="2659" h="2216" extrusionOk="0">
                  <a:moveTo>
                    <a:pt x="1773" y="1773"/>
                  </a:moveTo>
                  <a:cubicBezTo>
                    <a:pt x="2217" y="1330"/>
                    <a:pt x="2217" y="886"/>
                    <a:pt x="2660" y="0"/>
                  </a:cubicBezTo>
                  <a:cubicBezTo>
                    <a:pt x="1773" y="443"/>
                    <a:pt x="887" y="1330"/>
                    <a:pt x="0" y="1773"/>
                  </a:cubicBezTo>
                  <a:cubicBezTo>
                    <a:pt x="0" y="1773"/>
                    <a:pt x="0" y="2217"/>
                    <a:pt x="0" y="2217"/>
                  </a:cubicBezTo>
                  <a:cubicBezTo>
                    <a:pt x="443" y="2217"/>
                    <a:pt x="1330" y="2217"/>
                    <a:pt x="1773" y="177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 name="Google Shape;1029;p31"/>
            <p:cNvSpPr/>
            <p:nvPr/>
          </p:nvSpPr>
          <p:spPr>
            <a:xfrm>
              <a:off x="4164599" y="1606852"/>
              <a:ext cx="164347" cy="245894"/>
            </a:xfrm>
            <a:custGeom>
              <a:avLst/>
              <a:gdLst/>
              <a:ahLst/>
              <a:cxnLst/>
              <a:rect l="l" t="t" r="r" b="b"/>
              <a:pathLst>
                <a:path w="116146" h="173777" extrusionOk="0">
                  <a:moveTo>
                    <a:pt x="21722" y="157818"/>
                  </a:moveTo>
                  <a:cubicBezTo>
                    <a:pt x="28372" y="149839"/>
                    <a:pt x="32805" y="140529"/>
                    <a:pt x="36351" y="131220"/>
                  </a:cubicBezTo>
                  <a:cubicBezTo>
                    <a:pt x="43444" y="112600"/>
                    <a:pt x="48764" y="94425"/>
                    <a:pt x="59847" y="78909"/>
                  </a:cubicBezTo>
                  <a:cubicBezTo>
                    <a:pt x="70043" y="62950"/>
                    <a:pt x="82455" y="47434"/>
                    <a:pt x="93981" y="31918"/>
                  </a:cubicBezTo>
                  <a:lnTo>
                    <a:pt x="116147" y="2660"/>
                  </a:lnTo>
                  <a:cubicBezTo>
                    <a:pt x="115704" y="2217"/>
                    <a:pt x="115261" y="1330"/>
                    <a:pt x="114817" y="887"/>
                  </a:cubicBezTo>
                  <a:cubicBezTo>
                    <a:pt x="114374" y="443"/>
                    <a:pt x="113930" y="0"/>
                    <a:pt x="113044" y="0"/>
                  </a:cubicBezTo>
                  <a:cubicBezTo>
                    <a:pt x="104178" y="8423"/>
                    <a:pt x="95312" y="17289"/>
                    <a:pt x="86889" y="26599"/>
                  </a:cubicBezTo>
                  <a:cubicBezTo>
                    <a:pt x="73589" y="41228"/>
                    <a:pt x="61177" y="56300"/>
                    <a:pt x="50094" y="73146"/>
                  </a:cubicBezTo>
                  <a:cubicBezTo>
                    <a:pt x="44774" y="81569"/>
                    <a:pt x="39898" y="90878"/>
                    <a:pt x="36351" y="100188"/>
                  </a:cubicBezTo>
                  <a:cubicBezTo>
                    <a:pt x="33248" y="109941"/>
                    <a:pt x="30588" y="119250"/>
                    <a:pt x="27928" y="128560"/>
                  </a:cubicBezTo>
                  <a:cubicBezTo>
                    <a:pt x="25268" y="137869"/>
                    <a:pt x="21722" y="146735"/>
                    <a:pt x="16846" y="154715"/>
                  </a:cubicBezTo>
                  <a:cubicBezTo>
                    <a:pt x="12856" y="161365"/>
                    <a:pt x="7536" y="167128"/>
                    <a:pt x="886" y="172004"/>
                  </a:cubicBezTo>
                  <a:cubicBezTo>
                    <a:pt x="443" y="172447"/>
                    <a:pt x="443" y="172891"/>
                    <a:pt x="0" y="173777"/>
                  </a:cubicBezTo>
                  <a:cubicBezTo>
                    <a:pt x="8866" y="170674"/>
                    <a:pt x="15959" y="164468"/>
                    <a:pt x="21722" y="15781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 name="Google Shape;1030;p31"/>
            <p:cNvSpPr/>
            <p:nvPr/>
          </p:nvSpPr>
          <p:spPr>
            <a:xfrm>
              <a:off x="4160834" y="1852808"/>
              <a:ext cx="2509" cy="1881"/>
            </a:xfrm>
            <a:custGeom>
              <a:avLst/>
              <a:gdLst/>
              <a:ahLst/>
              <a:cxnLst/>
              <a:rect l="l" t="t" r="r" b="b"/>
              <a:pathLst>
                <a:path w="1773" h="1329" extrusionOk="0">
                  <a:moveTo>
                    <a:pt x="1773" y="443"/>
                  </a:moveTo>
                  <a:cubicBezTo>
                    <a:pt x="1773" y="443"/>
                    <a:pt x="1773" y="0"/>
                    <a:pt x="1773" y="0"/>
                  </a:cubicBezTo>
                  <a:cubicBezTo>
                    <a:pt x="1330" y="443"/>
                    <a:pt x="443" y="886"/>
                    <a:pt x="0" y="1330"/>
                  </a:cubicBezTo>
                  <a:cubicBezTo>
                    <a:pt x="443" y="886"/>
                    <a:pt x="887" y="443"/>
                    <a:pt x="1773" y="44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 name="Google Shape;1031;p31"/>
            <p:cNvSpPr/>
            <p:nvPr/>
          </p:nvSpPr>
          <p:spPr>
            <a:xfrm>
              <a:off x="4157069" y="1753673"/>
              <a:ext cx="267850" cy="249658"/>
            </a:xfrm>
            <a:custGeom>
              <a:avLst/>
              <a:gdLst/>
              <a:ahLst/>
              <a:cxnLst/>
              <a:rect l="l" t="t" r="r" b="b"/>
              <a:pathLst>
                <a:path w="189293" h="176437" extrusionOk="0">
                  <a:moveTo>
                    <a:pt x="159148" y="27485"/>
                  </a:moveTo>
                  <a:cubicBezTo>
                    <a:pt x="140972" y="44331"/>
                    <a:pt x="119694" y="56744"/>
                    <a:pt x="99301" y="72703"/>
                  </a:cubicBezTo>
                  <a:cubicBezTo>
                    <a:pt x="78466" y="89105"/>
                    <a:pt x="64723" y="111271"/>
                    <a:pt x="50094" y="131220"/>
                  </a:cubicBezTo>
                  <a:cubicBezTo>
                    <a:pt x="43001" y="141416"/>
                    <a:pt x="35021" y="150725"/>
                    <a:pt x="25712" y="158705"/>
                  </a:cubicBezTo>
                  <a:cubicBezTo>
                    <a:pt x="18176" y="165798"/>
                    <a:pt x="9309" y="171117"/>
                    <a:pt x="0" y="175107"/>
                  </a:cubicBezTo>
                  <a:cubicBezTo>
                    <a:pt x="0" y="175551"/>
                    <a:pt x="0" y="175994"/>
                    <a:pt x="0" y="176437"/>
                  </a:cubicBezTo>
                  <a:cubicBezTo>
                    <a:pt x="10639" y="174221"/>
                    <a:pt x="20392" y="168901"/>
                    <a:pt x="29258" y="162695"/>
                  </a:cubicBezTo>
                  <a:cubicBezTo>
                    <a:pt x="39898" y="155158"/>
                    <a:pt x="48764" y="145849"/>
                    <a:pt x="57187" y="136096"/>
                  </a:cubicBezTo>
                  <a:cubicBezTo>
                    <a:pt x="73589" y="116591"/>
                    <a:pt x="87332" y="95755"/>
                    <a:pt x="106838" y="81126"/>
                  </a:cubicBezTo>
                  <a:cubicBezTo>
                    <a:pt x="116147" y="73146"/>
                    <a:pt x="126786" y="66496"/>
                    <a:pt x="136983" y="58960"/>
                  </a:cubicBezTo>
                  <a:cubicBezTo>
                    <a:pt x="147179" y="51424"/>
                    <a:pt x="156931" y="43001"/>
                    <a:pt x="165798" y="33692"/>
                  </a:cubicBezTo>
                  <a:cubicBezTo>
                    <a:pt x="174221" y="24826"/>
                    <a:pt x="182200" y="15516"/>
                    <a:pt x="189293" y="6206"/>
                  </a:cubicBezTo>
                  <a:cubicBezTo>
                    <a:pt x="189293" y="5763"/>
                    <a:pt x="189293" y="5320"/>
                    <a:pt x="188850" y="4877"/>
                  </a:cubicBezTo>
                  <a:cubicBezTo>
                    <a:pt x="188407" y="3103"/>
                    <a:pt x="187963" y="1330"/>
                    <a:pt x="187077" y="0"/>
                  </a:cubicBezTo>
                  <a:cubicBezTo>
                    <a:pt x="186633" y="443"/>
                    <a:pt x="186190" y="887"/>
                    <a:pt x="185747" y="1330"/>
                  </a:cubicBezTo>
                  <a:cubicBezTo>
                    <a:pt x="176880" y="10640"/>
                    <a:pt x="168458" y="19506"/>
                    <a:pt x="159148" y="2748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 name="Google Shape;1032;p31"/>
            <p:cNvSpPr/>
            <p:nvPr/>
          </p:nvSpPr>
          <p:spPr>
            <a:xfrm>
              <a:off x="4147657" y="2002140"/>
              <a:ext cx="6273" cy="2509"/>
            </a:xfrm>
            <a:custGeom>
              <a:avLst/>
              <a:gdLst/>
              <a:ahLst/>
              <a:cxnLst/>
              <a:rect l="l" t="t" r="r" b="b"/>
              <a:pathLst>
                <a:path w="4433" h="1773" extrusionOk="0">
                  <a:moveTo>
                    <a:pt x="0" y="1773"/>
                  </a:moveTo>
                  <a:cubicBezTo>
                    <a:pt x="1330" y="1773"/>
                    <a:pt x="2660" y="1330"/>
                    <a:pt x="3990" y="1330"/>
                  </a:cubicBezTo>
                  <a:cubicBezTo>
                    <a:pt x="3990" y="887"/>
                    <a:pt x="4433" y="444"/>
                    <a:pt x="4433" y="0"/>
                  </a:cubicBezTo>
                  <a:cubicBezTo>
                    <a:pt x="3103" y="444"/>
                    <a:pt x="1773" y="1330"/>
                    <a:pt x="0" y="177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 name="Google Shape;1033;p31"/>
            <p:cNvSpPr/>
            <p:nvPr/>
          </p:nvSpPr>
          <p:spPr>
            <a:xfrm>
              <a:off x="4153305" y="2001511"/>
              <a:ext cx="2509" cy="2509"/>
            </a:xfrm>
            <a:custGeom>
              <a:avLst/>
              <a:gdLst/>
              <a:ahLst/>
              <a:cxnLst/>
              <a:rect l="l" t="t" r="r" b="b"/>
              <a:pathLst>
                <a:path w="1773" h="1773" extrusionOk="0">
                  <a:moveTo>
                    <a:pt x="1773" y="0"/>
                  </a:moveTo>
                  <a:cubicBezTo>
                    <a:pt x="1330" y="0"/>
                    <a:pt x="887" y="443"/>
                    <a:pt x="443" y="443"/>
                  </a:cubicBezTo>
                  <a:cubicBezTo>
                    <a:pt x="443" y="887"/>
                    <a:pt x="0" y="1330"/>
                    <a:pt x="0" y="1773"/>
                  </a:cubicBezTo>
                  <a:cubicBezTo>
                    <a:pt x="443" y="1773"/>
                    <a:pt x="1330" y="1330"/>
                    <a:pt x="1773" y="1330"/>
                  </a:cubicBezTo>
                  <a:cubicBezTo>
                    <a:pt x="1773" y="887"/>
                    <a:pt x="1773" y="443"/>
                    <a:pt x="177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 name="Google Shape;1034;p31"/>
            <p:cNvSpPr/>
            <p:nvPr/>
          </p:nvSpPr>
          <p:spPr>
            <a:xfrm>
              <a:off x="3798802" y="1785045"/>
              <a:ext cx="337478" cy="225821"/>
            </a:xfrm>
            <a:custGeom>
              <a:avLst/>
              <a:gdLst/>
              <a:ahLst/>
              <a:cxnLst/>
              <a:rect l="l" t="t" r="r" b="b"/>
              <a:pathLst>
                <a:path w="238500" h="159591" extrusionOk="0">
                  <a:moveTo>
                    <a:pt x="33692" y="39011"/>
                  </a:moveTo>
                  <a:cubicBezTo>
                    <a:pt x="49651" y="61177"/>
                    <a:pt x="63837" y="86002"/>
                    <a:pt x="85559" y="105065"/>
                  </a:cubicBezTo>
                  <a:cubicBezTo>
                    <a:pt x="96642" y="114374"/>
                    <a:pt x="109941" y="121467"/>
                    <a:pt x="122797" y="126343"/>
                  </a:cubicBezTo>
                  <a:cubicBezTo>
                    <a:pt x="136096" y="131220"/>
                    <a:pt x="149395" y="135209"/>
                    <a:pt x="162695" y="138756"/>
                  </a:cubicBezTo>
                  <a:lnTo>
                    <a:pt x="202593" y="150282"/>
                  </a:lnTo>
                  <a:cubicBezTo>
                    <a:pt x="214562" y="153385"/>
                    <a:pt x="226531" y="156489"/>
                    <a:pt x="238501" y="159591"/>
                  </a:cubicBezTo>
                  <a:cubicBezTo>
                    <a:pt x="238501" y="159591"/>
                    <a:pt x="238501" y="159148"/>
                    <a:pt x="238501" y="159148"/>
                  </a:cubicBezTo>
                  <a:cubicBezTo>
                    <a:pt x="226975" y="154272"/>
                    <a:pt x="215449" y="150282"/>
                    <a:pt x="203922" y="145406"/>
                  </a:cubicBezTo>
                  <a:lnTo>
                    <a:pt x="164911" y="131220"/>
                  </a:lnTo>
                  <a:cubicBezTo>
                    <a:pt x="138756" y="121467"/>
                    <a:pt x="111714" y="114817"/>
                    <a:pt x="92209" y="97085"/>
                  </a:cubicBezTo>
                  <a:cubicBezTo>
                    <a:pt x="71816" y="79796"/>
                    <a:pt x="57630" y="55857"/>
                    <a:pt x="39898" y="34135"/>
                  </a:cubicBezTo>
                  <a:cubicBezTo>
                    <a:pt x="31032" y="23496"/>
                    <a:pt x="20836" y="12856"/>
                    <a:pt x="9753" y="4877"/>
                  </a:cubicBezTo>
                  <a:cubicBezTo>
                    <a:pt x="7536" y="3103"/>
                    <a:pt x="4877" y="1773"/>
                    <a:pt x="2217" y="0"/>
                  </a:cubicBezTo>
                  <a:cubicBezTo>
                    <a:pt x="1330" y="1330"/>
                    <a:pt x="443" y="2217"/>
                    <a:pt x="0" y="3547"/>
                  </a:cubicBezTo>
                  <a:cubicBezTo>
                    <a:pt x="2217" y="5320"/>
                    <a:pt x="4433" y="7093"/>
                    <a:pt x="6206" y="8866"/>
                  </a:cubicBezTo>
                  <a:cubicBezTo>
                    <a:pt x="16846" y="17732"/>
                    <a:pt x="25712" y="27929"/>
                    <a:pt x="33692" y="3901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 name="Google Shape;1035;p31"/>
            <p:cNvSpPr/>
            <p:nvPr/>
          </p:nvSpPr>
          <p:spPr>
            <a:xfrm>
              <a:off x="4136991" y="2009669"/>
              <a:ext cx="6273" cy="2509"/>
            </a:xfrm>
            <a:custGeom>
              <a:avLst/>
              <a:gdLst/>
              <a:ahLst/>
              <a:cxnLst/>
              <a:rect l="l" t="t" r="r" b="b"/>
              <a:pathLst>
                <a:path w="4433" h="1773" extrusionOk="0">
                  <a:moveTo>
                    <a:pt x="4433" y="1773"/>
                  </a:moveTo>
                  <a:cubicBezTo>
                    <a:pt x="3103" y="1330"/>
                    <a:pt x="1330" y="443"/>
                    <a:pt x="0" y="0"/>
                  </a:cubicBezTo>
                  <a:cubicBezTo>
                    <a:pt x="0" y="0"/>
                    <a:pt x="0" y="443"/>
                    <a:pt x="0" y="443"/>
                  </a:cubicBezTo>
                  <a:cubicBezTo>
                    <a:pt x="1330" y="886"/>
                    <a:pt x="3103" y="1330"/>
                    <a:pt x="4433" y="177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 name="Google Shape;1036;p31"/>
            <p:cNvSpPr/>
            <p:nvPr/>
          </p:nvSpPr>
          <p:spPr>
            <a:xfrm>
              <a:off x="3759273" y="2017825"/>
              <a:ext cx="362568" cy="176893"/>
            </a:xfrm>
            <a:custGeom>
              <a:avLst/>
              <a:gdLst/>
              <a:ahLst/>
              <a:cxnLst/>
              <a:rect l="l" t="t" r="r" b="b"/>
              <a:pathLst>
                <a:path w="256232" h="125013" extrusionOk="0">
                  <a:moveTo>
                    <a:pt x="70930" y="56744"/>
                  </a:moveTo>
                  <a:cubicBezTo>
                    <a:pt x="82456" y="64280"/>
                    <a:pt x="94425" y="70930"/>
                    <a:pt x="106838" y="76250"/>
                  </a:cubicBezTo>
                  <a:cubicBezTo>
                    <a:pt x="131663" y="86889"/>
                    <a:pt x="157818" y="94425"/>
                    <a:pt x="183530" y="101075"/>
                  </a:cubicBezTo>
                  <a:cubicBezTo>
                    <a:pt x="208356" y="107724"/>
                    <a:pt x="232738" y="114817"/>
                    <a:pt x="256233" y="125014"/>
                  </a:cubicBezTo>
                  <a:cubicBezTo>
                    <a:pt x="256233" y="125014"/>
                    <a:pt x="256233" y="124570"/>
                    <a:pt x="256233" y="124570"/>
                  </a:cubicBezTo>
                  <a:cubicBezTo>
                    <a:pt x="245594" y="117921"/>
                    <a:pt x="234511" y="112601"/>
                    <a:pt x="223428" y="107724"/>
                  </a:cubicBezTo>
                  <a:cubicBezTo>
                    <a:pt x="211016" y="102405"/>
                    <a:pt x="198603" y="97972"/>
                    <a:pt x="185747" y="93539"/>
                  </a:cubicBezTo>
                  <a:cubicBezTo>
                    <a:pt x="160478" y="84673"/>
                    <a:pt x="135209" y="77136"/>
                    <a:pt x="111271" y="66496"/>
                  </a:cubicBezTo>
                  <a:cubicBezTo>
                    <a:pt x="99301" y="61177"/>
                    <a:pt x="87775" y="55414"/>
                    <a:pt x="76693" y="48321"/>
                  </a:cubicBezTo>
                  <a:cubicBezTo>
                    <a:pt x="65610" y="41228"/>
                    <a:pt x="55414" y="33248"/>
                    <a:pt x="44331" y="25712"/>
                  </a:cubicBezTo>
                  <a:cubicBezTo>
                    <a:pt x="33248" y="18176"/>
                    <a:pt x="22165" y="10196"/>
                    <a:pt x="10196" y="3990"/>
                  </a:cubicBezTo>
                  <a:cubicBezTo>
                    <a:pt x="7536" y="2660"/>
                    <a:pt x="4433" y="1330"/>
                    <a:pt x="1773" y="0"/>
                  </a:cubicBezTo>
                  <a:cubicBezTo>
                    <a:pt x="1330" y="1330"/>
                    <a:pt x="443" y="2660"/>
                    <a:pt x="0" y="3990"/>
                  </a:cubicBezTo>
                  <a:cubicBezTo>
                    <a:pt x="13743" y="11970"/>
                    <a:pt x="26599" y="22165"/>
                    <a:pt x="39011" y="32362"/>
                  </a:cubicBezTo>
                  <a:cubicBezTo>
                    <a:pt x="49208" y="40785"/>
                    <a:pt x="59404" y="49208"/>
                    <a:pt x="70930" y="5674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 name="Google Shape;1037;p31"/>
            <p:cNvSpPr/>
            <p:nvPr/>
          </p:nvSpPr>
          <p:spPr>
            <a:xfrm>
              <a:off x="4121932" y="2194137"/>
              <a:ext cx="3764" cy="2507"/>
            </a:xfrm>
            <a:custGeom>
              <a:avLst/>
              <a:gdLst/>
              <a:ahLst/>
              <a:cxnLst/>
              <a:rect l="l" t="t" r="r" b="b"/>
              <a:pathLst>
                <a:path w="2660" h="1772" extrusionOk="0">
                  <a:moveTo>
                    <a:pt x="2660" y="1773"/>
                  </a:moveTo>
                  <a:cubicBezTo>
                    <a:pt x="1773" y="1330"/>
                    <a:pt x="887" y="443"/>
                    <a:pt x="0" y="0"/>
                  </a:cubicBezTo>
                  <a:cubicBezTo>
                    <a:pt x="0" y="0"/>
                    <a:pt x="0" y="443"/>
                    <a:pt x="0" y="443"/>
                  </a:cubicBezTo>
                  <a:cubicBezTo>
                    <a:pt x="443" y="886"/>
                    <a:pt x="1773" y="1330"/>
                    <a:pt x="2660" y="177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 name="Google Shape;1038;p31"/>
            <p:cNvSpPr/>
            <p:nvPr/>
          </p:nvSpPr>
          <p:spPr>
            <a:xfrm>
              <a:off x="4145148" y="1960101"/>
              <a:ext cx="299213" cy="230840"/>
            </a:xfrm>
            <a:custGeom>
              <a:avLst/>
              <a:gdLst/>
              <a:ahLst/>
              <a:cxnLst/>
              <a:rect l="l" t="t" r="r" b="b"/>
              <a:pathLst>
                <a:path w="211458" h="163138" extrusionOk="0">
                  <a:moveTo>
                    <a:pt x="94868" y="70930"/>
                  </a:moveTo>
                  <a:cubicBezTo>
                    <a:pt x="86002" y="78909"/>
                    <a:pt x="77136" y="87776"/>
                    <a:pt x="69156" y="96642"/>
                  </a:cubicBezTo>
                  <a:cubicBezTo>
                    <a:pt x="61177" y="105951"/>
                    <a:pt x="53641" y="114817"/>
                    <a:pt x="46104" y="123240"/>
                  </a:cubicBezTo>
                  <a:cubicBezTo>
                    <a:pt x="32805" y="137869"/>
                    <a:pt x="16403" y="149395"/>
                    <a:pt x="0" y="160922"/>
                  </a:cubicBezTo>
                  <a:cubicBezTo>
                    <a:pt x="0" y="161808"/>
                    <a:pt x="0" y="162251"/>
                    <a:pt x="0" y="163138"/>
                  </a:cubicBezTo>
                  <a:cubicBezTo>
                    <a:pt x="7980" y="159148"/>
                    <a:pt x="15516" y="155158"/>
                    <a:pt x="23052" y="150725"/>
                  </a:cubicBezTo>
                  <a:cubicBezTo>
                    <a:pt x="33248" y="144519"/>
                    <a:pt x="43001" y="137426"/>
                    <a:pt x="52310" y="129003"/>
                  </a:cubicBezTo>
                  <a:cubicBezTo>
                    <a:pt x="70043" y="112158"/>
                    <a:pt x="84672" y="93981"/>
                    <a:pt x="102405" y="78909"/>
                  </a:cubicBezTo>
                  <a:cubicBezTo>
                    <a:pt x="119694" y="63393"/>
                    <a:pt x="138756" y="49207"/>
                    <a:pt x="158262" y="35908"/>
                  </a:cubicBezTo>
                  <a:cubicBezTo>
                    <a:pt x="168014" y="29258"/>
                    <a:pt x="177767" y="22609"/>
                    <a:pt x="187963" y="16402"/>
                  </a:cubicBezTo>
                  <a:lnTo>
                    <a:pt x="211459" y="1330"/>
                  </a:lnTo>
                  <a:cubicBezTo>
                    <a:pt x="211459" y="886"/>
                    <a:pt x="211459" y="443"/>
                    <a:pt x="211016" y="0"/>
                  </a:cubicBezTo>
                  <a:cubicBezTo>
                    <a:pt x="191510" y="8423"/>
                    <a:pt x="172004" y="18176"/>
                    <a:pt x="153385" y="28815"/>
                  </a:cubicBezTo>
                  <a:cubicBezTo>
                    <a:pt x="132550" y="40784"/>
                    <a:pt x="113044" y="54971"/>
                    <a:pt x="94868" y="7093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 name="Google Shape;1039;p31"/>
            <p:cNvSpPr/>
            <p:nvPr/>
          </p:nvSpPr>
          <p:spPr>
            <a:xfrm>
              <a:off x="4142010" y="2190372"/>
              <a:ext cx="6273" cy="470"/>
            </a:xfrm>
            <a:custGeom>
              <a:avLst/>
              <a:gdLst/>
              <a:ahLst/>
              <a:cxnLst/>
              <a:rect l="l" t="t" r="r" b="b"/>
              <a:pathLst>
                <a:path w="4433" h="332" extrusionOk="0">
                  <a:moveTo>
                    <a:pt x="0" y="0"/>
                  </a:moveTo>
                  <a:cubicBezTo>
                    <a:pt x="0" y="0"/>
                    <a:pt x="0" y="0"/>
                    <a:pt x="0" y="0"/>
                  </a:cubicBezTo>
                  <a:cubicBezTo>
                    <a:pt x="0" y="444"/>
                    <a:pt x="0" y="444"/>
                    <a:pt x="0" y="0"/>
                  </a:cubicBez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 name="Google Shape;1040;p31"/>
            <p:cNvSpPr/>
            <p:nvPr/>
          </p:nvSpPr>
          <p:spPr>
            <a:xfrm>
              <a:off x="4133226" y="2190372"/>
              <a:ext cx="8781" cy="6273"/>
            </a:xfrm>
            <a:custGeom>
              <a:avLst/>
              <a:gdLst/>
              <a:ahLst/>
              <a:cxnLst/>
              <a:rect l="l" t="t" r="r" b="b"/>
              <a:pathLst>
                <a:path w="6206" h="4433" extrusionOk="0">
                  <a:moveTo>
                    <a:pt x="6206" y="0"/>
                  </a:moveTo>
                  <a:cubicBezTo>
                    <a:pt x="3990" y="1330"/>
                    <a:pt x="1773" y="3103"/>
                    <a:pt x="0" y="4433"/>
                  </a:cubicBezTo>
                  <a:cubicBezTo>
                    <a:pt x="2217" y="3547"/>
                    <a:pt x="3990" y="2217"/>
                    <a:pt x="6206" y="1330"/>
                  </a:cubicBezTo>
                  <a:lnTo>
                    <a:pt x="6206" y="0"/>
                  </a:lnTo>
                  <a:cubicBezTo>
                    <a:pt x="6206" y="444"/>
                    <a:pt x="6206" y="444"/>
                    <a:pt x="6206"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 name="Google Shape;1041;p31"/>
            <p:cNvSpPr/>
            <p:nvPr/>
          </p:nvSpPr>
          <p:spPr>
            <a:xfrm>
              <a:off x="4141383" y="2187862"/>
              <a:ext cx="3136" cy="4389"/>
            </a:xfrm>
            <a:custGeom>
              <a:avLst/>
              <a:gdLst/>
              <a:ahLst/>
              <a:cxnLst/>
              <a:rect l="l" t="t" r="r" b="b"/>
              <a:pathLst>
                <a:path w="2216" h="3102" extrusionOk="0">
                  <a:moveTo>
                    <a:pt x="443" y="3103"/>
                  </a:moveTo>
                  <a:cubicBezTo>
                    <a:pt x="887" y="2660"/>
                    <a:pt x="1773" y="2660"/>
                    <a:pt x="2217" y="2217"/>
                  </a:cubicBezTo>
                  <a:cubicBezTo>
                    <a:pt x="2217" y="1330"/>
                    <a:pt x="2217" y="886"/>
                    <a:pt x="2217" y="0"/>
                  </a:cubicBezTo>
                  <a:cubicBezTo>
                    <a:pt x="1330" y="443"/>
                    <a:pt x="887" y="886"/>
                    <a:pt x="0" y="1773"/>
                  </a:cubicBezTo>
                  <a:lnTo>
                    <a:pt x="0" y="2217"/>
                  </a:lnTo>
                  <a:cubicBezTo>
                    <a:pt x="443" y="2660"/>
                    <a:pt x="443" y="3103"/>
                    <a:pt x="443" y="310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 name="Google Shape;1042;p31"/>
            <p:cNvSpPr/>
            <p:nvPr/>
          </p:nvSpPr>
          <p:spPr>
            <a:xfrm>
              <a:off x="4141383" y="2190999"/>
              <a:ext cx="627" cy="1881"/>
            </a:xfrm>
            <a:custGeom>
              <a:avLst/>
              <a:gdLst/>
              <a:ahLst/>
              <a:cxnLst/>
              <a:rect l="l" t="t" r="r" b="b"/>
              <a:pathLst>
                <a:path w="443" h="1329" extrusionOk="0">
                  <a:moveTo>
                    <a:pt x="443" y="0"/>
                  </a:moveTo>
                  <a:lnTo>
                    <a:pt x="0" y="1330"/>
                  </a:lnTo>
                  <a:cubicBezTo>
                    <a:pt x="0" y="1330"/>
                    <a:pt x="443" y="1330"/>
                    <a:pt x="443" y="886"/>
                  </a:cubicBezTo>
                  <a:cubicBezTo>
                    <a:pt x="443" y="886"/>
                    <a:pt x="443" y="443"/>
                    <a:pt x="44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 name="Google Shape;1043;p31"/>
            <p:cNvSpPr/>
            <p:nvPr/>
          </p:nvSpPr>
          <p:spPr>
            <a:xfrm>
              <a:off x="3701549" y="2220489"/>
              <a:ext cx="408361" cy="136590"/>
            </a:xfrm>
            <a:custGeom>
              <a:avLst/>
              <a:gdLst/>
              <a:ahLst/>
              <a:cxnLst/>
              <a:rect l="l" t="t" r="r" b="b"/>
              <a:pathLst>
                <a:path w="288594" h="96530" extrusionOk="0">
                  <a:moveTo>
                    <a:pt x="57630" y="36795"/>
                  </a:moveTo>
                  <a:cubicBezTo>
                    <a:pt x="82899" y="48321"/>
                    <a:pt x="109498" y="56744"/>
                    <a:pt x="135209" y="66053"/>
                  </a:cubicBezTo>
                  <a:cubicBezTo>
                    <a:pt x="160922" y="75363"/>
                    <a:pt x="187963" y="83342"/>
                    <a:pt x="214562" y="90435"/>
                  </a:cubicBezTo>
                  <a:cubicBezTo>
                    <a:pt x="228304" y="93095"/>
                    <a:pt x="242047" y="95312"/>
                    <a:pt x="255790" y="96198"/>
                  </a:cubicBezTo>
                  <a:cubicBezTo>
                    <a:pt x="266872" y="96642"/>
                    <a:pt x="277512" y="96642"/>
                    <a:pt x="288595" y="96198"/>
                  </a:cubicBezTo>
                  <a:cubicBezTo>
                    <a:pt x="288595" y="95755"/>
                    <a:pt x="288595" y="95312"/>
                    <a:pt x="288595" y="94868"/>
                  </a:cubicBezTo>
                  <a:cubicBezTo>
                    <a:pt x="277955" y="93981"/>
                    <a:pt x="266872" y="92652"/>
                    <a:pt x="256676" y="90878"/>
                  </a:cubicBezTo>
                  <a:cubicBezTo>
                    <a:pt x="242934" y="89105"/>
                    <a:pt x="229635" y="86002"/>
                    <a:pt x="216779" y="82455"/>
                  </a:cubicBezTo>
                  <a:cubicBezTo>
                    <a:pt x="191067" y="73589"/>
                    <a:pt x="164911" y="65166"/>
                    <a:pt x="138756" y="55857"/>
                  </a:cubicBezTo>
                  <a:cubicBezTo>
                    <a:pt x="112601" y="46991"/>
                    <a:pt x="86445" y="38568"/>
                    <a:pt x="60733" y="29258"/>
                  </a:cubicBezTo>
                  <a:cubicBezTo>
                    <a:pt x="39898" y="21279"/>
                    <a:pt x="19063" y="12413"/>
                    <a:pt x="443" y="0"/>
                  </a:cubicBezTo>
                  <a:cubicBezTo>
                    <a:pt x="0" y="886"/>
                    <a:pt x="0" y="1330"/>
                    <a:pt x="0" y="2217"/>
                  </a:cubicBezTo>
                  <a:cubicBezTo>
                    <a:pt x="6650" y="7536"/>
                    <a:pt x="13743" y="12856"/>
                    <a:pt x="20836" y="17289"/>
                  </a:cubicBezTo>
                  <a:cubicBezTo>
                    <a:pt x="32362" y="24825"/>
                    <a:pt x="44774" y="31032"/>
                    <a:pt x="57630" y="3679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 name="Google Shape;1044;p31"/>
            <p:cNvSpPr/>
            <p:nvPr/>
          </p:nvSpPr>
          <p:spPr>
            <a:xfrm>
              <a:off x="4110012" y="2354761"/>
              <a:ext cx="12545" cy="1881"/>
            </a:xfrm>
            <a:custGeom>
              <a:avLst/>
              <a:gdLst/>
              <a:ahLst/>
              <a:cxnLst/>
              <a:rect l="l" t="t" r="r" b="b"/>
              <a:pathLst>
                <a:path w="8866" h="1329" extrusionOk="0">
                  <a:moveTo>
                    <a:pt x="0" y="0"/>
                  </a:moveTo>
                  <a:cubicBezTo>
                    <a:pt x="0" y="443"/>
                    <a:pt x="0" y="886"/>
                    <a:pt x="0" y="1330"/>
                  </a:cubicBezTo>
                  <a:cubicBezTo>
                    <a:pt x="3103" y="1330"/>
                    <a:pt x="5763" y="886"/>
                    <a:pt x="8866" y="886"/>
                  </a:cubicBezTo>
                  <a:cubicBezTo>
                    <a:pt x="8866" y="886"/>
                    <a:pt x="8866" y="886"/>
                    <a:pt x="8866" y="886"/>
                  </a:cubicBezTo>
                  <a:cubicBezTo>
                    <a:pt x="6206" y="443"/>
                    <a:pt x="3103" y="0"/>
                    <a:pt x="0"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 name="Google Shape;1045;p31"/>
            <p:cNvSpPr/>
            <p:nvPr/>
          </p:nvSpPr>
          <p:spPr>
            <a:xfrm>
              <a:off x="4122560" y="2355388"/>
              <a:ext cx="6273" cy="6273"/>
            </a:xfrm>
            <a:custGeom>
              <a:avLst/>
              <a:gdLst/>
              <a:ahLst/>
              <a:cxnLst/>
              <a:rect l="l" t="t" r="r" b="b"/>
              <a:pathLst>
                <a:path w="4433" h="4433" extrusionOk="0">
                  <a:moveTo>
                    <a:pt x="0" y="0"/>
                  </a:moveTo>
                  <a:lnTo>
                    <a:pt x="0" y="0"/>
                  </a:ln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 name="Google Shape;1046;p31"/>
            <p:cNvSpPr/>
            <p:nvPr/>
          </p:nvSpPr>
          <p:spPr>
            <a:xfrm>
              <a:off x="4136991" y="2164019"/>
              <a:ext cx="316777" cy="187557"/>
            </a:xfrm>
            <a:custGeom>
              <a:avLst/>
              <a:gdLst/>
              <a:ahLst/>
              <a:cxnLst/>
              <a:rect l="l" t="t" r="r" b="b"/>
              <a:pathLst>
                <a:path w="223871" h="132549" extrusionOk="0">
                  <a:moveTo>
                    <a:pt x="178654" y="19063"/>
                  </a:moveTo>
                  <a:cubicBezTo>
                    <a:pt x="156045" y="29702"/>
                    <a:pt x="133880" y="42114"/>
                    <a:pt x="113044" y="56300"/>
                  </a:cubicBezTo>
                  <a:cubicBezTo>
                    <a:pt x="102848" y="63393"/>
                    <a:pt x="92652" y="71373"/>
                    <a:pt x="83342" y="79796"/>
                  </a:cubicBezTo>
                  <a:cubicBezTo>
                    <a:pt x="74033" y="88219"/>
                    <a:pt x="65167" y="96642"/>
                    <a:pt x="55857" y="104178"/>
                  </a:cubicBezTo>
                  <a:cubicBezTo>
                    <a:pt x="39898" y="117034"/>
                    <a:pt x="19949" y="123683"/>
                    <a:pt x="0" y="130776"/>
                  </a:cubicBezTo>
                  <a:cubicBezTo>
                    <a:pt x="0" y="131220"/>
                    <a:pt x="0" y="132106"/>
                    <a:pt x="0" y="132550"/>
                  </a:cubicBezTo>
                  <a:cubicBezTo>
                    <a:pt x="8866" y="130776"/>
                    <a:pt x="17289" y="129003"/>
                    <a:pt x="26155" y="126786"/>
                  </a:cubicBezTo>
                  <a:cubicBezTo>
                    <a:pt x="38125" y="123240"/>
                    <a:pt x="50537" y="117920"/>
                    <a:pt x="60733" y="110827"/>
                  </a:cubicBezTo>
                  <a:cubicBezTo>
                    <a:pt x="71373" y="103735"/>
                    <a:pt x="80682" y="94868"/>
                    <a:pt x="89992" y="87332"/>
                  </a:cubicBezTo>
                  <a:cubicBezTo>
                    <a:pt x="99301" y="79353"/>
                    <a:pt x="109054" y="72260"/>
                    <a:pt x="119250" y="65166"/>
                  </a:cubicBezTo>
                  <a:cubicBezTo>
                    <a:pt x="139199" y="50981"/>
                    <a:pt x="160921" y="38568"/>
                    <a:pt x="182644" y="26599"/>
                  </a:cubicBezTo>
                  <a:cubicBezTo>
                    <a:pt x="193283" y="20392"/>
                    <a:pt x="204366" y="14629"/>
                    <a:pt x="215448" y="8866"/>
                  </a:cubicBezTo>
                  <a:cubicBezTo>
                    <a:pt x="218108" y="7093"/>
                    <a:pt x="221212" y="5763"/>
                    <a:pt x="223871" y="4433"/>
                  </a:cubicBezTo>
                  <a:cubicBezTo>
                    <a:pt x="223871" y="3547"/>
                    <a:pt x="223871" y="3103"/>
                    <a:pt x="223871" y="2217"/>
                  </a:cubicBezTo>
                  <a:cubicBezTo>
                    <a:pt x="223871" y="1330"/>
                    <a:pt x="223871" y="886"/>
                    <a:pt x="223428" y="0"/>
                  </a:cubicBezTo>
                  <a:cubicBezTo>
                    <a:pt x="219881" y="1330"/>
                    <a:pt x="216335" y="2660"/>
                    <a:pt x="212789" y="3990"/>
                  </a:cubicBezTo>
                  <a:cubicBezTo>
                    <a:pt x="201263" y="8866"/>
                    <a:pt x="189736" y="13742"/>
                    <a:pt x="178654" y="1906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 name="Google Shape;1047;p31"/>
            <p:cNvSpPr/>
            <p:nvPr/>
          </p:nvSpPr>
          <p:spPr>
            <a:xfrm>
              <a:off x="4121305" y="2353506"/>
              <a:ext cx="3136" cy="1254"/>
            </a:xfrm>
            <a:custGeom>
              <a:avLst/>
              <a:gdLst/>
              <a:ahLst/>
              <a:cxnLst/>
              <a:rect l="l" t="t" r="r" b="b"/>
              <a:pathLst>
                <a:path w="2216" h="886" extrusionOk="0">
                  <a:moveTo>
                    <a:pt x="0" y="887"/>
                  </a:moveTo>
                  <a:cubicBezTo>
                    <a:pt x="443" y="887"/>
                    <a:pt x="1330" y="444"/>
                    <a:pt x="1773" y="444"/>
                  </a:cubicBezTo>
                  <a:cubicBezTo>
                    <a:pt x="1773" y="444"/>
                    <a:pt x="2217" y="0"/>
                    <a:pt x="2217" y="0"/>
                  </a:cubicBezTo>
                  <a:cubicBezTo>
                    <a:pt x="1330" y="444"/>
                    <a:pt x="443" y="444"/>
                    <a:pt x="0" y="88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 name="Google Shape;1048;p31"/>
            <p:cNvSpPr/>
            <p:nvPr/>
          </p:nvSpPr>
          <p:spPr>
            <a:xfrm>
              <a:off x="4125070" y="2349114"/>
              <a:ext cx="10663" cy="4389"/>
            </a:xfrm>
            <a:custGeom>
              <a:avLst/>
              <a:gdLst/>
              <a:ahLst/>
              <a:cxnLst/>
              <a:rect l="l" t="t" r="r" b="b"/>
              <a:pathLst>
                <a:path w="7536" h="3102" extrusionOk="0">
                  <a:moveTo>
                    <a:pt x="7536" y="1773"/>
                  </a:moveTo>
                  <a:cubicBezTo>
                    <a:pt x="7536" y="1330"/>
                    <a:pt x="7536" y="443"/>
                    <a:pt x="7536" y="0"/>
                  </a:cubicBezTo>
                  <a:cubicBezTo>
                    <a:pt x="4877" y="886"/>
                    <a:pt x="2660" y="1773"/>
                    <a:pt x="0" y="2660"/>
                  </a:cubicBezTo>
                  <a:cubicBezTo>
                    <a:pt x="443" y="2660"/>
                    <a:pt x="443" y="3103"/>
                    <a:pt x="887" y="3103"/>
                  </a:cubicBezTo>
                  <a:cubicBezTo>
                    <a:pt x="3547" y="2660"/>
                    <a:pt x="5763" y="2217"/>
                    <a:pt x="7536" y="177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 name="Google Shape;1049;p31"/>
            <p:cNvSpPr/>
            <p:nvPr/>
          </p:nvSpPr>
          <p:spPr>
            <a:xfrm>
              <a:off x="4123187" y="2352879"/>
              <a:ext cx="3136" cy="1254"/>
            </a:xfrm>
            <a:custGeom>
              <a:avLst/>
              <a:gdLst/>
              <a:ahLst/>
              <a:cxnLst/>
              <a:rect l="l" t="t" r="r" b="b"/>
              <a:pathLst>
                <a:path w="2216" h="886" extrusionOk="0">
                  <a:moveTo>
                    <a:pt x="1773" y="0"/>
                  </a:moveTo>
                  <a:cubicBezTo>
                    <a:pt x="1330" y="0"/>
                    <a:pt x="887" y="443"/>
                    <a:pt x="443" y="443"/>
                  </a:cubicBezTo>
                  <a:cubicBezTo>
                    <a:pt x="443" y="443"/>
                    <a:pt x="0" y="887"/>
                    <a:pt x="0" y="887"/>
                  </a:cubicBezTo>
                  <a:cubicBezTo>
                    <a:pt x="887" y="887"/>
                    <a:pt x="1330" y="443"/>
                    <a:pt x="2217" y="443"/>
                  </a:cubicBezTo>
                  <a:cubicBezTo>
                    <a:pt x="2217" y="443"/>
                    <a:pt x="2217" y="0"/>
                    <a:pt x="177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 name="Google Shape;1050;p31"/>
            <p:cNvSpPr/>
            <p:nvPr/>
          </p:nvSpPr>
          <p:spPr>
            <a:xfrm>
              <a:off x="4128206" y="2297664"/>
              <a:ext cx="339359" cy="255931"/>
            </a:xfrm>
            <a:custGeom>
              <a:avLst/>
              <a:gdLst/>
              <a:ahLst/>
              <a:cxnLst/>
              <a:rect l="l" t="t" r="r" b="b"/>
              <a:pathLst>
                <a:path w="239830" h="180870" extrusionOk="0">
                  <a:moveTo>
                    <a:pt x="187520" y="30588"/>
                  </a:moveTo>
                  <a:cubicBezTo>
                    <a:pt x="165355" y="48764"/>
                    <a:pt x="146292" y="69599"/>
                    <a:pt x="125013" y="88218"/>
                  </a:cubicBezTo>
                  <a:cubicBezTo>
                    <a:pt x="104178" y="107281"/>
                    <a:pt x="82012" y="124570"/>
                    <a:pt x="59404" y="141859"/>
                  </a:cubicBezTo>
                  <a:cubicBezTo>
                    <a:pt x="48321" y="150282"/>
                    <a:pt x="36795" y="158705"/>
                    <a:pt x="24826" y="166241"/>
                  </a:cubicBezTo>
                  <a:cubicBezTo>
                    <a:pt x="16846" y="171561"/>
                    <a:pt x="8423" y="175551"/>
                    <a:pt x="0" y="178653"/>
                  </a:cubicBezTo>
                  <a:cubicBezTo>
                    <a:pt x="0" y="179540"/>
                    <a:pt x="0" y="179984"/>
                    <a:pt x="0" y="180870"/>
                  </a:cubicBezTo>
                  <a:cubicBezTo>
                    <a:pt x="9753" y="178653"/>
                    <a:pt x="19063" y="175107"/>
                    <a:pt x="27929" y="170674"/>
                  </a:cubicBezTo>
                  <a:cubicBezTo>
                    <a:pt x="40785" y="164025"/>
                    <a:pt x="52754" y="156488"/>
                    <a:pt x="64723" y="148509"/>
                  </a:cubicBezTo>
                  <a:cubicBezTo>
                    <a:pt x="88662" y="132993"/>
                    <a:pt x="111271" y="115261"/>
                    <a:pt x="132550" y="96198"/>
                  </a:cubicBezTo>
                  <a:cubicBezTo>
                    <a:pt x="154272" y="77135"/>
                    <a:pt x="173334" y="55857"/>
                    <a:pt x="193726" y="36794"/>
                  </a:cubicBezTo>
                  <a:cubicBezTo>
                    <a:pt x="207469" y="23495"/>
                    <a:pt x="222985" y="11526"/>
                    <a:pt x="239831" y="2660"/>
                  </a:cubicBezTo>
                  <a:cubicBezTo>
                    <a:pt x="239387" y="2217"/>
                    <a:pt x="238944" y="1773"/>
                    <a:pt x="238501" y="1330"/>
                  </a:cubicBezTo>
                  <a:cubicBezTo>
                    <a:pt x="238057" y="886"/>
                    <a:pt x="237171" y="443"/>
                    <a:pt x="236727" y="0"/>
                  </a:cubicBezTo>
                  <a:cubicBezTo>
                    <a:pt x="232294" y="1773"/>
                    <a:pt x="227861" y="3546"/>
                    <a:pt x="223428" y="5763"/>
                  </a:cubicBezTo>
                  <a:cubicBezTo>
                    <a:pt x="210129" y="12856"/>
                    <a:pt x="198603" y="21722"/>
                    <a:pt x="187520" y="3058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 name="Google Shape;1051;p31"/>
            <p:cNvSpPr/>
            <p:nvPr/>
          </p:nvSpPr>
          <p:spPr>
            <a:xfrm>
              <a:off x="4116913" y="2552406"/>
              <a:ext cx="5018" cy="2509"/>
            </a:xfrm>
            <a:custGeom>
              <a:avLst/>
              <a:gdLst/>
              <a:ahLst/>
              <a:cxnLst/>
              <a:rect l="l" t="t" r="r" b="b"/>
              <a:pathLst>
                <a:path w="3546" h="1773" extrusionOk="0">
                  <a:moveTo>
                    <a:pt x="3546" y="0"/>
                  </a:moveTo>
                  <a:cubicBezTo>
                    <a:pt x="2660" y="0"/>
                    <a:pt x="2217" y="443"/>
                    <a:pt x="1330" y="443"/>
                  </a:cubicBezTo>
                  <a:cubicBezTo>
                    <a:pt x="887" y="886"/>
                    <a:pt x="443" y="1330"/>
                    <a:pt x="0" y="1773"/>
                  </a:cubicBezTo>
                  <a:cubicBezTo>
                    <a:pt x="887" y="1773"/>
                    <a:pt x="1773" y="1773"/>
                    <a:pt x="2217" y="1330"/>
                  </a:cubicBezTo>
                  <a:cubicBezTo>
                    <a:pt x="3103" y="1330"/>
                    <a:pt x="3103" y="886"/>
                    <a:pt x="3546"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 name="Google Shape;1052;p31"/>
            <p:cNvSpPr/>
            <p:nvPr/>
          </p:nvSpPr>
          <p:spPr>
            <a:xfrm>
              <a:off x="4108756" y="2553660"/>
              <a:ext cx="10663" cy="2509"/>
            </a:xfrm>
            <a:custGeom>
              <a:avLst/>
              <a:gdLst/>
              <a:ahLst/>
              <a:cxnLst/>
              <a:rect l="l" t="t" r="r" b="b"/>
              <a:pathLst>
                <a:path w="7536" h="1773" extrusionOk="0">
                  <a:moveTo>
                    <a:pt x="0" y="1773"/>
                  </a:moveTo>
                  <a:cubicBezTo>
                    <a:pt x="2217" y="1773"/>
                    <a:pt x="3990" y="1773"/>
                    <a:pt x="6206" y="1330"/>
                  </a:cubicBezTo>
                  <a:cubicBezTo>
                    <a:pt x="6650" y="887"/>
                    <a:pt x="7093" y="443"/>
                    <a:pt x="7536" y="0"/>
                  </a:cubicBezTo>
                  <a:cubicBezTo>
                    <a:pt x="4876" y="443"/>
                    <a:pt x="2217" y="1330"/>
                    <a:pt x="0" y="177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 name="Google Shape;1053;p31"/>
            <p:cNvSpPr/>
            <p:nvPr/>
          </p:nvSpPr>
          <p:spPr>
            <a:xfrm>
              <a:off x="4120678" y="2550522"/>
              <a:ext cx="6900" cy="4391"/>
            </a:xfrm>
            <a:custGeom>
              <a:avLst/>
              <a:gdLst/>
              <a:ahLst/>
              <a:cxnLst/>
              <a:rect l="l" t="t" r="r" b="b"/>
              <a:pathLst>
                <a:path w="4876" h="3103" extrusionOk="0">
                  <a:moveTo>
                    <a:pt x="4876" y="2217"/>
                  </a:moveTo>
                  <a:cubicBezTo>
                    <a:pt x="4876" y="1330"/>
                    <a:pt x="4876" y="887"/>
                    <a:pt x="4876" y="0"/>
                  </a:cubicBezTo>
                  <a:cubicBezTo>
                    <a:pt x="3546" y="443"/>
                    <a:pt x="2217" y="887"/>
                    <a:pt x="886" y="1330"/>
                  </a:cubicBezTo>
                  <a:cubicBezTo>
                    <a:pt x="443" y="1773"/>
                    <a:pt x="443" y="2217"/>
                    <a:pt x="0" y="3103"/>
                  </a:cubicBezTo>
                  <a:cubicBezTo>
                    <a:pt x="1773" y="2660"/>
                    <a:pt x="3103" y="2660"/>
                    <a:pt x="4876" y="22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2" name="Google Shape;1054;p31"/>
            <p:cNvSpPr/>
            <p:nvPr/>
          </p:nvSpPr>
          <p:spPr>
            <a:xfrm>
              <a:off x="4125070" y="2733107"/>
              <a:ext cx="4391" cy="3764"/>
            </a:xfrm>
            <a:custGeom>
              <a:avLst/>
              <a:gdLst/>
              <a:ahLst/>
              <a:cxnLst/>
              <a:rect l="l" t="t" r="r" b="b"/>
              <a:pathLst>
                <a:path w="3103" h="2660" extrusionOk="0">
                  <a:moveTo>
                    <a:pt x="1330" y="2217"/>
                  </a:moveTo>
                  <a:cubicBezTo>
                    <a:pt x="1773" y="1330"/>
                    <a:pt x="2217" y="887"/>
                    <a:pt x="3103" y="0"/>
                  </a:cubicBezTo>
                  <a:cubicBezTo>
                    <a:pt x="2217" y="444"/>
                    <a:pt x="887" y="1330"/>
                    <a:pt x="0" y="1773"/>
                  </a:cubicBezTo>
                  <a:cubicBezTo>
                    <a:pt x="0" y="2217"/>
                    <a:pt x="0" y="2217"/>
                    <a:pt x="0" y="2660"/>
                  </a:cubicBezTo>
                  <a:cubicBezTo>
                    <a:pt x="443" y="2217"/>
                    <a:pt x="887" y="2217"/>
                    <a:pt x="1330" y="22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 name="Google Shape;1055;p31"/>
            <p:cNvSpPr/>
            <p:nvPr/>
          </p:nvSpPr>
          <p:spPr>
            <a:xfrm>
              <a:off x="4126325" y="2566208"/>
              <a:ext cx="356924" cy="169366"/>
            </a:xfrm>
            <a:custGeom>
              <a:avLst/>
              <a:gdLst/>
              <a:ahLst/>
              <a:cxnLst/>
              <a:rect l="l" t="t" r="r" b="b"/>
              <a:pathLst>
                <a:path w="252243" h="119693" extrusionOk="0">
                  <a:moveTo>
                    <a:pt x="31032" y="106394"/>
                  </a:moveTo>
                  <a:cubicBezTo>
                    <a:pt x="43001" y="100188"/>
                    <a:pt x="54084" y="92652"/>
                    <a:pt x="65167" y="85116"/>
                  </a:cubicBezTo>
                  <a:cubicBezTo>
                    <a:pt x="86889" y="69600"/>
                    <a:pt x="107281" y="53197"/>
                    <a:pt x="130776" y="42114"/>
                  </a:cubicBezTo>
                  <a:cubicBezTo>
                    <a:pt x="154272" y="30588"/>
                    <a:pt x="179097" y="22609"/>
                    <a:pt x="204809" y="15516"/>
                  </a:cubicBezTo>
                  <a:cubicBezTo>
                    <a:pt x="217665" y="11970"/>
                    <a:pt x="230521" y="9309"/>
                    <a:pt x="243377" y="6206"/>
                  </a:cubicBezTo>
                  <a:lnTo>
                    <a:pt x="251800" y="4433"/>
                  </a:lnTo>
                  <a:cubicBezTo>
                    <a:pt x="251800" y="4433"/>
                    <a:pt x="251800" y="3990"/>
                    <a:pt x="251800" y="3990"/>
                  </a:cubicBezTo>
                  <a:cubicBezTo>
                    <a:pt x="252243" y="2660"/>
                    <a:pt x="252243" y="1330"/>
                    <a:pt x="252243" y="0"/>
                  </a:cubicBezTo>
                  <a:cubicBezTo>
                    <a:pt x="235841" y="1773"/>
                    <a:pt x="218995" y="3990"/>
                    <a:pt x="202593" y="7093"/>
                  </a:cubicBezTo>
                  <a:cubicBezTo>
                    <a:pt x="176437" y="11970"/>
                    <a:pt x="150282" y="19949"/>
                    <a:pt x="125900" y="31919"/>
                  </a:cubicBezTo>
                  <a:cubicBezTo>
                    <a:pt x="113931" y="38125"/>
                    <a:pt x="101961" y="45218"/>
                    <a:pt x="91322" y="53197"/>
                  </a:cubicBezTo>
                  <a:cubicBezTo>
                    <a:pt x="80682" y="61177"/>
                    <a:pt x="70043" y="69600"/>
                    <a:pt x="59847" y="78022"/>
                  </a:cubicBezTo>
                  <a:cubicBezTo>
                    <a:pt x="41671" y="93095"/>
                    <a:pt x="22165" y="105951"/>
                    <a:pt x="1773" y="117477"/>
                  </a:cubicBezTo>
                  <a:cubicBezTo>
                    <a:pt x="1330" y="118364"/>
                    <a:pt x="887" y="118807"/>
                    <a:pt x="0" y="119694"/>
                  </a:cubicBezTo>
                  <a:cubicBezTo>
                    <a:pt x="11083" y="116147"/>
                    <a:pt x="21279" y="111271"/>
                    <a:pt x="31032" y="10639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4" name="Google Shape;1056;p31"/>
            <p:cNvSpPr/>
            <p:nvPr/>
          </p:nvSpPr>
          <p:spPr>
            <a:xfrm>
              <a:off x="4118168" y="2735618"/>
              <a:ext cx="6900" cy="3762"/>
            </a:xfrm>
            <a:custGeom>
              <a:avLst/>
              <a:gdLst/>
              <a:ahLst/>
              <a:cxnLst/>
              <a:rect l="l" t="t" r="r" b="b"/>
              <a:pathLst>
                <a:path w="4876" h="2659" extrusionOk="0">
                  <a:moveTo>
                    <a:pt x="4876" y="887"/>
                  </a:moveTo>
                  <a:cubicBezTo>
                    <a:pt x="4876" y="443"/>
                    <a:pt x="4876" y="443"/>
                    <a:pt x="4876" y="0"/>
                  </a:cubicBezTo>
                  <a:cubicBezTo>
                    <a:pt x="3103" y="887"/>
                    <a:pt x="1773" y="1773"/>
                    <a:pt x="0" y="2660"/>
                  </a:cubicBezTo>
                  <a:cubicBezTo>
                    <a:pt x="1773" y="2217"/>
                    <a:pt x="3546" y="1330"/>
                    <a:pt x="4876" y="88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5" name="Google Shape;1057;p31"/>
            <p:cNvSpPr/>
            <p:nvPr/>
          </p:nvSpPr>
          <p:spPr>
            <a:xfrm>
              <a:off x="4128206" y="2893104"/>
              <a:ext cx="1882" cy="2509"/>
            </a:xfrm>
            <a:custGeom>
              <a:avLst/>
              <a:gdLst/>
              <a:ahLst/>
              <a:cxnLst/>
              <a:rect l="l" t="t" r="r" b="b"/>
              <a:pathLst>
                <a:path w="1330" h="1773" extrusionOk="0">
                  <a:moveTo>
                    <a:pt x="1330" y="0"/>
                  </a:moveTo>
                  <a:cubicBezTo>
                    <a:pt x="887" y="0"/>
                    <a:pt x="443" y="444"/>
                    <a:pt x="0" y="444"/>
                  </a:cubicBezTo>
                  <a:cubicBezTo>
                    <a:pt x="0" y="887"/>
                    <a:pt x="0" y="1330"/>
                    <a:pt x="0" y="1773"/>
                  </a:cubicBezTo>
                  <a:cubicBezTo>
                    <a:pt x="443" y="1330"/>
                    <a:pt x="887" y="887"/>
                    <a:pt x="1330"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6" name="Google Shape;1058;p31"/>
            <p:cNvSpPr/>
            <p:nvPr/>
          </p:nvSpPr>
          <p:spPr>
            <a:xfrm>
              <a:off x="4128206" y="2775146"/>
              <a:ext cx="350651" cy="121065"/>
            </a:xfrm>
            <a:custGeom>
              <a:avLst/>
              <a:gdLst/>
              <a:ahLst/>
              <a:cxnLst/>
              <a:rect l="l" t="t" r="r" b="b"/>
              <a:pathLst>
                <a:path w="247810" h="85558" extrusionOk="0">
                  <a:moveTo>
                    <a:pt x="228748" y="0"/>
                  </a:moveTo>
                  <a:cubicBezTo>
                    <a:pt x="216335" y="443"/>
                    <a:pt x="203922" y="1773"/>
                    <a:pt x="191953" y="3990"/>
                  </a:cubicBezTo>
                  <a:cubicBezTo>
                    <a:pt x="167571" y="8866"/>
                    <a:pt x="144519" y="17732"/>
                    <a:pt x="122354" y="27928"/>
                  </a:cubicBezTo>
                  <a:cubicBezTo>
                    <a:pt x="100188" y="38125"/>
                    <a:pt x="78466" y="49207"/>
                    <a:pt x="57187" y="59847"/>
                  </a:cubicBezTo>
                  <a:cubicBezTo>
                    <a:pt x="39011" y="68713"/>
                    <a:pt x="20836" y="76692"/>
                    <a:pt x="1330" y="83342"/>
                  </a:cubicBezTo>
                  <a:cubicBezTo>
                    <a:pt x="887" y="83786"/>
                    <a:pt x="443" y="84672"/>
                    <a:pt x="0" y="85115"/>
                  </a:cubicBezTo>
                  <a:cubicBezTo>
                    <a:pt x="0" y="85115"/>
                    <a:pt x="0" y="85558"/>
                    <a:pt x="0" y="85558"/>
                  </a:cubicBezTo>
                  <a:cubicBezTo>
                    <a:pt x="8866" y="84229"/>
                    <a:pt x="17289" y="82012"/>
                    <a:pt x="25712" y="79796"/>
                  </a:cubicBezTo>
                  <a:cubicBezTo>
                    <a:pt x="37238" y="76249"/>
                    <a:pt x="48764" y="72259"/>
                    <a:pt x="60290" y="67826"/>
                  </a:cubicBezTo>
                  <a:cubicBezTo>
                    <a:pt x="82899" y="58960"/>
                    <a:pt x="104621" y="47877"/>
                    <a:pt x="126787" y="38125"/>
                  </a:cubicBezTo>
                  <a:cubicBezTo>
                    <a:pt x="148509" y="27928"/>
                    <a:pt x="171118" y="19062"/>
                    <a:pt x="193726" y="12412"/>
                  </a:cubicBezTo>
                  <a:cubicBezTo>
                    <a:pt x="205253" y="9309"/>
                    <a:pt x="216779" y="6650"/>
                    <a:pt x="228748" y="5319"/>
                  </a:cubicBezTo>
                  <a:cubicBezTo>
                    <a:pt x="234954" y="4433"/>
                    <a:pt x="241161" y="3990"/>
                    <a:pt x="247367" y="3990"/>
                  </a:cubicBezTo>
                  <a:cubicBezTo>
                    <a:pt x="247367" y="3103"/>
                    <a:pt x="247810" y="2217"/>
                    <a:pt x="247810" y="1330"/>
                  </a:cubicBezTo>
                  <a:cubicBezTo>
                    <a:pt x="242047" y="443"/>
                    <a:pt x="235398" y="0"/>
                    <a:pt x="228748" y="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7" name="Google Shape;1059;p31"/>
            <p:cNvSpPr/>
            <p:nvPr/>
          </p:nvSpPr>
          <p:spPr>
            <a:xfrm>
              <a:off x="4114404" y="2896242"/>
              <a:ext cx="11290" cy="2509"/>
            </a:xfrm>
            <a:custGeom>
              <a:avLst/>
              <a:gdLst/>
              <a:ahLst/>
              <a:cxnLst/>
              <a:rect l="l" t="t" r="r" b="b"/>
              <a:pathLst>
                <a:path w="7979" h="1773" extrusionOk="0">
                  <a:moveTo>
                    <a:pt x="0" y="1773"/>
                  </a:moveTo>
                  <a:cubicBezTo>
                    <a:pt x="2660" y="1330"/>
                    <a:pt x="5319" y="1330"/>
                    <a:pt x="7980" y="887"/>
                  </a:cubicBezTo>
                  <a:cubicBezTo>
                    <a:pt x="7093" y="444"/>
                    <a:pt x="6650" y="444"/>
                    <a:pt x="5763" y="0"/>
                  </a:cubicBezTo>
                  <a:cubicBezTo>
                    <a:pt x="3546" y="444"/>
                    <a:pt x="1773" y="887"/>
                    <a:pt x="0" y="177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8" name="Google Shape;1060;p31"/>
            <p:cNvSpPr/>
            <p:nvPr/>
          </p:nvSpPr>
          <p:spPr>
            <a:xfrm>
              <a:off x="4123187" y="2894360"/>
              <a:ext cx="5018" cy="2509"/>
            </a:xfrm>
            <a:custGeom>
              <a:avLst/>
              <a:gdLst/>
              <a:ahLst/>
              <a:cxnLst/>
              <a:rect l="l" t="t" r="r" b="b"/>
              <a:pathLst>
                <a:path w="3546" h="1773" extrusionOk="0">
                  <a:moveTo>
                    <a:pt x="1773" y="1773"/>
                  </a:moveTo>
                  <a:cubicBezTo>
                    <a:pt x="2217" y="1773"/>
                    <a:pt x="2660" y="1773"/>
                    <a:pt x="3103" y="1773"/>
                  </a:cubicBezTo>
                  <a:cubicBezTo>
                    <a:pt x="3103" y="1773"/>
                    <a:pt x="3546" y="1330"/>
                    <a:pt x="3546" y="1330"/>
                  </a:cubicBezTo>
                  <a:cubicBezTo>
                    <a:pt x="3546" y="886"/>
                    <a:pt x="3546" y="443"/>
                    <a:pt x="3546" y="0"/>
                  </a:cubicBezTo>
                  <a:cubicBezTo>
                    <a:pt x="2217" y="443"/>
                    <a:pt x="1330" y="886"/>
                    <a:pt x="0" y="1330"/>
                  </a:cubicBezTo>
                  <a:cubicBezTo>
                    <a:pt x="443" y="1330"/>
                    <a:pt x="1330" y="1330"/>
                    <a:pt x="1773" y="177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 name="Google Shape;1061;p31"/>
            <p:cNvSpPr/>
            <p:nvPr/>
          </p:nvSpPr>
          <p:spPr>
            <a:xfrm>
              <a:off x="4127579" y="2896242"/>
              <a:ext cx="627" cy="627"/>
            </a:xfrm>
            <a:custGeom>
              <a:avLst/>
              <a:gdLst/>
              <a:ahLst/>
              <a:cxnLst/>
              <a:rect l="l" t="t" r="r" b="b"/>
              <a:pathLst>
                <a:path w="443" h="443" extrusionOk="0">
                  <a:moveTo>
                    <a:pt x="443" y="444"/>
                  </a:moveTo>
                  <a:cubicBezTo>
                    <a:pt x="443" y="444"/>
                    <a:pt x="443" y="0"/>
                    <a:pt x="443" y="0"/>
                  </a:cubicBezTo>
                  <a:cubicBezTo>
                    <a:pt x="443" y="0"/>
                    <a:pt x="0" y="444"/>
                    <a:pt x="0" y="444"/>
                  </a:cubicBezTo>
                  <a:cubicBezTo>
                    <a:pt x="443" y="444"/>
                    <a:pt x="443" y="444"/>
                    <a:pt x="443" y="44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0" name="Google Shape;1062;p31"/>
            <p:cNvSpPr/>
            <p:nvPr/>
          </p:nvSpPr>
          <p:spPr>
            <a:xfrm>
              <a:off x="4093697" y="2729343"/>
              <a:ext cx="5644" cy="5644"/>
            </a:xfrm>
            <a:custGeom>
              <a:avLst/>
              <a:gdLst/>
              <a:ahLst/>
              <a:cxnLst/>
              <a:rect l="l" t="t" r="r" b="b"/>
              <a:pathLst>
                <a:path w="3989" h="3989" extrusionOk="0">
                  <a:moveTo>
                    <a:pt x="3990" y="3990"/>
                  </a:moveTo>
                  <a:cubicBezTo>
                    <a:pt x="3990" y="3547"/>
                    <a:pt x="3990" y="2660"/>
                    <a:pt x="3990" y="2217"/>
                  </a:cubicBezTo>
                  <a:lnTo>
                    <a:pt x="0" y="0"/>
                  </a:lnTo>
                  <a:cubicBezTo>
                    <a:pt x="443" y="887"/>
                    <a:pt x="887" y="1773"/>
                    <a:pt x="1330" y="3103"/>
                  </a:cubicBezTo>
                  <a:cubicBezTo>
                    <a:pt x="2217" y="3103"/>
                    <a:pt x="3103" y="3547"/>
                    <a:pt x="3990" y="399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1" name="Google Shape;1063;p31"/>
            <p:cNvSpPr/>
            <p:nvPr/>
          </p:nvSpPr>
          <p:spPr>
            <a:xfrm>
              <a:off x="3727902" y="2505973"/>
              <a:ext cx="367587" cy="226448"/>
            </a:xfrm>
            <a:custGeom>
              <a:avLst/>
              <a:gdLst/>
              <a:ahLst/>
              <a:cxnLst/>
              <a:rect l="l" t="t" r="r" b="b"/>
              <a:pathLst>
                <a:path w="259779" h="160034" extrusionOk="0">
                  <a:moveTo>
                    <a:pt x="24382" y="16846"/>
                  </a:moveTo>
                  <a:cubicBezTo>
                    <a:pt x="35022" y="25268"/>
                    <a:pt x="46104" y="33691"/>
                    <a:pt x="57187" y="42114"/>
                  </a:cubicBezTo>
                  <a:cubicBezTo>
                    <a:pt x="79353" y="58517"/>
                    <a:pt x="102405" y="74032"/>
                    <a:pt x="125457" y="88662"/>
                  </a:cubicBezTo>
                  <a:cubicBezTo>
                    <a:pt x="148952" y="103291"/>
                    <a:pt x="172448" y="117477"/>
                    <a:pt x="197273" y="129890"/>
                  </a:cubicBezTo>
                  <a:cubicBezTo>
                    <a:pt x="209685" y="136096"/>
                    <a:pt x="221655" y="142745"/>
                    <a:pt x="234067" y="148509"/>
                  </a:cubicBezTo>
                  <a:cubicBezTo>
                    <a:pt x="242490" y="152499"/>
                    <a:pt x="250913" y="156489"/>
                    <a:pt x="259780" y="160035"/>
                  </a:cubicBezTo>
                  <a:cubicBezTo>
                    <a:pt x="259336" y="159148"/>
                    <a:pt x="258893" y="158261"/>
                    <a:pt x="258449" y="156932"/>
                  </a:cubicBezTo>
                  <a:lnTo>
                    <a:pt x="201263" y="122353"/>
                  </a:lnTo>
                  <a:cubicBezTo>
                    <a:pt x="177767" y="107724"/>
                    <a:pt x="154272" y="93538"/>
                    <a:pt x="131220" y="78909"/>
                  </a:cubicBezTo>
                  <a:cubicBezTo>
                    <a:pt x="107724" y="64280"/>
                    <a:pt x="85116" y="49207"/>
                    <a:pt x="61620" y="34578"/>
                  </a:cubicBezTo>
                  <a:lnTo>
                    <a:pt x="27042" y="11969"/>
                  </a:lnTo>
                  <a:cubicBezTo>
                    <a:pt x="21279" y="8423"/>
                    <a:pt x="15073" y="4433"/>
                    <a:pt x="8423" y="1773"/>
                  </a:cubicBezTo>
                  <a:cubicBezTo>
                    <a:pt x="6206" y="886"/>
                    <a:pt x="3546" y="0"/>
                    <a:pt x="1330" y="0"/>
                  </a:cubicBezTo>
                  <a:cubicBezTo>
                    <a:pt x="887" y="443"/>
                    <a:pt x="443" y="886"/>
                    <a:pt x="0" y="1773"/>
                  </a:cubicBezTo>
                  <a:cubicBezTo>
                    <a:pt x="2660" y="2217"/>
                    <a:pt x="5320" y="3547"/>
                    <a:pt x="7536" y="4433"/>
                  </a:cubicBezTo>
                  <a:cubicBezTo>
                    <a:pt x="13743" y="8423"/>
                    <a:pt x="19062" y="12856"/>
                    <a:pt x="24382" y="16846"/>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2" name="Google Shape;1064;p31"/>
            <p:cNvSpPr/>
            <p:nvPr/>
          </p:nvSpPr>
          <p:spPr>
            <a:xfrm>
              <a:off x="4099344" y="2732480"/>
              <a:ext cx="13799" cy="8155"/>
            </a:xfrm>
            <a:custGeom>
              <a:avLst/>
              <a:gdLst/>
              <a:ahLst/>
              <a:cxnLst/>
              <a:rect l="l" t="t" r="r" b="b"/>
              <a:pathLst>
                <a:path w="9752" h="5763" extrusionOk="0">
                  <a:moveTo>
                    <a:pt x="9753" y="5763"/>
                  </a:moveTo>
                  <a:lnTo>
                    <a:pt x="0" y="0"/>
                  </a:lnTo>
                  <a:cubicBezTo>
                    <a:pt x="0" y="443"/>
                    <a:pt x="0" y="1330"/>
                    <a:pt x="0" y="1773"/>
                  </a:cubicBezTo>
                  <a:cubicBezTo>
                    <a:pt x="3103" y="3103"/>
                    <a:pt x="6206" y="4433"/>
                    <a:pt x="9753" y="576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3" name="Google Shape;1065;p31"/>
            <p:cNvSpPr/>
            <p:nvPr/>
          </p:nvSpPr>
          <p:spPr>
            <a:xfrm>
              <a:off x="3771823" y="2383623"/>
              <a:ext cx="329951" cy="158074"/>
            </a:xfrm>
            <a:custGeom>
              <a:avLst/>
              <a:gdLst/>
              <a:ahLst/>
              <a:cxnLst/>
              <a:rect l="l" t="t" r="r" b="b"/>
              <a:pathLst>
                <a:path w="233181" h="111713" extrusionOk="0">
                  <a:moveTo>
                    <a:pt x="42114" y="27042"/>
                  </a:moveTo>
                  <a:cubicBezTo>
                    <a:pt x="62063" y="42114"/>
                    <a:pt x="81126" y="58960"/>
                    <a:pt x="103291" y="72703"/>
                  </a:cubicBezTo>
                  <a:cubicBezTo>
                    <a:pt x="125457" y="86002"/>
                    <a:pt x="149839" y="95755"/>
                    <a:pt x="174664" y="101961"/>
                  </a:cubicBezTo>
                  <a:cubicBezTo>
                    <a:pt x="187077" y="105064"/>
                    <a:pt x="199489" y="107281"/>
                    <a:pt x="212345" y="109497"/>
                  </a:cubicBezTo>
                  <a:cubicBezTo>
                    <a:pt x="219438" y="110384"/>
                    <a:pt x="226088" y="111271"/>
                    <a:pt x="233181" y="111714"/>
                  </a:cubicBezTo>
                  <a:cubicBezTo>
                    <a:pt x="233181" y="110827"/>
                    <a:pt x="233181" y="109941"/>
                    <a:pt x="233181" y="109054"/>
                  </a:cubicBezTo>
                  <a:cubicBezTo>
                    <a:pt x="226531" y="107281"/>
                    <a:pt x="219882" y="105951"/>
                    <a:pt x="213232" y="104178"/>
                  </a:cubicBezTo>
                  <a:cubicBezTo>
                    <a:pt x="200819" y="101075"/>
                    <a:pt x="188850" y="97971"/>
                    <a:pt x="176881" y="93981"/>
                  </a:cubicBezTo>
                  <a:cubicBezTo>
                    <a:pt x="152942" y="86002"/>
                    <a:pt x="129890" y="76693"/>
                    <a:pt x="109054" y="63837"/>
                  </a:cubicBezTo>
                  <a:cubicBezTo>
                    <a:pt x="87775" y="50981"/>
                    <a:pt x="68713" y="34135"/>
                    <a:pt x="46991" y="20392"/>
                  </a:cubicBezTo>
                  <a:cubicBezTo>
                    <a:pt x="35908" y="13742"/>
                    <a:pt x="24826" y="7536"/>
                    <a:pt x="12413" y="3103"/>
                  </a:cubicBezTo>
                  <a:cubicBezTo>
                    <a:pt x="8866" y="1773"/>
                    <a:pt x="4877" y="886"/>
                    <a:pt x="1330" y="0"/>
                  </a:cubicBezTo>
                  <a:cubicBezTo>
                    <a:pt x="887" y="1330"/>
                    <a:pt x="443" y="2660"/>
                    <a:pt x="0" y="3547"/>
                  </a:cubicBezTo>
                  <a:cubicBezTo>
                    <a:pt x="3546" y="4876"/>
                    <a:pt x="7093" y="6206"/>
                    <a:pt x="10640" y="7980"/>
                  </a:cubicBezTo>
                  <a:cubicBezTo>
                    <a:pt x="21722" y="12856"/>
                    <a:pt x="31918" y="19506"/>
                    <a:pt x="42114" y="27042"/>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4" name="Google Shape;1066;p31"/>
            <p:cNvSpPr/>
            <p:nvPr/>
          </p:nvSpPr>
          <p:spPr>
            <a:xfrm>
              <a:off x="4122560" y="2542993"/>
              <a:ext cx="3136" cy="627"/>
            </a:xfrm>
            <a:custGeom>
              <a:avLst/>
              <a:gdLst/>
              <a:ahLst/>
              <a:cxnLst/>
              <a:rect l="l" t="t" r="r" b="b"/>
              <a:pathLst>
                <a:path w="2216" h="443" extrusionOk="0">
                  <a:moveTo>
                    <a:pt x="0" y="0"/>
                  </a:moveTo>
                  <a:cubicBezTo>
                    <a:pt x="0" y="0"/>
                    <a:pt x="0" y="443"/>
                    <a:pt x="0" y="0"/>
                  </a:cubicBezTo>
                  <a:cubicBezTo>
                    <a:pt x="887" y="443"/>
                    <a:pt x="1330" y="443"/>
                    <a:pt x="2217" y="443"/>
                  </a:cubicBezTo>
                  <a:cubicBezTo>
                    <a:pt x="1330" y="443"/>
                    <a:pt x="443" y="0"/>
                    <a:pt x="0"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5" name="Google Shape;1067;p31"/>
            <p:cNvSpPr/>
            <p:nvPr/>
          </p:nvSpPr>
          <p:spPr>
            <a:xfrm>
              <a:off x="4101855" y="2537973"/>
              <a:ext cx="20700" cy="5296"/>
            </a:xfrm>
            <a:custGeom>
              <a:avLst/>
              <a:gdLst/>
              <a:ahLst/>
              <a:cxnLst/>
              <a:rect l="l" t="t" r="r" b="b"/>
              <a:pathLst>
                <a:path w="14629" h="3743" extrusionOk="0">
                  <a:moveTo>
                    <a:pt x="14629" y="3547"/>
                  </a:moveTo>
                  <a:cubicBezTo>
                    <a:pt x="9753" y="2217"/>
                    <a:pt x="4876" y="1330"/>
                    <a:pt x="0" y="0"/>
                  </a:cubicBezTo>
                  <a:cubicBezTo>
                    <a:pt x="0" y="887"/>
                    <a:pt x="0" y="1773"/>
                    <a:pt x="0" y="2660"/>
                  </a:cubicBezTo>
                  <a:cubicBezTo>
                    <a:pt x="4433" y="3103"/>
                    <a:pt x="9753" y="3547"/>
                    <a:pt x="14629" y="3547"/>
                  </a:cubicBezTo>
                  <a:cubicBezTo>
                    <a:pt x="14629" y="3990"/>
                    <a:pt x="14629" y="3547"/>
                    <a:pt x="14629" y="354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6" name="Google Shape;1068;p31"/>
            <p:cNvSpPr/>
            <p:nvPr/>
          </p:nvSpPr>
          <p:spPr>
            <a:xfrm>
              <a:off x="3678962" y="2743386"/>
              <a:ext cx="425297" cy="144663"/>
            </a:xfrm>
            <a:custGeom>
              <a:avLst/>
              <a:gdLst/>
              <a:ahLst/>
              <a:cxnLst/>
              <a:rect l="l" t="t" r="r" b="b"/>
              <a:pathLst>
                <a:path w="300563" h="102235" extrusionOk="0">
                  <a:moveTo>
                    <a:pt x="70486" y="18007"/>
                  </a:moveTo>
                  <a:cubicBezTo>
                    <a:pt x="83786" y="23326"/>
                    <a:pt x="97085" y="29533"/>
                    <a:pt x="109054" y="37069"/>
                  </a:cubicBezTo>
                  <a:cubicBezTo>
                    <a:pt x="121467" y="44605"/>
                    <a:pt x="132993" y="53472"/>
                    <a:pt x="146292" y="61008"/>
                  </a:cubicBezTo>
                  <a:cubicBezTo>
                    <a:pt x="172891" y="76080"/>
                    <a:pt x="203036" y="82287"/>
                    <a:pt x="231851" y="87163"/>
                  </a:cubicBezTo>
                  <a:cubicBezTo>
                    <a:pt x="246480" y="89380"/>
                    <a:pt x="260666" y="92039"/>
                    <a:pt x="274852" y="95143"/>
                  </a:cubicBezTo>
                  <a:cubicBezTo>
                    <a:pt x="283718" y="96916"/>
                    <a:pt x="292141" y="99576"/>
                    <a:pt x="300564" y="102236"/>
                  </a:cubicBezTo>
                  <a:cubicBezTo>
                    <a:pt x="300564" y="101349"/>
                    <a:pt x="300564" y="100462"/>
                    <a:pt x="300564" y="99576"/>
                  </a:cubicBezTo>
                  <a:cubicBezTo>
                    <a:pt x="292584" y="96029"/>
                    <a:pt x="284605" y="92482"/>
                    <a:pt x="276625" y="89823"/>
                  </a:cubicBezTo>
                  <a:cubicBezTo>
                    <a:pt x="262439" y="85390"/>
                    <a:pt x="248253" y="81843"/>
                    <a:pt x="233624" y="78740"/>
                  </a:cubicBezTo>
                  <a:cubicBezTo>
                    <a:pt x="205252" y="72090"/>
                    <a:pt x="176437" y="65884"/>
                    <a:pt x="152055" y="51255"/>
                  </a:cubicBezTo>
                  <a:cubicBezTo>
                    <a:pt x="139643" y="44162"/>
                    <a:pt x="127673" y="35739"/>
                    <a:pt x="114817" y="28203"/>
                  </a:cubicBezTo>
                  <a:cubicBezTo>
                    <a:pt x="101961" y="20667"/>
                    <a:pt x="88219" y="14460"/>
                    <a:pt x="73589" y="10027"/>
                  </a:cubicBezTo>
                  <a:cubicBezTo>
                    <a:pt x="49651" y="2491"/>
                    <a:pt x="24825" y="-1056"/>
                    <a:pt x="0" y="274"/>
                  </a:cubicBezTo>
                  <a:cubicBezTo>
                    <a:pt x="0" y="1161"/>
                    <a:pt x="0" y="1604"/>
                    <a:pt x="0" y="2491"/>
                  </a:cubicBezTo>
                  <a:cubicBezTo>
                    <a:pt x="9753" y="2934"/>
                    <a:pt x="19506" y="4264"/>
                    <a:pt x="28815" y="6037"/>
                  </a:cubicBezTo>
                  <a:cubicBezTo>
                    <a:pt x="43001" y="9141"/>
                    <a:pt x="56744" y="13130"/>
                    <a:pt x="70486" y="1800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7" name="Google Shape;1069;p31"/>
            <p:cNvSpPr/>
            <p:nvPr/>
          </p:nvSpPr>
          <p:spPr>
            <a:xfrm>
              <a:off x="4113148" y="2889341"/>
              <a:ext cx="9408" cy="6273"/>
            </a:xfrm>
            <a:custGeom>
              <a:avLst/>
              <a:gdLst/>
              <a:ahLst/>
              <a:cxnLst/>
              <a:rect l="l" t="t" r="r" b="b"/>
              <a:pathLst>
                <a:path w="6649" h="4433" extrusionOk="0">
                  <a:moveTo>
                    <a:pt x="0" y="0"/>
                  </a:moveTo>
                  <a:cubicBezTo>
                    <a:pt x="0" y="443"/>
                    <a:pt x="0" y="1330"/>
                    <a:pt x="0" y="1773"/>
                  </a:cubicBezTo>
                  <a:cubicBezTo>
                    <a:pt x="2217" y="2660"/>
                    <a:pt x="3990" y="3547"/>
                    <a:pt x="6206" y="4433"/>
                  </a:cubicBezTo>
                  <a:cubicBezTo>
                    <a:pt x="6206" y="4433"/>
                    <a:pt x="6650" y="4433"/>
                    <a:pt x="6650" y="4433"/>
                  </a:cubicBezTo>
                  <a:cubicBezTo>
                    <a:pt x="4876" y="3103"/>
                    <a:pt x="2660" y="1330"/>
                    <a:pt x="0"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8" name="Google Shape;1070;p31"/>
            <p:cNvSpPr/>
            <p:nvPr/>
          </p:nvSpPr>
          <p:spPr>
            <a:xfrm>
              <a:off x="4125697" y="2896870"/>
              <a:ext cx="627" cy="627"/>
            </a:xfrm>
            <a:custGeom>
              <a:avLst/>
              <a:gdLst/>
              <a:ahLst/>
              <a:cxnLst/>
              <a:rect l="l" t="t" r="r" b="b"/>
              <a:pathLst>
                <a:path w="443" h="443" extrusionOk="0">
                  <a:moveTo>
                    <a:pt x="443" y="443"/>
                  </a:moveTo>
                  <a:cubicBezTo>
                    <a:pt x="443" y="443"/>
                    <a:pt x="0" y="443"/>
                    <a:pt x="0" y="0"/>
                  </a:cubicBezTo>
                  <a:cubicBezTo>
                    <a:pt x="0" y="0"/>
                    <a:pt x="0" y="0"/>
                    <a:pt x="0" y="0"/>
                  </a:cubicBezTo>
                  <a:cubicBezTo>
                    <a:pt x="0" y="443"/>
                    <a:pt x="443" y="443"/>
                    <a:pt x="443" y="44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9" name="Google Shape;1071;p31"/>
            <p:cNvSpPr/>
            <p:nvPr/>
          </p:nvSpPr>
          <p:spPr>
            <a:xfrm>
              <a:off x="4103738" y="2884949"/>
              <a:ext cx="10035" cy="7526"/>
            </a:xfrm>
            <a:custGeom>
              <a:avLst/>
              <a:gdLst/>
              <a:ahLst/>
              <a:cxnLst/>
              <a:rect l="l" t="t" r="r" b="b"/>
              <a:pathLst>
                <a:path w="7092" h="5319" extrusionOk="0">
                  <a:moveTo>
                    <a:pt x="0" y="0"/>
                  </a:moveTo>
                  <a:cubicBezTo>
                    <a:pt x="0" y="886"/>
                    <a:pt x="0" y="1773"/>
                    <a:pt x="0" y="2660"/>
                  </a:cubicBezTo>
                  <a:cubicBezTo>
                    <a:pt x="2217" y="3546"/>
                    <a:pt x="4433" y="4433"/>
                    <a:pt x="7093" y="5319"/>
                  </a:cubicBezTo>
                  <a:cubicBezTo>
                    <a:pt x="7093" y="4876"/>
                    <a:pt x="7093" y="3990"/>
                    <a:pt x="7093" y="3546"/>
                  </a:cubicBezTo>
                  <a:cubicBezTo>
                    <a:pt x="4433" y="2217"/>
                    <a:pt x="2217" y="886"/>
                    <a:pt x="0"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0" name="Google Shape;1072;p31"/>
            <p:cNvSpPr/>
            <p:nvPr/>
          </p:nvSpPr>
          <p:spPr>
            <a:xfrm>
              <a:off x="4122560" y="2895615"/>
              <a:ext cx="3136" cy="1254"/>
            </a:xfrm>
            <a:custGeom>
              <a:avLst/>
              <a:gdLst/>
              <a:ahLst/>
              <a:cxnLst/>
              <a:rect l="l" t="t" r="r" b="b"/>
              <a:pathLst>
                <a:path w="2216" h="886" extrusionOk="0">
                  <a:moveTo>
                    <a:pt x="0" y="0"/>
                  </a:moveTo>
                  <a:cubicBezTo>
                    <a:pt x="887" y="443"/>
                    <a:pt x="1330" y="443"/>
                    <a:pt x="2217" y="887"/>
                  </a:cubicBezTo>
                  <a:cubicBezTo>
                    <a:pt x="2217" y="887"/>
                    <a:pt x="2217" y="887"/>
                    <a:pt x="2217" y="887"/>
                  </a:cubicBezTo>
                  <a:cubicBezTo>
                    <a:pt x="1773" y="443"/>
                    <a:pt x="887" y="0"/>
                    <a:pt x="443" y="0"/>
                  </a:cubicBezTo>
                  <a:cubicBezTo>
                    <a:pt x="443" y="0"/>
                    <a:pt x="0" y="0"/>
                    <a:pt x="0"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pic>
        <p:nvPicPr>
          <p:cNvPr id="162" name="Picture 161"/>
          <p:cNvPicPr>
            <a:picLocks noChangeAspect="1"/>
          </p:cNvPicPr>
          <p:nvPr/>
        </p:nvPicPr>
        <p:blipFill rotWithShape="1">
          <a:blip r:embed="rId4">
            <a:extLst>
              <a:ext uri="{28A0092B-C50C-407E-A947-70E740481C1C}">
                <a14:useLocalDpi xmlns:a14="http://schemas.microsoft.com/office/drawing/2010/main" val="0"/>
              </a:ext>
            </a:extLst>
          </a:blip>
          <a:srcRect l="51525" t="38399" b="8006"/>
          <a:stretch/>
        </p:blipFill>
        <p:spPr>
          <a:xfrm>
            <a:off x="7496175" y="3741436"/>
            <a:ext cx="1455737" cy="1072993"/>
          </a:xfrm>
          <a:prstGeom prst="roundRect">
            <a:avLst>
              <a:gd name="adj" fmla="val 16362"/>
            </a:avLst>
          </a:prstGeom>
        </p:spPr>
      </p:pic>
      <p:grpSp>
        <p:nvGrpSpPr>
          <p:cNvPr id="167" name="Google Shape;1438;p33"/>
          <p:cNvGrpSpPr/>
          <p:nvPr/>
        </p:nvGrpSpPr>
        <p:grpSpPr>
          <a:xfrm rot="1713262">
            <a:off x="719574" y="4275950"/>
            <a:ext cx="579794" cy="1130262"/>
            <a:chOff x="1421268" y="1259275"/>
            <a:chExt cx="685799" cy="1336910"/>
          </a:xfrm>
        </p:grpSpPr>
        <p:sp>
          <p:nvSpPr>
            <p:cNvPr id="168" name="Google Shape;1439;p33"/>
            <p:cNvSpPr/>
            <p:nvPr/>
          </p:nvSpPr>
          <p:spPr>
            <a:xfrm>
              <a:off x="1480346" y="1259275"/>
              <a:ext cx="626721" cy="993013"/>
            </a:xfrm>
            <a:custGeom>
              <a:avLst/>
              <a:gdLst/>
              <a:ahLst/>
              <a:cxnLst/>
              <a:rect l="l" t="t" r="r" b="b"/>
              <a:pathLst>
                <a:path w="626721" h="993013" extrusionOk="0">
                  <a:moveTo>
                    <a:pt x="39337" y="974838"/>
                  </a:moveTo>
                  <a:cubicBezTo>
                    <a:pt x="38007" y="980158"/>
                    <a:pt x="45986" y="982817"/>
                    <a:pt x="38894" y="983704"/>
                  </a:cubicBezTo>
                  <a:cubicBezTo>
                    <a:pt x="-36469" y="856031"/>
                    <a:pt x="12738" y="715945"/>
                    <a:pt x="60172" y="583839"/>
                  </a:cubicBezTo>
                  <a:cubicBezTo>
                    <a:pt x="84111" y="517342"/>
                    <a:pt x="103617" y="447299"/>
                    <a:pt x="143958" y="388339"/>
                  </a:cubicBezTo>
                  <a:cubicBezTo>
                    <a:pt x="199372" y="306770"/>
                    <a:pt x="298230" y="244707"/>
                    <a:pt x="376696" y="186633"/>
                  </a:cubicBezTo>
                  <a:cubicBezTo>
                    <a:pt x="460038" y="125013"/>
                    <a:pt x="544267" y="63837"/>
                    <a:pt x="626722" y="0"/>
                  </a:cubicBezTo>
                  <a:cubicBezTo>
                    <a:pt x="588154" y="67826"/>
                    <a:pt x="534514" y="124570"/>
                    <a:pt x="513235" y="202149"/>
                  </a:cubicBezTo>
                  <a:cubicBezTo>
                    <a:pt x="486193" y="300121"/>
                    <a:pt x="477770" y="402525"/>
                    <a:pt x="448511" y="499610"/>
                  </a:cubicBezTo>
                  <a:cubicBezTo>
                    <a:pt x="400634" y="659645"/>
                    <a:pt x="342117" y="852928"/>
                    <a:pt x="186959" y="935827"/>
                  </a:cubicBezTo>
                  <a:cubicBezTo>
                    <a:pt x="143071" y="959322"/>
                    <a:pt x="77018" y="965528"/>
                    <a:pt x="38894" y="993014"/>
                  </a:cubicBezTo>
                  <a:cubicBezTo>
                    <a:pt x="33131" y="989910"/>
                    <a:pt x="39780" y="990354"/>
                    <a:pt x="39337" y="97483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9" name="Google Shape;1440;p33"/>
            <p:cNvSpPr/>
            <p:nvPr/>
          </p:nvSpPr>
          <p:spPr>
            <a:xfrm>
              <a:off x="1421268" y="1345286"/>
              <a:ext cx="620180" cy="1250899"/>
            </a:xfrm>
            <a:custGeom>
              <a:avLst/>
              <a:gdLst/>
              <a:ahLst/>
              <a:cxnLst/>
              <a:rect l="l" t="t" r="r" b="b"/>
              <a:pathLst>
                <a:path w="620180" h="1250899" extrusionOk="0">
                  <a:moveTo>
                    <a:pt x="3990" y="1249237"/>
                  </a:moveTo>
                  <a:cubicBezTo>
                    <a:pt x="7980" y="1176978"/>
                    <a:pt x="38125" y="1111368"/>
                    <a:pt x="66496" y="1045758"/>
                  </a:cubicBezTo>
                  <a:cubicBezTo>
                    <a:pt x="89992" y="992561"/>
                    <a:pt x="106838" y="939364"/>
                    <a:pt x="125900" y="884393"/>
                  </a:cubicBezTo>
                  <a:cubicBezTo>
                    <a:pt x="144962" y="828093"/>
                    <a:pt x="172004" y="773566"/>
                    <a:pt x="192840" y="717709"/>
                  </a:cubicBezTo>
                  <a:cubicBezTo>
                    <a:pt x="210572" y="669388"/>
                    <a:pt x="234511" y="621511"/>
                    <a:pt x="257119" y="575406"/>
                  </a:cubicBezTo>
                  <a:cubicBezTo>
                    <a:pt x="279285" y="529746"/>
                    <a:pt x="301450" y="484528"/>
                    <a:pt x="323616" y="439310"/>
                  </a:cubicBezTo>
                  <a:cubicBezTo>
                    <a:pt x="346225" y="393650"/>
                    <a:pt x="375927" y="355525"/>
                    <a:pt x="402968" y="312524"/>
                  </a:cubicBezTo>
                  <a:cubicBezTo>
                    <a:pt x="436217" y="259770"/>
                    <a:pt x="458825" y="205243"/>
                    <a:pt x="503600" y="159582"/>
                  </a:cubicBezTo>
                  <a:cubicBezTo>
                    <a:pt x="526652" y="136087"/>
                    <a:pt x="546157" y="117468"/>
                    <a:pt x="562117" y="89096"/>
                  </a:cubicBezTo>
                  <a:cubicBezTo>
                    <a:pt x="578076" y="60724"/>
                    <a:pt x="595808" y="27476"/>
                    <a:pt x="619303" y="4867"/>
                  </a:cubicBezTo>
                  <a:cubicBezTo>
                    <a:pt x="621964" y="2207"/>
                    <a:pt x="617974" y="-1783"/>
                    <a:pt x="615314" y="877"/>
                  </a:cubicBezTo>
                  <a:cubicBezTo>
                    <a:pt x="597581" y="18610"/>
                    <a:pt x="585612" y="41662"/>
                    <a:pt x="571426" y="62497"/>
                  </a:cubicBezTo>
                  <a:cubicBezTo>
                    <a:pt x="548374" y="95302"/>
                    <a:pt x="523992" y="123231"/>
                    <a:pt x="496507" y="152489"/>
                  </a:cubicBezTo>
                  <a:cubicBezTo>
                    <a:pt x="455722" y="196377"/>
                    <a:pt x="430454" y="249574"/>
                    <a:pt x="397649" y="298781"/>
                  </a:cubicBezTo>
                  <a:cubicBezTo>
                    <a:pt x="367947" y="343556"/>
                    <a:pt x="334255" y="383010"/>
                    <a:pt x="309430" y="431331"/>
                  </a:cubicBezTo>
                  <a:cubicBezTo>
                    <a:pt x="284605" y="480095"/>
                    <a:pt x="258006" y="527972"/>
                    <a:pt x="232737" y="577180"/>
                  </a:cubicBezTo>
                  <a:cubicBezTo>
                    <a:pt x="180870" y="678254"/>
                    <a:pt x="119250" y="777999"/>
                    <a:pt x="89548" y="888826"/>
                  </a:cubicBezTo>
                  <a:cubicBezTo>
                    <a:pt x="73146" y="950446"/>
                    <a:pt x="58960" y="1010737"/>
                    <a:pt x="38125" y="1071470"/>
                  </a:cubicBezTo>
                  <a:cubicBezTo>
                    <a:pt x="19062" y="1127770"/>
                    <a:pt x="2217" y="1189390"/>
                    <a:pt x="0" y="1249237"/>
                  </a:cubicBezTo>
                  <a:cubicBezTo>
                    <a:pt x="0" y="1251454"/>
                    <a:pt x="3990" y="1251454"/>
                    <a:pt x="3990" y="1249237"/>
                  </a:cubicBezTo>
                  <a:lnTo>
                    <a:pt x="3990" y="124923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0" name="Google Shape;1441;p33"/>
            <p:cNvSpPr/>
            <p:nvPr/>
          </p:nvSpPr>
          <p:spPr>
            <a:xfrm>
              <a:off x="1548942" y="1844970"/>
              <a:ext cx="30307" cy="257811"/>
            </a:xfrm>
            <a:custGeom>
              <a:avLst/>
              <a:gdLst/>
              <a:ahLst/>
              <a:cxnLst/>
              <a:rect l="l" t="t" r="r" b="b"/>
              <a:pathLst>
                <a:path w="30307" h="257811" extrusionOk="0">
                  <a:moveTo>
                    <a:pt x="24825" y="257479"/>
                  </a:moveTo>
                  <a:cubicBezTo>
                    <a:pt x="40341" y="224231"/>
                    <a:pt x="18176" y="165271"/>
                    <a:pt x="16402" y="131136"/>
                  </a:cubicBezTo>
                  <a:cubicBezTo>
                    <a:pt x="13742" y="86362"/>
                    <a:pt x="14186" y="45134"/>
                    <a:pt x="20392" y="1246"/>
                  </a:cubicBezTo>
                  <a:cubicBezTo>
                    <a:pt x="20392" y="-84"/>
                    <a:pt x="18619" y="-527"/>
                    <a:pt x="18619" y="803"/>
                  </a:cubicBezTo>
                  <a:cubicBezTo>
                    <a:pt x="9309" y="42031"/>
                    <a:pt x="443" y="76609"/>
                    <a:pt x="0" y="118723"/>
                  </a:cubicBezTo>
                  <a:cubicBezTo>
                    <a:pt x="0" y="151528"/>
                    <a:pt x="3103" y="179900"/>
                    <a:pt x="7980" y="212262"/>
                  </a:cubicBezTo>
                  <a:cubicBezTo>
                    <a:pt x="11083" y="232654"/>
                    <a:pt x="9309" y="243737"/>
                    <a:pt x="23495" y="257479"/>
                  </a:cubicBezTo>
                  <a:cubicBezTo>
                    <a:pt x="23939" y="257923"/>
                    <a:pt x="24382" y="257923"/>
                    <a:pt x="24825" y="257479"/>
                  </a:cubicBezTo>
                  <a:lnTo>
                    <a:pt x="24825" y="257479"/>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 name="Google Shape;1442;p33"/>
            <p:cNvSpPr/>
            <p:nvPr/>
          </p:nvSpPr>
          <p:spPr>
            <a:xfrm>
              <a:off x="1618040" y="1694874"/>
              <a:ext cx="29960" cy="285279"/>
            </a:xfrm>
            <a:custGeom>
              <a:avLst/>
              <a:gdLst/>
              <a:ahLst/>
              <a:cxnLst/>
              <a:rect l="l" t="t" r="r" b="b"/>
              <a:pathLst>
                <a:path w="29960" h="285279" extrusionOk="0">
                  <a:moveTo>
                    <a:pt x="23553" y="281676"/>
                  </a:moveTo>
                  <a:cubicBezTo>
                    <a:pt x="38182" y="244437"/>
                    <a:pt x="23553" y="193014"/>
                    <a:pt x="20893" y="153559"/>
                  </a:cubicBezTo>
                  <a:cubicBezTo>
                    <a:pt x="19120" y="128734"/>
                    <a:pt x="19120" y="104352"/>
                    <a:pt x="19120" y="79970"/>
                  </a:cubicBezTo>
                  <a:cubicBezTo>
                    <a:pt x="19120" y="56031"/>
                    <a:pt x="13357" y="23669"/>
                    <a:pt x="23553" y="1061"/>
                  </a:cubicBezTo>
                  <a:cubicBezTo>
                    <a:pt x="23996" y="174"/>
                    <a:pt x="22666" y="-269"/>
                    <a:pt x="22223" y="174"/>
                  </a:cubicBezTo>
                  <a:cubicBezTo>
                    <a:pt x="3604" y="31206"/>
                    <a:pt x="5377" y="83516"/>
                    <a:pt x="3161" y="118981"/>
                  </a:cubicBezTo>
                  <a:cubicBezTo>
                    <a:pt x="501" y="168632"/>
                    <a:pt x="-5705" y="233798"/>
                    <a:pt x="12914" y="281232"/>
                  </a:cubicBezTo>
                  <a:cubicBezTo>
                    <a:pt x="15130" y="286552"/>
                    <a:pt x="21780" y="286552"/>
                    <a:pt x="23553" y="281676"/>
                  </a:cubicBezTo>
                  <a:lnTo>
                    <a:pt x="23553" y="281676"/>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 name="Google Shape;1443;p33"/>
            <p:cNvSpPr/>
            <p:nvPr/>
          </p:nvSpPr>
          <p:spPr>
            <a:xfrm>
              <a:off x="1686909" y="1595955"/>
              <a:ext cx="32263" cy="256911"/>
            </a:xfrm>
            <a:custGeom>
              <a:avLst/>
              <a:gdLst/>
              <a:ahLst/>
              <a:cxnLst/>
              <a:rect l="l" t="t" r="r" b="b"/>
              <a:pathLst>
                <a:path w="32263" h="256911" extrusionOk="0">
                  <a:moveTo>
                    <a:pt x="22510" y="251148"/>
                  </a:moveTo>
                  <a:cubicBezTo>
                    <a:pt x="26057" y="239179"/>
                    <a:pt x="21624" y="225436"/>
                    <a:pt x="21180" y="213467"/>
                  </a:cubicBezTo>
                  <a:cubicBezTo>
                    <a:pt x="19850" y="187312"/>
                    <a:pt x="19850" y="161156"/>
                    <a:pt x="18077" y="135001"/>
                  </a:cubicBezTo>
                  <a:cubicBezTo>
                    <a:pt x="16747" y="113279"/>
                    <a:pt x="15861" y="92000"/>
                    <a:pt x="17191" y="70278"/>
                  </a:cubicBezTo>
                  <a:cubicBezTo>
                    <a:pt x="18964" y="45452"/>
                    <a:pt x="27830" y="25504"/>
                    <a:pt x="32263" y="1121"/>
                  </a:cubicBezTo>
                  <a:cubicBezTo>
                    <a:pt x="32263" y="235"/>
                    <a:pt x="31376" y="-652"/>
                    <a:pt x="30490" y="678"/>
                  </a:cubicBezTo>
                  <a:cubicBezTo>
                    <a:pt x="12314" y="35700"/>
                    <a:pt x="5221" y="66288"/>
                    <a:pt x="3891" y="105743"/>
                  </a:cubicBezTo>
                  <a:cubicBezTo>
                    <a:pt x="2118" y="154507"/>
                    <a:pt x="-3645" y="201497"/>
                    <a:pt x="3448" y="249818"/>
                  </a:cubicBezTo>
                  <a:cubicBezTo>
                    <a:pt x="3891" y="253808"/>
                    <a:pt x="8768" y="256911"/>
                    <a:pt x="12758" y="256911"/>
                  </a:cubicBezTo>
                  <a:cubicBezTo>
                    <a:pt x="13201" y="256911"/>
                    <a:pt x="13644" y="256911"/>
                    <a:pt x="14087" y="256911"/>
                  </a:cubicBezTo>
                  <a:cubicBezTo>
                    <a:pt x="18521" y="256468"/>
                    <a:pt x="21180" y="254251"/>
                    <a:pt x="22510" y="251148"/>
                  </a:cubicBezTo>
                  <a:lnTo>
                    <a:pt x="22510" y="251148"/>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 name="Google Shape;1444;p33"/>
            <p:cNvSpPr/>
            <p:nvPr/>
          </p:nvSpPr>
          <p:spPr>
            <a:xfrm>
              <a:off x="1754523" y="1533891"/>
              <a:ext cx="41747" cy="201447"/>
            </a:xfrm>
            <a:custGeom>
              <a:avLst/>
              <a:gdLst/>
              <a:ahLst/>
              <a:cxnLst/>
              <a:rect l="l" t="t" r="r" b="b"/>
              <a:pathLst>
                <a:path w="41747" h="201447" extrusionOk="0">
                  <a:moveTo>
                    <a:pt x="13857" y="199725"/>
                  </a:moveTo>
                  <a:cubicBezTo>
                    <a:pt x="38239" y="137662"/>
                    <a:pt x="3217" y="63629"/>
                    <a:pt x="41342" y="2896"/>
                  </a:cubicBezTo>
                  <a:cubicBezTo>
                    <a:pt x="42672" y="1122"/>
                    <a:pt x="40455" y="-651"/>
                    <a:pt x="38682" y="236"/>
                  </a:cubicBezTo>
                  <a:cubicBezTo>
                    <a:pt x="19176" y="10432"/>
                    <a:pt x="11197" y="57423"/>
                    <a:pt x="7207" y="76485"/>
                  </a:cubicBezTo>
                  <a:cubicBezTo>
                    <a:pt x="-1216" y="112836"/>
                    <a:pt x="-4319" y="165590"/>
                    <a:pt x="9424" y="200168"/>
                  </a:cubicBezTo>
                  <a:cubicBezTo>
                    <a:pt x="9867" y="201942"/>
                    <a:pt x="12527" y="201942"/>
                    <a:pt x="13857" y="199725"/>
                  </a:cubicBezTo>
                  <a:lnTo>
                    <a:pt x="13857" y="199725"/>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 name="Google Shape;1445;p33"/>
            <p:cNvSpPr/>
            <p:nvPr/>
          </p:nvSpPr>
          <p:spPr>
            <a:xfrm>
              <a:off x="1822106" y="1466008"/>
              <a:ext cx="57632" cy="177616"/>
            </a:xfrm>
            <a:custGeom>
              <a:avLst/>
              <a:gdLst/>
              <a:ahLst/>
              <a:cxnLst/>
              <a:rect l="l" t="t" r="r" b="b"/>
              <a:pathLst>
                <a:path w="57632" h="177616" extrusionOk="0">
                  <a:moveTo>
                    <a:pt x="2574" y="177616"/>
                  </a:moveTo>
                  <a:cubicBezTo>
                    <a:pt x="22080" y="164317"/>
                    <a:pt x="18090" y="123089"/>
                    <a:pt x="21193" y="101810"/>
                  </a:cubicBezTo>
                  <a:cubicBezTo>
                    <a:pt x="26513" y="65902"/>
                    <a:pt x="37595" y="32211"/>
                    <a:pt x="57544" y="1622"/>
                  </a:cubicBezTo>
                  <a:cubicBezTo>
                    <a:pt x="57988" y="736"/>
                    <a:pt x="56658" y="-594"/>
                    <a:pt x="55771" y="292"/>
                  </a:cubicBezTo>
                  <a:cubicBezTo>
                    <a:pt x="38925" y="21571"/>
                    <a:pt x="21636" y="49056"/>
                    <a:pt x="10997" y="73882"/>
                  </a:cubicBezTo>
                  <a:cubicBezTo>
                    <a:pt x="3017" y="92501"/>
                    <a:pt x="3904" y="115110"/>
                    <a:pt x="2574" y="135059"/>
                  </a:cubicBezTo>
                  <a:cubicBezTo>
                    <a:pt x="1687" y="148801"/>
                    <a:pt x="-2746" y="164760"/>
                    <a:pt x="2574" y="177616"/>
                  </a:cubicBezTo>
                  <a:cubicBezTo>
                    <a:pt x="2131" y="177616"/>
                    <a:pt x="2131" y="177616"/>
                    <a:pt x="2574" y="177616"/>
                  </a:cubicBezTo>
                  <a:lnTo>
                    <a:pt x="2574" y="177616"/>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5" name="Google Shape;1446;p33"/>
            <p:cNvSpPr/>
            <p:nvPr/>
          </p:nvSpPr>
          <p:spPr>
            <a:xfrm>
              <a:off x="1888960" y="1416975"/>
              <a:ext cx="60851" cy="119725"/>
            </a:xfrm>
            <a:custGeom>
              <a:avLst/>
              <a:gdLst/>
              <a:ahLst/>
              <a:cxnLst/>
              <a:rect l="l" t="t" r="r" b="b"/>
              <a:pathLst>
                <a:path w="60851" h="119725" extrusionOk="0">
                  <a:moveTo>
                    <a:pt x="1773" y="119368"/>
                  </a:moveTo>
                  <a:cubicBezTo>
                    <a:pt x="17289" y="110502"/>
                    <a:pt x="20836" y="90996"/>
                    <a:pt x="26599" y="75481"/>
                  </a:cubicBezTo>
                  <a:cubicBezTo>
                    <a:pt x="36351" y="49769"/>
                    <a:pt x="46991" y="24943"/>
                    <a:pt x="60733" y="1448"/>
                  </a:cubicBezTo>
                  <a:cubicBezTo>
                    <a:pt x="61177" y="561"/>
                    <a:pt x="60290" y="-325"/>
                    <a:pt x="59404" y="118"/>
                  </a:cubicBezTo>
                  <a:cubicBezTo>
                    <a:pt x="23052" y="23613"/>
                    <a:pt x="8866" y="78584"/>
                    <a:pt x="0" y="118038"/>
                  </a:cubicBezTo>
                  <a:cubicBezTo>
                    <a:pt x="0" y="119368"/>
                    <a:pt x="887" y="120255"/>
                    <a:pt x="1773" y="119368"/>
                  </a:cubicBezTo>
                  <a:lnTo>
                    <a:pt x="1773" y="119368"/>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 name="Google Shape;1447;p33"/>
            <p:cNvSpPr/>
            <p:nvPr/>
          </p:nvSpPr>
          <p:spPr>
            <a:xfrm>
              <a:off x="1536184" y="2116792"/>
              <a:ext cx="155789" cy="76481"/>
            </a:xfrm>
            <a:custGeom>
              <a:avLst/>
              <a:gdLst/>
              <a:ahLst/>
              <a:cxnLst/>
              <a:rect l="l" t="t" r="r" b="b"/>
              <a:pathLst>
                <a:path w="155789" h="76481" extrusionOk="0">
                  <a:moveTo>
                    <a:pt x="3005" y="73433"/>
                  </a:moveTo>
                  <a:cubicBezTo>
                    <a:pt x="53985" y="89392"/>
                    <a:pt x="124028" y="39298"/>
                    <a:pt x="155503" y="2060"/>
                  </a:cubicBezTo>
                  <a:cubicBezTo>
                    <a:pt x="156390" y="730"/>
                    <a:pt x="155060" y="-600"/>
                    <a:pt x="153730" y="287"/>
                  </a:cubicBezTo>
                  <a:cubicBezTo>
                    <a:pt x="111615" y="38412"/>
                    <a:pt x="52655" y="44175"/>
                    <a:pt x="2118" y="65897"/>
                  </a:cubicBezTo>
                  <a:cubicBezTo>
                    <a:pt x="-1429" y="67670"/>
                    <a:pt x="-99" y="72547"/>
                    <a:pt x="3005" y="73433"/>
                  </a:cubicBezTo>
                  <a:lnTo>
                    <a:pt x="3005" y="73433"/>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7" name="Google Shape;1448;p33"/>
            <p:cNvSpPr/>
            <p:nvPr/>
          </p:nvSpPr>
          <p:spPr>
            <a:xfrm>
              <a:off x="1581746" y="1985328"/>
              <a:ext cx="192245" cy="112006"/>
            </a:xfrm>
            <a:custGeom>
              <a:avLst/>
              <a:gdLst/>
              <a:ahLst/>
              <a:cxnLst/>
              <a:rect l="l" t="t" r="r" b="b"/>
              <a:pathLst>
                <a:path w="192245" h="112006" extrusionOk="0">
                  <a:moveTo>
                    <a:pt x="443" y="105152"/>
                  </a:moveTo>
                  <a:cubicBezTo>
                    <a:pt x="28815" y="125101"/>
                    <a:pt x="75363" y="96730"/>
                    <a:pt x="100188" y="80770"/>
                  </a:cubicBezTo>
                  <a:cubicBezTo>
                    <a:pt x="134323" y="58605"/>
                    <a:pt x="164025" y="31563"/>
                    <a:pt x="191953" y="1861"/>
                  </a:cubicBezTo>
                  <a:cubicBezTo>
                    <a:pt x="192840" y="975"/>
                    <a:pt x="191510" y="-355"/>
                    <a:pt x="190623" y="88"/>
                  </a:cubicBezTo>
                  <a:cubicBezTo>
                    <a:pt x="158705" y="24027"/>
                    <a:pt x="128117" y="47079"/>
                    <a:pt x="90435" y="61265"/>
                  </a:cubicBezTo>
                  <a:cubicBezTo>
                    <a:pt x="62063" y="72348"/>
                    <a:pt x="18176" y="76337"/>
                    <a:pt x="0" y="103822"/>
                  </a:cubicBezTo>
                  <a:cubicBezTo>
                    <a:pt x="0" y="104709"/>
                    <a:pt x="0" y="105152"/>
                    <a:pt x="443" y="105152"/>
                  </a:cubicBezTo>
                  <a:lnTo>
                    <a:pt x="443" y="105152"/>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8" name="Google Shape;1449;p33"/>
            <p:cNvSpPr/>
            <p:nvPr/>
          </p:nvSpPr>
          <p:spPr>
            <a:xfrm>
              <a:off x="1637707" y="1861201"/>
              <a:ext cx="192585" cy="108216"/>
            </a:xfrm>
            <a:custGeom>
              <a:avLst/>
              <a:gdLst/>
              <a:ahLst/>
              <a:cxnLst/>
              <a:rect l="l" t="t" r="r" b="b"/>
              <a:pathLst>
                <a:path w="192585" h="108216" extrusionOk="0">
                  <a:moveTo>
                    <a:pt x="2556" y="105596"/>
                  </a:moveTo>
                  <a:cubicBezTo>
                    <a:pt x="32258" y="116235"/>
                    <a:pt x="67279" y="91853"/>
                    <a:pt x="93435" y="79440"/>
                  </a:cubicBezTo>
                  <a:cubicBezTo>
                    <a:pt x="130673" y="61708"/>
                    <a:pt x="162591" y="29790"/>
                    <a:pt x="192293" y="1861"/>
                  </a:cubicBezTo>
                  <a:cubicBezTo>
                    <a:pt x="193179" y="975"/>
                    <a:pt x="191850" y="-355"/>
                    <a:pt x="190963" y="88"/>
                  </a:cubicBezTo>
                  <a:cubicBezTo>
                    <a:pt x="154168" y="27130"/>
                    <a:pt x="122250" y="45749"/>
                    <a:pt x="78806" y="59492"/>
                  </a:cubicBezTo>
                  <a:cubicBezTo>
                    <a:pt x="61516" y="64811"/>
                    <a:pt x="45557" y="75451"/>
                    <a:pt x="29598" y="82987"/>
                  </a:cubicBezTo>
                  <a:cubicBezTo>
                    <a:pt x="19846" y="87420"/>
                    <a:pt x="5216" y="89637"/>
                    <a:pt x="340" y="100276"/>
                  </a:cubicBezTo>
                  <a:cubicBezTo>
                    <a:pt x="-547" y="102493"/>
                    <a:pt x="340" y="104709"/>
                    <a:pt x="2556" y="105596"/>
                  </a:cubicBezTo>
                  <a:lnTo>
                    <a:pt x="2556" y="105596"/>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9" name="Google Shape;1450;p33"/>
            <p:cNvSpPr/>
            <p:nvPr/>
          </p:nvSpPr>
          <p:spPr>
            <a:xfrm>
              <a:off x="1703039" y="1717808"/>
              <a:ext cx="195028" cy="125075"/>
            </a:xfrm>
            <a:custGeom>
              <a:avLst/>
              <a:gdLst/>
              <a:ahLst/>
              <a:cxnLst/>
              <a:rect l="l" t="t" r="r" b="b"/>
              <a:pathLst>
                <a:path w="195028" h="125075" extrusionOk="0">
                  <a:moveTo>
                    <a:pt x="1061" y="122203"/>
                  </a:moveTo>
                  <a:cubicBezTo>
                    <a:pt x="38742" y="134172"/>
                    <a:pt x="86176" y="106243"/>
                    <a:pt x="114548" y="84521"/>
                  </a:cubicBezTo>
                  <a:cubicBezTo>
                    <a:pt x="147796" y="59253"/>
                    <a:pt x="169518" y="34871"/>
                    <a:pt x="194787" y="1622"/>
                  </a:cubicBezTo>
                  <a:cubicBezTo>
                    <a:pt x="195673" y="736"/>
                    <a:pt x="193900" y="-594"/>
                    <a:pt x="193014" y="292"/>
                  </a:cubicBezTo>
                  <a:cubicBezTo>
                    <a:pt x="164199" y="31324"/>
                    <a:pt x="135383" y="58366"/>
                    <a:pt x="95486" y="74768"/>
                  </a:cubicBezTo>
                  <a:cubicBezTo>
                    <a:pt x="65784" y="87181"/>
                    <a:pt x="23226" y="97821"/>
                    <a:pt x="174" y="119543"/>
                  </a:cubicBezTo>
                  <a:cubicBezTo>
                    <a:pt x="-269" y="120429"/>
                    <a:pt x="174" y="121759"/>
                    <a:pt x="1061" y="122203"/>
                  </a:cubicBezTo>
                  <a:lnTo>
                    <a:pt x="1061" y="122203"/>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0" name="Google Shape;1451;p33"/>
            <p:cNvSpPr/>
            <p:nvPr/>
          </p:nvSpPr>
          <p:spPr>
            <a:xfrm>
              <a:off x="1770153" y="1642888"/>
              <a:ext cx="146584" cy="78519"/>
            </a:xfrm>
            <a:custGeom>
              <a:avLst/>
              <a:gdLst/>
              <a:ahLst/>
              <a:cxnLst/>
              <a:rect l="l" t="t" r="r" b="b"/>
              <a:pathLst>
                <a:path w="146584" h="78519" extrusionOk="0">
                  <a:moveTo>
                    <a:pt x="1330" y="74325"/>
                  </a:moveTo>
                  <a:cubicBezTo>
                    <a:pt x="24382" y="85408"/>
                    <a:pt x="54084" y="72109"/>
                    <a:pt x="75806" y="62356"/>
                  </a:cubicBezTo>
                  <a:cubicBezTo>
                    <a:pt x="106838" y="48613"/>
                    <a:pt x="122797" y="24674"/>
                    <a:pt x="146292" y="1622"/>
                  </a:cubicBezTo>
                  <a:cubicBezTo>
                    <a:pt x="147179" y="736"/>
                    <a:pt x="145849" y="-594"/>
                    <a:pt x="144962" y="292"/>
                  </a:cubicBezTo>
                  <a:cubicBezTo>
                    <a:pt x="123683" y="18911"/>
                    <a:pt x="100631" y="34871"/>
                    <a:pt x="73589" y="43293"/>
                  </a:cubicBezTo>
                  <a:cubicBezTo>
                    <a:pt x="49651" y="50386"/>
                    <a:pt x="23052" y="57036"/>
                    <a:pt x="1330" y="69449"/>
                  </a:cubicBezTo>
                  <a:cubicBezTo>
                    <a:pt x="-443" y="69892"/>
                    <a:pt x="-443" y="72995"/>
                    <a:pt x="1330" y="74325"/>
                  </a:cubicBezTo>
                  <a:lnTo>
                    <a:pt x="1330" y="74325"/>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1" name="Google Shape;1452;p33"/>
            <p:cNvSpPr/>
            <p:nvPr/>
          </p:nvSpPr>
          <p:spPr>
            <a:xfrm>
              <a:off x="1830706" y="1551337"/>
              <a:ext cx="123331" cy="82586"/>
            </a:xfrm>
            <a:custGeom>
              <a:avLst/>
              <a:gdLst/>
              <a:ahLst/>
              <a:cxnLst/>
              <a:rect l="l" t="t" r="r" b="b"/>
              <a:pathLst>
                <a:path w="123331" h="82586" extrusionOk="0">
                  <a:moveTo>
                    <a:pt x="9490" y="82534"/>
                  </a:moveTo>
                  <a:cubicBezTo>
                    <a:pt x="53821" y="75441"/>
                    <a:pt x="99039" y="43079"/>
                    <a:pt x="122978" y="4511"/>
                  </a:cubicBezTo>
                  <a:cubicBezTo>
                    <a:pt x="124307" y="1852"/>
                    <a:pt x="121648" y="-1252"/>
                    <a:pt x="118988" y="522"/>
                  </a:cubicBezTo>
                  <a:cubicBezTo>
                    <a:pt x="98152" y="13821"/>
                    <a:pt x="83966" y="34213"/>
                    <a:pt x="60914" y="44853"/>
                  </a:cubicBezTo>
                  <a:cubicBezTo>
                    <a:pt x="42295" y="53275"/>
                    <a:pt x="22346" y="59925"/>
                    <a:pt x="3727" y="68791"/>
                  </a:cubicBezTo>
                  <a:cubicBezTo>
                    <a:pt x="-4252" y="72781"/>
                    <a:pt x="1954" y="83420"/>
                    <a:pt x="9490" y="82534"/>
                  </a:cubicBezTo>
                  <a:lnTo>
                    <a:pt x="9490" y="82534"/>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20311946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500" fill="hold"/>
                                        <p:tgtEl>
                                          <p:spTgt spid="20"/>
                                        </p:tgtEl>
                                        <p:attrNameLst>
                                          <p:attrName>ppt_x</p:attrName>
                                        </p:attrNameLst>
                                      </p:cBhvr>
                                      <p:tavLst>
                                        <p:tav tm="0">
                                          <p:val>
                                            <p:strVal val="#ppt_x"/>
                                          </p:val>
                                        </p:tav>
                                        <p:tav tm="100000">
                                          <p:val>
                                            <p:strVal val="#ppt_x"/>
                                          </p:val>
                                        </p:tav>
                                      </p:tavLst>
                                    </p:anim>
                                    <p:anim calcmode="lin" valueType="num">
                                      <p:cBhvr additive="base">
                                        <p:cTn id="1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42"/>
        <p:cNvGrpSpPr/>
        <p:nvPr/>
      </p:nvGrpSpPr>
      <p:grpSpPr>
        <a:xfrm>
          <a:off x="0" y="0"/>
          <a:ext cx="0" cy="0"/>
          <a:chOff x="0" y="0"/>
          <a:chExt cx="0" cy="0"/>
        </a:xfrm>
      </p:grpSpPr>
      <p:sp>
        <p:nvSpPr>
          <p:cNvPr id="847" name="Google Shape;847;p29"/>
          <p:cNvSpPr/>
          <p:nvPr/>
        </p:nvSpPr>
        <p:spPr>
          <a:xfrm rot="5400000" flipH="1">
            <a:off x="559590" y="79048"/>
            <a:ext cx="1014248" cy="1777840"/>
          </a:xfrm>
          <a:custGeom>
            <a:avLst/>
            <a:gdLst/>
            <a:ahLst/>
            <a:cxnLst/>
            <a:rect l="l" t="t" r="r" b="b"/>
            <a:pathLst>
              <a:path w="778693" h="1364944" extrusionOk="0">
                <a:moveTo>
                  <a:pt x="770478" y="709711"/>
                </a:moveTo>
                <a:cubicBezTo>
                  <a:pt x="760725" y="708380"/>
                  <a:pt x="751415" y="711041"/>
                  <a:pt x="742549" y="713700"/>
                </a:cubicBezTo>
                <a:cubicBezTo>
                  <a:pt x="742549" y="713700"/>
                  <a:pt x="742105" y="713700"/>
                  <a:pt x="742105" y="713700"/>
                </a:cubicBezTo>
                <a:cubicBezTo>
                  <a:pt x="740776" y="714144"/>
                  <a:pt x="739446" y="714144"/>
                  <a:pt x="737672" y="714144"/>
                </a:cubicBezTo>
                <a:cubicBezTo>
                  <a:pt x="733683" y="714587"/>
                  <a:pt x="729693" y="714587"/>
                  <a:pt x="725703" y="715474"/>
                </a:cubicBezTo>
                <a:cubicBezTo>
                  <a:pt x="712847" y="718577"/>
                  <a:pt x="702651" y="727443"/>
                  <a:pt x="693785" y="736752"/>
                </a:cubicBezTo>
                <a:cubicBezTo>
                  <a:pt x="682258" y="740299"/>
                  <a:pt x="670289" y="744289"/>
                  <a:pt x="658764" y="747392"/>
                </a:cubicBezTo>
                <a:cubicBezTo>
                  <a:pt x="657434" y="747835"/>
                  <a:pt x="656104" y="748278"/>
                  <a:pt x="654331" y="748722"/>
                </a:cubicBezTo>
                <a:cubicBezTo>
                  <a:pt x="656547" y="743845"/>
                  <a:pt x="659650" y="739856"/>
                  <a:pt x="662753" y="735866"/>
                </a:cubicBezTo>
                <a:cubicBezTo>
                  <a:pt x="665856" y="734536"/>
                  <a:pt x="668959" y="733206"/>
                  <a:pt x="672063" y="731876"/>
                </a:cubicBezTo>
                <a:cubicBezTo>
                  <a:pt x="679599" y="728329"/>
                  <a:pt x="686249" y="723453"/>
                  <a:pt x="691568" y="716803"/>
                </a:cubicBezTo>
                <a:cubicBezTo>
                  <a:pt x="694671" y="712814"/>
                  <a:pt x="697774" y="707937"/>
                  <a:pt x="701765" y="703947"/>
                </a:cubicBezTo>
                <a:cubicBezTo>
                  <a:pt x="707084" y="698628"/>
                  <a:pt x="717280" y="692421"/>
                  <a:pt x="713290" y="683998"/>
                </a:cubicBezTo>
                <a:cubicBezTo>
                  <a:pt x="709744" y="680452"/>
                  <a:pt x="703981" y="683112"/>
                  <a:pt x="699104" y="686658"/>
                </a:cubicBezTo>
                <a:cubicBezTo>
                  <a:pt x="699104" y="686658"/>
                  <a:pt x="699104" y="686658"/>
                  <a:pt x="699104" y="686658"/>
                </a:cubicBezTo>
                <a:cubicBezTo>
                  <a:pt x="698218" y="686215"/>
                  <a:pt x="697774" y="687545"/>
                  <a:pt x="696888" y="687988"/>
                </a:cubicBezTo>
                <a:cubicBezTo>
                  <a:pt x="690238" y="694195"/>
                  <a:pt x="680929" y="696855"/>
                  <a:pt x="673836" y="702618"/>
                </a:cubicBezTo>
                <a:cubicBezTo>
                  <a:pt x="664970" y="710154"/>
                  <a:pt x="658320" y="720793"/>
                  <a:pt x="656104" y="732763"/>
                </a:cubicBezTo>
                <a:cubicBezTo>
                  <a:pt x="656104" y="733649"/>
                  <a:pt x="655660" y="734093"/>
                  <a:pt x="655660" y="734979"/>
                </a:cubicBezTo>
                <a:cubicBezTo>
                  <a:pt x="655660" y="735423"/>
                  <a:pt x="655660" y="735866"/>
                  <a:pt x="655660" y="736309"/>
                </a:cubicBezTo>
                <a:cubicBezTo>
                  <a:pt x="655660" y="736752"/>
                  <a:pt x="655660" y="737196"/>
                  <a:pt x="655660" y="737639"/>
                </a:cubicBezTo>
                <a:cubicBezTo>
                  <a:pt x="653887" y="740299"/>
                  <a:pt x="649454" y="746505"/>
                  <a:pt x="648568" y="750495"/>
                </a:cubicBezTo>
                <a:cubicBezTo>
                  <a:pt x="636155" y="754042"/>
                  <a:pt x="624185" y="756701"/>
                  <a:pt x="611773" y="758918"/>
                </a:cubicBezTo>
                <a:cubicBezTo>
                  <a:pt x="613545" y="753155"/>
                  <a:pt x="615319" y="747835"/>
                  <a:pt x="617978" y="742515"/>
                </a:cubicBezTo>
                <a:cubicBezTo>
                  <a:pt x="617978" y="742515"/>
                  <a:pt x="617978" y="742515"/>
                  <a:pt x="618422" y="742515"/>
                </a:cubicBezTo>
                <a:cubicBezTo>
                  <a:pt x="629061" y="737196"/>
                  <a:pt x="637927" y="729216"/>
                  <a:pt x="643691" y="719020"/>
                </a:cubicBezTo>
                <a:cubicBezTo>
                  <a:pt x="646351" y="713700"/>
                  <a:pt x="648124" y="707937"/>
                  <a:pt x="651670" y="703504"/>
                </a:cubicBezTo>
                <a:cubicBezTo>
                  <a:pt x="655217" y="699071"/>
                  <a:pt x="660537" y="695968"/>
                  <a:pt x="663640" y="691092"/>
                </a:cubicBezTo>
                <a:cubicBezTo>
                  <a:pt x="669403" y="683555"/>
                  <a:pt x="661867" y="679122"/>
                  <a:pt x="654773" y="682225"/>
                </a:cubicBezTo>
                <a:cubicBezTo>
                  <a:pt x="651670" y="683112"/>
                  <a:pt x="649010" y="684885"/>
                  <a:pt x="646794" y="687102"/>
                </a:cubicBezTo>
                <a:cubicBezTo>
                  <a:pt x="646794" y="687102"/>
                  <a:pt x="646351" y="687102"/>
                  <a:pt x="646351" y="687545"/>
                </a:cubicBezTo>
                <a:cubicBezTo>
                  <a:pt x="645907" y="687545"/>
                  <a:pt x="645907" y="687988"/>
                  <a:pt x="645465" y="688432"/>
                </a:cubicBezTo>
                <a:cubicBezTo>
                  <a:pt x="644577" y="689318"/>
                  <a:pt x="643691" y="689762"/>
                  <a:pt x="642804" y="690648"/>
                </a:cubicBezTo>
                <a:cubicBezTo>
                  <a:pt x="639701" y="693308"/>
                  <a:pt x="637041" y="696411"/>
                  <a:pt x="634382" y="699514"/>
                </a:cubicBezTo>
                <a:cubicBezTo>
                  <a:pt x="630835" y="703061"/>
                  <a:pt x="625958" y="705721"/>
                  <a:pt x="622855" y="710154"/>
                </a:cubicBezTo>
                <a:cubicBezTo>
                  <a:pt x="621083" y="712814"/>
                  <a:pt x="619752" y="715474"/>
                  <a:pt x="618422" y="718577"/>
                </a:cubicBezTo>
                <a:cubicBezTo>
                  <a:pt x="616649" y="721680"/>
                  <a:pt x="615319" y="724783"/>
                  <a:pt x="614876" y="728329"/>
                </a:cubicBezTo>
                <a:cubicBezTo>
                  <a:pt x="614876" y="728329"/>
                  <a:pt x="614876" y="728329"/>
                  <a:pt x="614876" y="728329"/>
                </a:cubicBezTo>
                <a:cubicBezTo>
                  <a:pt x="614433" y="729660"/>
                  <a:pt x="614433" y="731433"/>
                  <a:pt x="614433" y="732763"/>
                </a:cubicBezTo>
                <a:cubicBezTo>
                  <a:pt x="613989" y="734536"/>
                  <a:pt x="613989" y="735866"/>
                  <a:pt x="613545" y="737639"/>
                </a:cubicBezTo>
                <a:cubicBezTo>
                  <a:pt x="613103" y="739856"/>
                  <a:pt x="613103" y="742072"/>
                  <a:pt x="613103" y="744289"/>
                </a:cubicBezTo>
                <a:cubicBezTo>
                  <a:pt x="613103" y="744289"/>
                  <a:pt x="613545" y="744732"/>
                  <a:pt x="613545" y="744732"/>
                </a:cubicBezTo>
                <a:cubicBezTo>
                  <a:pt x="612659" y="746948"/>
                  <a:pt x="611773" y="749165"/>
                  <a:pt x="610886" y="751825"/>
                </a:cubicBezTo>
                <a:cubicBezTo>
                  <a:pt x="610442" y="753598"/>
                  <a:pt x="608670" y="758031"/>
                  <a:pt x="608670" y="760691"/>
                </a:cubicBezTo>
                <a:cubicBezTo>
                  <a:pt x="595370" y="763351"/>
                  <a:pt x="581627" y="765568"/>
                  <a:pt x="568328" y="768671"/>
                </a:cubicBezTo>
                <a:cubicBezTo>
                  <a:pt x="565668" y="769114"/>
                  <a:pt x="563009" y="770001"/>
                  <a:pt x="560792" y="770444"/>
                </a:cubicBezTo>
                <a:cubicBezTo>
                  <a:pt x="562122" y="766897"/>
                  <a:pt x="563452" y="762908"/>
                  <a:pt x="565225" y="759361"/>
                </a:cubicBezTo>
                <a:cubicBezTo>
                  <a:pt x="565225" y="759361"/>
                  <a:pt x="565668" y="759361"/>
                  <a:pt x="565668" y="758918"/>
                </a:cubicBezTo>
                <a:cubicBezTo>
                  <a:pt x="572761" y="755371"/>
                  <a:pt x="579855" y="751382"/>
                  <a:pt x="586060" y="746505"/>
                </a:cubicBezTo>
                <a:cubicBezTo>
                  <a:pt x="594927" y="739412"/>
                  <a:pt x="597587" y="727886"/>
                  <a:pt x="604679" y="719463"/>
                </a:cubicBezTo>
                <a:cubicBezTo>
                  <a:pt x="607783" y="715474"/>
                  <a:pt x="614433" y="708824"/>
                  <a:pt x="610000" y="703504"/>
                </a:cubicBezTo>
                <a:cubicBezTo>
                  <a:pt x="609112" y="702618"/>
                  <a:pt x="607783" y="702618"/>
                  <a:pt x="606453" y="702618"/>
                </a:cubicBezTo>
                <a:cubicBezTo>
                  <a:pt x="602020" y="703061"/>
                  <a:pt x="598473" y="706164"/>
                  <a:pt x="595370" y="709267"/>
                </a:cubicBezTo>
                <a:cubicBezTo>
                  <a:pt x="594484" y="709711"/>
                  <a:pt x="593596" y="711041"/>
                  <a:pt x="593154" y="711484"/>
                </a:cubicBezTo>
                <a:cubicBezTo>
                  <a:pt x="589163" y="715030"/>
                  <a:pt x="585618" y="718577"/>
                  <a:pt x="581185" y="721237"/>
                </a:cubicBezTo>
                <a:cubicBezTo>
                  <a:pt x="575864" y="724783"/>
                  <a:pt x="570102" y="728329"/>
                  <a:pt x="566111" y="733649"/>
                </a:cubicBezTo>
                <a:cubicBezTo>
                  <a:pt x="560349" y="740742"/>
                  <a:pt x="559019" y="750938"/>
                  <a:pt x="560349" y="759805"/>
                </a:cubicBezTo>
                <a:cubicBezTo>
                  <a:pt x="560349" y="759805"/>
                  <a:pt x="560349" y="760248"/>
                  <a:pt x="560792" y="760248"/>
                </a:cubicBezTo>
                <a:cubicBezTo>
                  <a:pt x="559906" y="761578"/>
                  <a:pt x="559019" y="763351"/>
                  <a:pt x="558575" y="764681"/>
                </a:cubicBezTo>
                <a:cubicBezTo>
                  <a:pt x="558132" y="766454"/>
                  <a:pt x="556359" y="769557"/>
                  <a:pt x="556359" y="771774"/>
                </a:cubicBezTo>
                <a:cubicBezTo>
                  <a:pt x="531977" y="777093"/>
                  <a:pt x="507595" y="782857"/>
                  <a:pt x="483213" y="789063"/>
                </a:cubicBezTo>
                <a:cubicBezTo>
                  <a:pt x="483213" y="789063"/>
                  <a:pt x="483213" y="789063"/>
                  <a:pt x="483213" y="788620"/>
                </a:cubicBezTo>
                <a:cubicBezTo>
                  <a:pt x="484543" y="785960"/>
                  <a:pt x="485873" y="783743"/>
                  <a:pt x="487646" y="781527"/>
                </a:cubicBezTo>
                <a:cubicBezTo>
                  <a:pt x="489419" y="781083"/>
                  <a:pt x="490749" y="780197"/>
                  <a:pt x="492522" y="779310"/>
                </a:cubicBezTo>
                <a:cubicBezTo>
                  <a:pt x="501388" y="774877"/>
                  <a:pt x="510255" y="770001"/>
                  <a:pt x="516461" y="762464"/>
                </a:cubicBezTo>
                <a:cubicBezTo>
                  <a:pt x="521781" y="756701"/>
                  <a:pt x="523111" y="749165"/>
                  <a:pt x="527544" y="742959"/>
                </a:cubicBezTo>
                <a:cubicBezTo>
                  <a:pt x="530647" y="738969"/>
                  <a:pt x="534637" y="734536"/>
                  <a:pt x="535524" y="729216"/>
                </a:cubicBezTo>
                <a:cubicBezTo>
                  <a:pt x="536410" y="723896"/>
                  <a:pt x="531534" y="720793"/>
                  <a:pt x="527101" y="723453"/>
                </a:cubicBezTo>
                <a:cubicBezTo>
                  <a:pt x="527101" y="723453"/>
                  <a:pt x="526657" y="723896"/>
                  <a:pt x="526657" y="723896"/>
                </a:cubicBezTo>
                <a:cubicBezTo>
                  <a:pt x="526214" y="723896"/>
                  <a:pt x="525770" y="723896"/>
                  <a:pt x="525770" y="724340"/>
                </a:cubicBezTo>
                <a:cubicBezTo>
                  <a:pt x="519121" y="728773"/>
                  <a:pt x="514688" y="735866"/>
                  <a:pt x="509811" y="742515"/>
                </a:cubicBezTo>
                <a:cubicBezTo>
                  <a:pt x="503605" y="750495"/>
                  <a:pt x="495182" y="756258"/>
                  <a:pt x="490749" y="765568"/>
                </a:cubicBezTo>
                <a:cubicBezTo>
                  <a:pt x="488976" y="768671"/>
                  <a:pt x="487203" y="771774"/>
                  <a:pt x="485873" y="775320"/>
                </a:cubicBezTo>
                <a:cubicBezTo>
                  <a:pt x="485429" y="776650"/>
                  <a:pt x="484543" y="778424"/>
                  <a:pt x="484543" y="780197"/>
                </a:cubicBezTo>
                <a:cubicBezTo>
                  <a:pt x="482770" y="782857"/>
                  <a:pt x="480996" y="785073"/>
                  <a:pt x="480110" y="788176"/>
                </a:cubicBezTo>
                <a:cubicBezTo>
                  <a:pt x="479666" y="789063"/>
                  <a:pt x="479666" y="789950"/>
                  <a:pt x="479223" y="790836"/>
                </a:cubicBezTo>
                <a:cubicBezTo>
                  <a:pt x="463707" y="794826"/>
                  <a:pt x="448634" y="798816"/>
                  <a:pt x="433119" y="802806"/>
                </a:cubicBezTo>
                <a:cubicBezTo>
                  <a:pt x="434006" y="800589"/>
                  <a:pt x="435779" y="798373"/>
                  <a:pt x="437108" y="796156"/>
                </a:cubicBezTo>
                <a:cubicBezTo>
                  <a:pt x="437108" y="796156"/>
                  <a:pt x="437552" y="795713"/>
                  <a:pt x="437552" y="795713"/>
                </a:cubicBezTo>
                <a:cubicBezTo>
                  <a:pt x="449521" y="790836"/>
                  <a:pt x="462377" y="785073"/>
                  <a:pt x="470800" y="775320"/>
                </a:cubicBezTo>
                <a:cubicBezTo>
                  <a:pt x="476563" y="769557"/>
                  <a:pt x="477893" y="761578"/>
                  <a:pt x="481883" y="754485"/>
                </a:cubicBezTo>
                <a:cubicBezTo>
                  <a:pt x="485873" y="748722"/>
                  <a:pt x="491193" y="743402"/>
                  <a:pt x="490749" y="735866"/>
                </a:cubicBezTo>
                <a:cubicBezTo>
                  <a:pt x="490749" y="733206"/>
                  <a:pt x="488532" y="730546"/>
                  <a:pt x="485429" y="730546"/>
                </a:cubicBezTo>
                <a:cubicBezTo>
                  <a:pt x="484986" y="730546"/>
                  <a:pt x="484543" y="730989"/>
                  <a:pt x="483656" y="730989"/>
                </a:cubicBezTo>
                <a:cubicBezTo>
                  <a:pt x="483213" y="730546"/>
                  <a:pt x="481883" y="730989"/>
                  <a:pt x="481439" y="731433"/>
                </a:cubicBezTo>
                <a:cubicBezTo>
                  <a:pt x="471687" y="734979"/>
                  <a:pt x="468140" y="744732"/>
                  <a:pt x="461934" y="751382"/>
                </a:cubicBezTo>
                <a:cubicBezTo>
                  <a:pt x="455728" y="757588"/>
                  <a:pt x="446862" y="760691"/>
                  <a:pt x="442872" y="768671"/>
                </a:cubicBezTo>
                <a:cubicBezTo>
                  <a:pt x="442429" y="769557"/>
                  <a:pt x="441542" y="771331"/>
                  <a:pt x="440212" y="773991"/>
                </a:cubicBezTo>
                <a:cubicBezTo>
                  <a:pt x="438882" y="775764"/>
                  <a:pt x="437995" y="777537"/>
                  <a:pt x="437552" y="779754"/>
                </a:cubicBezTo>
                <a:cubicBezTo>
                  <a:pt x="437552" y="780197"/>
                  <a:pt x="437108" y="780640"/>
                  <a:pt x="437108" y="781527"/>
                </a:cubicBezTo>
                <a:cubicBezTo>
                  <a:pt x="435335" y="785960"/>
                  <a:pt x="434006" y="789950"/>
                  <a:pt x="434006" y="792609"/>
                </a:cubicBezTo>
                <a:cubicBezTo>
                  <a:pt x="430902" y="796599"/>
                  <a:pt x="428685" y="800146"/>
                  <a:pt x="428242" y="802806"/>
                </a:cubicBezTo>
                <a:cubicBezTo>
                  <a:pt x="427356" y="803249"/>
                  <a:pt x="426026" y="803249"/>
                  <a:pt x="425139" y="803692"/>
                </a:cubicBezTo>
                <a:cubicBezTo>
                  <a:pt x="422480" y="804579"/>
                  <a:pt x="403860" y="809012"/>
                  <a:pt x="392334" y="813445"/>
                </a:cubicBezTo>
                <a:cubicBezTo>
                  <a:pt x="406520" y="781083"/>
                  <a:pt x="421149" y="749609"/>
                  <a:pt x="437108" y="718133"/>
                </a:cubicBezTo>
                <a:cubicBezTo>
                  <a:pt x="442429" y="708380"/>
                  <a:pt x="447305" y="698184"/>
                  <a:pt x="452624" y="688432"/>
                </a:cubicBezTo>
                <a:cubicBezTo>
                  <a:pt x="454398" y="687545"/>
                  <a:pt x="456614" y="687102"/>
                  <a:pt x="458388" y="686215"/>
                </a:cubicBezTo>
                <a:cubicBezTo>
                  <a:pt x="465480" y="683555"/>
                  <a:pt x="472573" y="680452"/>
                  <a:pt x="479666" y="676906"/>
                </a:cubicBezTo>
                <a:cubicBezTo>
                  <a:pt x="480553" y="677349"/>
                  <a:pt x="481439" y="677792"/>
                  <a:pt x="482326" y="678235"/>
                </a:cubicBezTo>
                <a:cubicBezTo>
                  <a:pt x="485429" y="679565"/>
                  <a:pt x="488976" y="680896"/>
                  <a:pt x="492522" y="682225"/>
                </a:cubicBezTo>
                <a:cubicBezTo>
                  <a:pt x="492965" y="684442"/>
                  <a:pt x="494739" y="686658"/>
                  <a:pt x="495626" y="687988"/>
                </a:cubicBezTo>
                <a:cubicBezTo>
                  <a:pt x="500059" y="693751"/>
                  <a:pt x="504935" y="699514"/>
                  <a:pt x="512028" y="702618"/>
                </a:cubicBezTo>
                <a:cubicBezTo>
                  <a:pt x="517347" y="705278"/>
                  <a:pt x="522667" y="705721"/>
                  <a:pt x="528430" y="707494"/>
                </a:cubicBezTo>
                <a:cubicBezTo>
                  <a:pt x="531090" y="708380"/>
                  <a:pt x="534193" y="709267"/>
                  <a:pt x="536853" y="710597"/>
                </a:cubicBezTo>
                <a:cubicBezTo>
                  <a:pt x="539513" y="711927"/>
                  <a:pt x="542616" y="712814"/>
                  <a:pt x="545276" y="713257"/>
                </a:cubicBezTo>
                <a:cubicBezTo>
                  <a:pt x="550152" y="715030"/>
                  <a:pt x="558132" y="712370"/>
                  <a:pt x="555916" y="706164"/>
                </a:cubicBezTo>
                <a:cubicBezTo>
                  <a:pt x="551483" y="698184"/>
                  <a:pt x="540843" y="696855"/>
                  <a:pt x="534193" y="691535"/>
                </a:cubicBezTo>
                <a:cubicBezTo>
                  <a:pt x="528430" y="685329"/>
                  <a:pt x="521781" y="679565"/>
                  <a:pt x="512914" y="677792"/>
                </a:cubicBezTo>
                <a:cubicBezTo>
                  <a:pt x="508925" y="676906"/>
                  <a:pt x="500059" y="676462"/>
                  <a:pt x="496069" y="679122"/>
                </a:cubicBezTo>
                <a:cubicBezTo>
                  <a:pt x="492079" y="677792"/>
                  <a:pt x="488532" y="676462"/>
                  <a:pt x="484986" y="674689"/>
                </a:cubicBezTo>
                <a:cubicBezTo>
                  <a:pt x="495626" y="669813"/>
                  <a:pt x="506265" y="664493"/>
                  <a:pt x="517347" y="659616"/>
                </a:cubicBezTo>
                <a:cubicBezTo>
                  <a:pt x="517347" y="659616"/>
                  <a:pt x="517791" y="660060"/>
                  <a:pt x="517791" y="660060"/>
                </a:cubicBezTo>
                <a:cubicBezTo>
                  <a:pt x="521337" y="662276"/>
                  <a:pt x="525327" y="664050"/>
                  <a:pt x="529317" y="665823"/>
                </a:cubicBezTo>
                <a:cubicBezTo>
                  <a:pt x="529317" y="665823"/>
                  <a:pt x="529317" y="665823"/>
                  <a:pt x="529317" y="666266"/>
                </a:cubicBezTo>
                <a:cubicBezTo>
                  <a:pt x="533307" y="674246"/>
                  <a:pt x="540400" y="681339"/>
                  <a:pt x="548379" y="685329"/>
                </a:cubicBezTo>
                <a:cubicBezTo>
                  <a:pt x="557245" y="689318"/>
                  <a:pt x="566998" y="690205"/>
                  <a:pt x="575864" y="693308"/>
                </a:cubicBezTo>
                <a:cubicBezTo>
                  <a:pt x="579855" y="695525"/>
                  <a:pt x="584288" y="697298"/>
                  <a:pt x="588721" y="698184"/>
                </a:cubicBezTo>
                <a:cubicBezTo>
                  <a:pt x="593154" y="699514"/>
                  <a:pt x="601134" y="698184"/>
                  <a:pt x="598917" y="691978"/>
                </a:cubicBezTo>
                <a:cubicBezTo>
                  <a:pt x="596257" y="685772"/>
                  <a:pt x="589163" y="683555"/>
                  <a:pt x="583401" y="680009"/>
                </a:cubicBezTo>
                <a:cubicBezTo>
                  <a:pt x="571431" y="675132"/>
                  <a:pt x="562122" y="664493"/>
                  <a:pt x="549709" y="660503"/>
                </a:cubicBezTo>
                <a:cubicBezTo>
                  <a:pt x="544390" y="658730"/>
                  <a:pt x="538627" y="659173"/>
                  <a:pt x="533307" y="660947"/>
                </a:cubicBezTo>
                <a:cubicBezTo>
                  <a:pt x="532420" y="661390"/>
                  <a:pt x="531090" y="661390"/>
                  <a:pt x="530204" y="662276"/>
                </a:cubicBezTo>
                <a:cubicBezTo>
                  <a:pt x="527544" y="660947"/>
                  <a:pt x="524441" y="659173"/>
                  <a:pt x="521781" y="657843"/>
                </a:cubicBezTo>
                <a:cubicBezTo>
                  <a:pt x="538183" y="651194"/>
                  <a:pt x="555029" y="644544"/>
                  <a:pt x="571875" y="638781"/>
                </a:cubicBezTo>
                <a:cubicBezTo>
                  <a:pt x="572318" y="638781"/>
                  <a:pt x="572318" y="639224"/>
                  <a:pt x="572761" y="639224"/>
                </a:cubicBezTo>
                <a:cubicBezTo>
                  <a:pt x="576308" y="641441"/>
                  <a:pt x="579411" y="643214"/>
                  <a:pt x="582957" y="644987"/>
                </a:cubicBezTo>
                <a:cubicBezTo>
                  <a:pt x="587834" y="650750"/>
                  <a:pt x="592267" y="656513"/>
                  <a:pt x="598473" y="661390"/>
                </a:cubicBezTo>
                <a:cubicBezTo>
                  <a:pt x="603793" y="665380"/>
                  <a:pt x="610442" y="668483"/>
                  <a:pt x="617092" y="668926"/>
                </a:cubicBezTo>
                <a:cubicBezTo>
                  <a:pt x="620639" y="669369"/>
                  <a:pt x="624185" y="669369"/>
                  <a:pt x="627288" y="670699"/>
                </a:cubicBezTo>
                <a:cubicBezTo>
                  <a:pt x="627732" y="670699"/>
                  <a:pt x="627732" y="670699"/>
                  <a:pt x="628175" y="670256"/>
                </a:cubicBezTo>
                <a:cubicBezTo>
                  <a:pt x="633494" y="672916"/>
                  <a:pt x="638371" y="676019"/>
                  <a:pt x="644134" y="676462"/>
                </a:cubicBezTo>
                <a:cubicBezTo>
                  <a:pt x="648124" y="676906"/>
                  <a:pt x="653001" y="674689"/>
                  <a:pt x="652557" y="670256"/>
                </a:cubicBezTo>
                <a:cubicBezTo>
                  <a:pt x="651227" y="663606"/>
                  <a:pt x="637041" y="658287"/>
                  <a:pt x="631278" y="654740"/>
                </a:cubicBezTo>
                <a:cubicBezTo>
                  <a:pt x="623742" y="651194"/>
                  <a:pt x="618422" y="643657"/>
                  <a:pt x="610886" y="640111"/>
                </a:cubicBezTo>
                <a:cubicBezTo>
                  <a:pt x="606896" y="639224"/>
                  <a:pt x="599803" y="637894"/>
                  <a:pt x="593596" y="637451"/>
                </a:cubicBezTo>
                <a:cubicBezTo>
                  <a:pt x="593596" y="637451"/>
                  <a:pt x="594040" y="637451"/>
                  <a:pt x="594040" y="637451"/>
                </a:cubicBezTo>
                <a:cubicBezTo>
                  <a:pt x="594040" y="637008"/>
                  <a:pt x="594040" y="637008"/>
                  <a:pt x="593596" y="637008"/>
                </a:cubicBezTo>
                <a:cubicBezTo>
                  <a:pt x="590051" y="637008"/>
                  <a:pt x="586060" y="637894"/>
                  <a:pt x="582514" y="638781"/>
                </a:cubicBezTo>
                <a:cubicBezTo>
                  <a:pt x="582071" y="638781"/>
                  <a:pt x="581627" y="638781"/>
                  <a:pt x="581185" y="638781"/>
                </a:cubicBezTo>
                <a:cubicBezTo>
                  <a:pt x="579855" y="637894"/>
                  <a:pt x="578524" y="637008"/>
                  <a:pt x="577194" y="636121"/>
                </a:cubicBezTo>
                <a:cubicBezTo>
                  <a:pt x="582957" y="634348"/>
                  <a:pt x="588277" y="632575"/>
                  <a:pt x="594040" y="630801"/>
                </a:cubicBezTo>
                <a:cubicBezTo>
                  <a:pt x="600246" y="629028"/>
                  <a:pt x="606009" y="627255"/>
                  <a:pt x="611773" y="625482"/>
                </a:cubicBezTo>
                <a:cubicBezTo>
                  <a:pt x="611773" y="625482"/>
                  <a:pt x="612216" y="625925"/>
                  <a:pt x="612216" y="625925"/>
                </a:cubicBezTo>
                <a:cubicBezTo>
                  <a:pt x="615762" y="628585"/>
                  <a:pt x="619752" y="630801"/>
                  <a:pt x="623742" y="632575"/>
                </a:cubicBezTo>
                <a:cubicBezTo>
                  <a:pt x="627288" y="637894"/>
                  <a:pt x="631278" y="643214"/>
                  <a:pt x="636598" y="647204"/>
                </a:cubicBezTo>
                <a:cubicBezTo>
                  <a:pt x="643248" y="652080"/>
                  <a:pt x="651227" y="653853"/>
                  <a:pt x="659207" y="656070"/>
                </a:cubicBezTo>
                <a:cubicBezTo>
                  <a:pt x="659650" y="656070"/>
                  <a:pt x="660093" y="655627"/>
                  <a:pt x="660537" y="655183"/>
                </a:cubicBezTo>
                <a:cubicBezTo>
                  <a:pt x="666743" y="658730"/>
                  <a:pt x="672063" y="664493"/>
                  <a:pt x="679599" y="665823"/>
                </a:cubicBezTo>
                <a:cubicBezTo>
                  <a:pt x="682702" y="666710"/>
                  <a:pt x="687135" y="664936"/>
                  <a:pt x="686691" y="661390"/>
                </a:cubicBezTo>
                <a:cubicBezTo>
                  <a:pt x="685805" y="657843"/>
                  <a:pt x="682702" y="655627"/>
                  <a:pt x="680486" y="652967"/>
                </a:cubicBezTo>
                <a:cubicBezTo>
                  <a:pt x="674280" y="647204"/>
                  <a:pt x="668073" y="642328"/>
                  <a:pt x="661423" y="637008"/>
                </a:cubicBezTo>
                <a:cubicBezTo>
                  <a:pt x="659207" y="635234"/>
                  <a:pt x="656547" y="633905"/>
                  <a:pt x="654331" y="632575"/>
                </a:cubicBezTo>
                <a:cubicBezTo>
                  <a:pt x="654331" y="632575"/>
                  <a:pt x="654331" y="632131"/>
                  <a:pt x="653887" y="632131"/>
                </a:cubicBezTo>
                <a:cubicBezTo>
                  <a:pt x="644577" y="626812"/>
                  <a:pt x="633938" y="623708"/>
                  <a:pt x="623299" y="626812"/>
                </a:cubicBezTo>
                <a:cubicBezTo>
                  <a:pt x="622855" y="626812"/>
                  <a:pt x="622855" y="626812"/>
                  <a:pt x="622412" y="627255"/>
                </a:cubicBezTo>
                <a:cubicBezTo>
                  <a:pt x="621083" y="626368"/>
                  <a:pt x="619309" y="625482"/>
                  <a:pt x="617978" y="624595"/>
                </a:cubicBezTo>
                <a:cubicBezTo>
                  <a:pt x="625958" y="621935"/>
                  <a:pt x="633938" y="619275"/>
                  <a:pt x="642361" y="617059"/>
                </a:cubicBezTo>
                <a:cubicBezTo>
                  <a:pt x="642804" y="617502"/>
                  <a:pt x="642804" y="617945"/>
                  <a:pt x="643691" y="617945"/>
                </a:cubicBezTo>
                <a:cubicBezTo>
                  <a:pt x="649010" y="620605"/>
                  <a:pt x="655217" y="621935"/>
                  <a:pt x="660980" y="623708"/>
                </a:cubicBezTo>
                <a:cubicBezTo>
                  <a:pt x="663640" y="626368"/>
                  <a:pt x="666743" y="629028"/>
                  <a:pt x="669403" y="631688"/>
                </a:cubicBezTo>
                <a:cubicBezTo>
                  <a:pt x="670733" y="633018"/>
                  <a:pt x="672063" y="634348"/>
                  <a:pt x="673392" y="635234"/>
                </a:cubicBezTo>
                <a:cubicBezTo>
                  <a:pt x="677825" y="638781"/>
                  <a:pt x="682702" y="640998"/>
                  <a:pt x="688022" y="643214"/>
                </a:cubicBezTo>
                <a:cubicBezTo>
                  <a:pt x="691125" y="644987"/>
                  <a:pt x="693785" y="647204"/>
                  <a:pt x="696445" y="649864"/>
                </a:cubicBezTo>
                <a:cubicBezTo>
                  <a:pt x="697332" y="650307"/>
                  <a:pt x="698218" y="651637"/>
                  <a:pt x="699104" y="651637"/>
                </a:cubicBezTo>
                <a:cubicBezTo>
                  <a:pt x="702207" y="653853"/>
                  <a:pt x="705311" y="656070"/>
                  <a:pt x="708857" y="656957"/>
                </a:cubicBezTo>
                <a:cubicBezTo>
                  <a:pt x="714620" y="659173"/>
                  <a:pt x="720827" y="655627"/>
                  <a:pt x="720383" y="648977"/>
                </a:cubicBezTo>
                <a:cubicBezTo>
                  <a:pt x="719940" y="645874"/>
                  <a:pt x="717280" y="644101"/>
                  <a:pt x="715064" y="641884"/>
                </a:cubicBezTo>
                <a:cubicBezTo>
                  <a:pt x="711961" y="638781"/>
                  <a:pt x="707971" y="636565"/>
                  <a:pt x="703981" y="634348"/>
                </a:cubicBezTo>
                <a:cubicBezTo>
                  <a:pt x="697774" y="630358"/>
                  <a:pt x="692898" y="624152"/>
                  <a:pt x="686249" y="621049"/>
                </a:cubicBezTo>
                <a:cubicBezTo>
                  <a:pt x="683146" y="619719"/>
                  <a:pt x="680042" y="618389"/>
                  <a:pt x="676939" y="617945"/>
                </a:cubicBezTo>
                <a:cubicBezTo>
                  <a:pt x="676939" y="617945"/>
                  <a:pt x="676939" y="617945"/>
                  <a:pt x="676939" y="617945"/>
                </a:cubicBezTo>
                <a:cubicBezTo>
                  <a:pt x="676939" y="617502"/>
                  <a:pt x="676496" y="617059"/>
                  <a:pt x="676496" y="617059"/>
                </a:cubicBezTo>
                <a:cubicBezTo>
                  <a:pt x="674280" y="617059"/>
                  <a:pt x="672506" y="617059"/>
                  <a:pt x="670289" y="617059"/>
                </a:cubicBezTo>
                <a:cubicBezTo>
                  <a:pt x="668959" y="617502"/>
                  <a:pt x="662753" y="617502"/>
                  <a:pt x="660093" y="618832"/>
                </a:cubicBezTo>
                <a:cubicBezTo>
                  <a:pt x="660093" y="618832"/>
                  <a:pt x="659650" y="618832"/>
                  <a:pt x="659650" y="618832"/>
                </a:cubicBezTo>
                <a:cubicBezTo>
                  <a:pt x="655660" y="617502"/>
                  <a:pt x="651670" y="616616"/>
                  <a:pt x="647681" y="614842"/>
                </a:cubicBezTo>
                <a:cubicBezTo>
                  <a:pt x="656547" y="611739"/>
                  <a:pt x="665856" y="609079"/>
                  <a:pt x="674722" y="606419"/>
                </a:cubicBezTo>
                <a:cubicBezTo>
                  <a:pt x="677383" y="609079"/>
                  <a:pt x="684919" y="610852"/>
                  <a:pt x="686691" y="611739"/>
                </a:cubicBezTo>
                <a:cubicBezTo>
                  <a:pt x="688022" y="612183"/>
                  <a:pt x="689796" y="612626"/>
                  <a:pt x="691125" y="613069"/>
                </a:cubicBezTo>
                <a:cubicBezTo>
                  <a:pt x="691125" y="613069"/>
                  <a:pt x="691125" y="613069"/>
                  <a:pt x="691125" y="613069"/>
                </a:cubicBezTo>
                <a:cubicBezTo>
                  <a:pt x="698662" y="621492"/>
                  <a:pt x="709301" y="625482"/>
                  <a:pt x="719940" y="627255"/>
                </a:cubicBezTo>
                <a:cubicBezTo>
                  <a:pt x="726147" y="629471"/>
                  <a:pt x="731910" y="633018"/>
                  <a:pt x="738116" y="635678"/>
                </a:cubicBezTo>
                <a:cubicBezTo>
                  <a:pt x="738560" y="635678"/>
                  <a:pt x="739002" y="635678"/>
                  <a:pt x="739446" y="635234"/>
                </a:cubicBezTo>
                <a:cubicBezTo>
                  <a:pt x="739889" y="635234"/>
                  <a:pt x="739889" y="635234"/>
                  <a:pt x="740332" y="635678"/>
                </a:cubicBezTo>
                <a:cubicBezTo>
                  <a:pt x="750529" y="638781"/>
                  <a:pt x="754518" y="631688"/>
                  <a:pt x="748755" y="623265"/>
                </a:cubicBezTo>
                <a:cubicBezTo>
                  <a:pt x="746982" y="620605"/>
                  <a:pt x="743879" y="619275"/>
                  <a:pt x="741663" y="617502"/>
                </a:cubicBezTo>
                <a:cubicBezTo>
                  <a:pt x="739446" y="615729"/>
                  <a:pt x="737672" y="613069"/>
                  <a:pt x="734569" y="612183"/>
                </a:cubicBezTo>
                <a:cubicBezTo>
                  <a:pt x="725703" y="607306"/>
                  <a:pt x="715507" y="608193"/>
                  <a:pt x="705754" y="608193"/>
                </a:cubicBezTo>
                <a:cubicBezTo>
                  <a:pt x="705311" y="607306"/>
                  <a:pt x="703537" y="607749"/>
                  <a:pt x="702651" y="607306"/>
                </a:cubicBezTo>
                <a:cubicBezTo>
                  <a:pt x="700878" y="607306"/>
                  <a:pt x="695558" y="607306"/>
                  <a:pt x="692455" y="608193"/>
                </a:cubicBezTo>
                <a:cubicBezTo>
                  <a:pt x="688465" y="607306"/>
                  <a:pt x="684475" y="605533"/>
                  <a:pt x="680929" y="603760"/>
                </a:cubicBezTo>
                <a:cubicBezTo>
                  <a:pt x="685805" y="602430"/>
                  <a:pt x="690238" y="601100"/>
                  <a:pt x="695115" y="599770"/>
                </a:cubicBezTo>
                <a:cubicBezTo>
                  <a:pt x="696001" y="599326"/>
                  <a:pt x="697332" y="599326"/>
                  <a:pt x="698218" y="599326"/>
                </a:cubicBezTo>
                <a:cubicBezTo>
                  <a:pt x="698218" y="600213"/>
                  <a:pt x="698662" y="600656"/>
                  <a:pt x="699991" y="601100"/>
                </a:cubicBezTo>
                <a:cubicBezTo>
                  <a:pt x="707528" y="603760"/>
                  <a:pt x="715507" y="604203"/>
                  <a:pt x="723486" y="604646"/>
                </a:cubicBezTo>
                <a:cubicBezTo>
                  <a:pt x="733239" y="605976"/>
                  <a:pt x="742105" y="601986"/>
                  <a:pt x="751415" y="599770"/>
                </a:cubicBezTo>
                <a:cubicBezTo>
                  <a:pt x="756292" y="598883"/>
                  <a:pt x="761168" y="599326"/>
                  <a:pt x="765601" y="597110"/>
                </a:cubicBezTo>
                <a:cubicBezTo>
                  <a:pt x="766045" y="597110"/>
                  <a:pt x="766045" y="596667"/>
                  <a:pt x="766045" y="596667"/>
                </a:cubicBezTo>
                <a:cubicBezTo>
                  <a:pt x="766045" y="596667"/>
                  <a:pt x="766487" y="596667"/>
                  <a:pt x="766487" y="596667"/>
                </a:cubicBezTo>
                <a:cubicBezTo>
                  <a:pt x="777127" y="592677"/>
                  <a:pt x="777127" y="582924"/>
                  <a:pt x="766931" y="578934"/>
                </a:cubicBezTo>
                <a:cubicBezTo>
                  <a:pt x="758065" y="576274"/>
                  <a:pt x="749199" y="580264"/>
                  <a:pt x="740776" y="582037"/>
                </a:cubicBezTo>
                <a:cubicBezTo>
                  <a:pt x="734126" y="582924"/>
                  <a:pt x="727477" y="581594"/>
                  <a:pt x="720827" y="584254"/>
                </a:cubicBezTo>
                <a:cubicBezTo>
                  <a:pt x="719053" y="584697"/>
                  <a:pt x="716837" y="585584"/>
                  <a:pt x="715064" y="586027"/>
                </a:cubicBezTo>
                <a:cubicBezTo>
                  <a:pt x="715064" y="586027"/>
                  <a:pt x="715064" y="586027"/>
                  <a:pt x="714620" y="586027"/>
                </a:cubicBezTo>
                <a:cubicBezTo>
                  <a:pt x="711961" y="586914"/>
                  <a:pt x="709744" y="588244"/>
                  <a:pt x="707084" y="589574"/>
                </a:cubicBezTo>
                <a:cubicBezTo>
                  <a:pt x="705754" y="590460"/>
                  <a:pt x="702207" y="593120"/>
                  <a:pt x="699548" y="595337"/>
                </a:cubicBezTo>
                <a:cubicBezTo>
                  <a:pt x="692012" y="596667"/>
                  <a:pt x="684475" y="598440"/>
                  <a:pt x="676939" y="600656"/>
                </a:cubicBezTo>
                <a:cubicBezTo>
                  <a:pt x="677383" y="599770"/>
                  <a:pt x="678269" y="598883"/>
                  <a:pt x="678713" y="597997"/>
                </a:cubicBezTo>
                <a:cubicBezTo>
                  <a:pt x="679155" y="597997"/>
                  <a:pt x="679599" y="597997"/>
                  <a:pt x="680042" y="597553"/>
                </a:cubicBezTo>
                <a:cubicBezTo>
                  <a:pt x="680042" y="597553"/>
                  <a:pt x="680486" y="597553"/>
                  <a:pt x="680929" y="597110"/>
                </a:cubicBezTo>
                <a:cubicBezTo>
                  <a:pt x="680929" y="597110"/>
                  <a:pt x="680929" y="597110"/>
                  <a:pt x="680929" y="597110"/>
                </a:cubicBezTo>
                <a:cubicBezTo>
                  <a:pt x="680929" y="597110"/>
                  <a:pt x="680929" y="597110"/>
                  <a:pt x="680929" y="597110"/>
                </a:cubicBezTo>
                <a:cubicBezTo>
                  <a:pt x="686249" y="595337"/>
                  <a:pt x="691125" y="592234"/>
                  <a:pt x="695558" y="589130"/>
                </a:cubicBezTo>
                <a:cubicBezTo>
                  <a:pt x="701321" y="585584"/>
                  <a:pt x="705311" y="580707"/>
                  <a:pt x="709301" y="575831"/>
                </a:cubicBezTo>
                <a:cubicBezTo>
                  <a:pt x="715064" y="571398"/>
                  <a:pt x="721270" y="566521"/>
                  <a:pt x="724817" y="559872"/>
                </a:cubicBezTo>
                <a:cubicBezTo>
                  <a:pt x="727477" y="555882"/>
                  <a:pt x="727477" y="549232"/>
                  <a:pt x="722600" y="547903"/>
                </a:cubicBezTo>
                <a:cubicBezTo>
                  <a:pt x="722156" y="547459"/>
                  <a:pt x="721714" y="547459"/>
                  <a:pt x="720827" y="547459"/>
                </a:cubicBezTo>
                <a:cubicBezTo>
                  <a:pt x="720383" y="547459"/>
                  <a:pt x="720383" y="547459"/>
                  <a:pt x="719940" y="547903"/>
                </a:cubicBezTo>
                <a:cubicBezTo>
                  <a:pt x="719940" y="547903"/>
                  <a:pt x="719497" y="547903"/>
                  <a:pt x="719497" y="547903"/>
                </a:cubicBezTo>
                <a:cubicBezTo>
                  <a:pt x="717280" y="548346"/>
                  <a:pt x="715064" y="549676"/>
                  <a:pt x="712847" y="551006"/>
                </a:cubicBezTo>
                <a:cubicBezTo>
                  <a:pt x="705311" y="555882"/>
                  <a:pt x="699991" y="563418"/>
                  <a:pt x="692455" y="567852"/>
                </a:cubicBezTo>
                <a:cubicBezTo>
                  <a:pt x="685362" y="572285"/>
                  <a:pt x="679155" y="578048"/>
                  <a:pt x="676496" y="586027"/>
                </a:cubicBezTo>
                <a:cubicBezTo>
                  <a:pt x="676496" y="586027"/>
                  <a:pt x="676496" y="586470"/>
                  <a:pt x="676496" y="586470"/>
                </a:cubicBezTo>
                <a:cubicBezTo>
                  <a:pt x="676052" y="587357"/>
                  <a:pt x="676052" y="588244"/>
                  <a:pt x="676052" y="589130"/>
                </a:cubicBezTo>
                <a:cubicBezTo>
                  <a:pt x="675609" y="590460"/>
                  <a:pt x="675609" y="591790"/>
                  <a:pt x="675609" y="593120"/>
                </a:cubicBezTo>
                <a:cubicBezTo>
                  <a:pt x="675609" y="593563"/>
                  <a:pt x="675609" y="594450"/>
                  <a:pt x="675166" y="594893"/>
                </a:cubicBezTo>
                <a:cubicBezTo>
                  <a:pt x="672950" y="597553"/>
                  <a:pt x="671176" y="600213"/>
                  <a:pt x="671619" y="601986"/>
                </a:cubicBezTo>
                <a:cubicBezTo>
                  <a:pt x="663197" y="604203"/>
                  <a:pt x="654773" y="606863"/>
                  <a:pt x="645907" y="609522"/>
                </a:cubicBezTo>
                <a:cubicBezTo>
                  <a:pt x="647237" y="606863"/>
                  <a:pt x="648568" y="604203"/>
                  <a:pt x="650340" y="601543"/>
                </a:cubicBezTo>
                <a:cubicBezTo>
                  <a:pt x="664526" y="596667"/>
                  <a:pt x="671176" y="582037"/>
                  <a:pt x="673836" y="568295"/>
                </a:cubicBezTo>
                <a:cubicBezTo>
                  <a:pt x="675166" y="563418"/>
                  <a:pt x="677383" y="558985"/>
                  <a:pt x="679155" y="554109"/>
                </a:cubicBezTo>
                <a:cubicBezTo>
                  <a:pt x="680486" y="551006"/>
                  <a:pt x="680486" y="547459"/>
                  <a:pt x="676939" y="546129"/>
                </a:cubicBezTo>
                <a:cubicBezTo>
                  <a:pt x="676496" y="546129"/>
                  <a:pt x="676052" y="546129"/>
                  <a:pt x="676052" y="546129"/>
                </a:cubicBezTo>
                <a:cubicBezTo>
                  <a:pt x="676052" y="545686"/>
                  <a:pt x="676052" y="545243"/>
                  <a:pt x="675609" y="545243"/>
                </a:cubicBezTo>
                <a:cubicBezTo>
                  <a:pt x="668516" y="544356"/>
                  <a:pt x="662309" y="551892"/>
                  <a:pt x="660093" y="557655"/>
                </a:cubicBezTo>
                <a:cubicBezTo>
                  <a:pt x="657876" y="563418"/>
                  <a:pt x="653001" y="566965"/>
                  <a:pt x="649454" y="571841"/>
                </a:cubicBezTo>
                <a:cubicBezTo>
                  <a:pt x="643691" y="580264"/>
                  <a:pt x="643691" y="590903"/>
                  <a:pt x="646351" y="600656"/>
                </a:cubicBezTo>
                <a:cubicBezTo>
                  <a:pt x="646351" y="600656"/>
                  <a:pt x="646351" y="600656"/>
                  <a:pt x="646351" y="600656"/>
                </a:cubicBezTo>
                <a:cubicBezTo>
                  <a:pt x="644134" y="604646"/>
                  <a:pt x="641918" y="608193"/>
                  <a:pt x="641918" y="610852"/>
                </a:cubicBezTo>
                <a:cubicBezTo>
                  <a:pt x="634824" y="613069"/>
                  <a:pt x="627732" y="615285"/>
                  <a:pt x="620639" y="617502"/>
                </a:cubicBezTo>
                <a:cubicBezTo>
                  <a:pt x="615319" y="618832"/>
                  <a:pt x="610000" y="620605"/>
                  <a:pt x="604679" y="622379"/>
                </a:cubicBezTo>
                <a:cubicBezTo>
                  <a:pt x="605123" y="620162"/>
                  <a:pt x="606009" y="617945"/>
                  <a:pt x="606896" y="615729"/>
                </a:cubicBezTo>
                <a:cubicBezTo>
                  <a:pt x="608226" y="614842"/>
                  <a:pt x="609556" y="613956"/>
                  <a:pt x="610886" y="613512"/>
                </a:cubicBezTo>
                <a:cubicBezTo>
                  <a:pt x="619752" y="609966"/>
                  <a:pt x="629061" y="604646"/>
                  <a:pt x="631278" y="594450"/>
                </a:cubicBezTo>
                <a:cubicBezTo>
                  <a:pt x="633052" y="589130"/>
                  <a:pt x="632608" y="583367"/>
                  <a:pt x="636155" y="578934"/>
                </a:cubicBezTo>
                <a:cubicBezTo>
                  <a:pt x="638371" y="574058"/>
                  <a:pt x="642361" y="567852"/>
                  <a:pt x="639701" y="562532"/>
                </a:cubicBezTo>
                <a:cubicBezTo>
                  <a:pt x="639258" y="562088"/>
                  <a:pt x="638815" y="561645"/>
                  <a:pt x="637927" y="561202"/>
                </a:cubicBezTo>
                <a:cubicBezTo>
                  <a:pt x="637927" y="560315"/>
                  <a:pt x="636598" y="559872"/>
                  <a:pt x="636155" y="559872"/>
                </a:cubicBezTo>
                <a:cubicBezTo>
                  <a:pt x="635268" y="559872"/>
                  <a:pt x="634824" y="559872"/>
                  <a:pt x="633938" y="560315"/>
                </a:cubicBezTo>
                <a:cubicBezTo>
                  <a:pt x="633938" y="560315"/>
                  <a:pt x="633938" y="560315"/>
                  <a:pt x="633938" y="560315"/>
                </a:cubicBezTo>
                <a:cubicBezTo>
                  <a:pt x="633494" y="560315"/>
                  <a:pt x="633052" y="560315"/>
                  <a:pt x="632165" y="560758"/>
                </a:cubicBezTo>
                <a:cubicBezTo>
                  <a:pt x="631722" y="560758"/>
                  <a:pt x="630835" y="561202"/>
                  <a:pt x="630391" y="561645"/>
                </a:cubicBezTo>
                <a:cubicBezTo>
                  <a:pt x="627732" y="562975"/>
                  <a:pt x="625072" y="564748"/>
                  <a:pt x="623299" y="566965"/>
                </a:cubicBezTo>
                <a:cubicBezTo>
                  <a:pt x="620639" y="570955"/>
                  <a:pt x="619309" y="576274"/>
                  <a:pt x="615762" y="579821"/>
                </a:cubicBezTo>
                <a:cubicBezTo>
                  <a:pt x="612659" y="582924"/>
                  <a:pt x="608670" y="585584"/>
                  <a:pt x="606009" y="589130"/>
                </a:cubicBezTo>
                <a:cubicBezTo>
                  <a:pt x="601134" y="597110"/>
                  <a:pt x="601576" y="606419"/>
                  <a:pt x="602463" y="615285"/>
                </a:cubicBezTo>
                <a:cubicBezTo>
                  <a:pt x="602463" y="615285"/>
                  <a:pt x="602463" y="615285"/>
                  <a:pt x="602463" y="615285"/>
                </a:cubicBezTo>
                <a:cubicBezTo>
                  <a:pt x="601134" y="618389"/>
                  <a:pt x="600246" y="621492"/>
                  <a:pt x="600246" y="623708"/>
                </a:cubicBezTo>
                <a:cubicBezTo>
                  <a:pt x="588277" y="627255"/>
                  <a:pt x="576308" y="631245"/>
                  <a:pt x="564782" y="635234"/>
                </a:cubicBezTo>
                <a:cubicBezTo>
                  <a:pt x="565668" y="632131"/>
                  <a:pt x="566555" y="629028"/>
                  <a:pt x="567885" y="625925"/>
                </a:cubicBezTo>
                <a:cubicBezTo>
                  <a:pt x="568328" y="625925"/>
                  <a:pt x="568772" y="625482"/>
                  <a:pt x="569214" y="625482"/>
                </a:cubicBezTo>
                <a:cubicBezTo>
                  <a:pt x="577194" y="621492"/>
                  <a:pt x="584288" y="615285"/>
                  <a:pt x="589607" y="607749"/>
                </a:cubicBezTo>
                <a:cubicBezTo>
                  <a:pt x="591824" y="604203"/>
                  <a:pt x="593596" y="600213"/>
                  <a:pt x="594040" y="595780"/>
                </a:cubicBezTo>
                <a:cubicBezTo>
                  <a:pt x="594484" y="591790"/>
                  <a:pt x="595370" y="587800"/>
                  <a:pt x="598030" y="584254"/>
                </a:cubicBezTo>
                <a:cubicBezTo>
                  <a:pt x="602906" y="577604"/>
                  <a:pt x="608670" y="569625"/>
                  <a:pt x="607783" y="560758"/>
                </a:cubicBezTo>
                <a:cubicBezTo>
                  <a:pt x="607339" y="557655"/>
                  <a:pt x="606009" y="553666"/>
                  <a:pt x="602906" y="552779"/>
                </a:cubicBezTo>
                <a:cubicBezTo>
                  <a:pt x="602906" y="552779"/>
                  <a:pt x="602906" y="552779"/>
                  <a:pt x="602906" y="552336"/>
                </a:cubicBezTo>
                <a:cubicBezTo>
                  <a:pt x="602020" y="551449"/>
                  <a:pt x="600246" y="552336"/>
                  <a:pt x="599360" y="552779"/>
                </a:cubicBezTo>
                <a:cubicBezTo>
                  <a:pt x="594040" y="556769"/>
                  <a:pt x="591380" y="562975"/>
                  <a:pt x="587834" y="568738"/>
                </a:cubicBezTo>
                <a:cubicBezTo>
                  <a:pt x="585618" y="572285"/>
                  <a:pt x="582514" y="575831"/>
                  <a:pt x="578968" y="578934"/>
                </a:cubicBezTo>
                <a:cubicBezTo>
                  <a:pt x="572761" y="585140"/>
                  <a:pt x="564782" y="591347"/>
                  <a:pt x="563452" y="600656"/>
                </a:cubicBezTo>
                <a:cubicBezTo>
                  <a:pt x="563009" y="603316"/>
                  <a:pt x="562565" y="605533"/>
                  <a:pt x="562565" y="608193"/>
                </a:cubicBezTo>
                <a:cubicBezTo>
                  <a:pt x="562565" y="609522"/>
                  <a:pt x="562565" y="610409"/>
                  <a:pt x="562565" y="611739"/>
                </a:cubicBezTo>
                <a:cubicBezTo>
                  <a:pt x="562565" y="612626"/>
                  <a:pt x="562565" y="613069"/>
                  <a:pt x="562565" y="613956"/>
                </a:cubicBezTo>
                <a:cubicBezTo>
                  <a:pt x="562565" y="614842"/>
                  <a:pt x="562565" y="615729"/>
                  <a:pt x="562565" y="617059"/>
                </a:cubicBezTo>
                <a:cubicBezTo>
                  <a:pt x="562565" y="619275"/>
                  <a:pt x="563009" y="621492"/>
                  <a:pt x="563452" y="623265"/>
                </a:cubicBezTo>
                <a:cubicBezTo>
                  <a:pt x="563452" y="624152"/>
                  <a:pt x="563895" y="624595"/>
                  <a:pt x="564339" y="625482"/>
                </a:cubicBezTo>
                <a:cubicBezTo>
                  <a:pt x="562565" y="629028"/>
                  <a:pt x="560349" y="634348"/>
                  <a:pt x="560349" y="637894"/>
                </a:cubicBezTo>
                <a:cubicBezTo>
                  <a:pt x="548379" y="642328"/>
                  <a:pt x="535967" y="646761"/>
                  <a:pt x="524441" y="651637"/>
                </a:cubicBezTo>
                <a:cubicBezTo>
                  <a:pt x="524884" y="650307"/>
                  <a:pt x="524884" y="648534"/>
                  <a:pt x="525327" y="647204"/>
                </a:cubicBezTo>
                <a:cubicBezTo>
                  <a:pt x="527101" y="646317"/>
                  <a:pt x="528874" y="644987"/>
                  <a:pt x="530204" y="643657"/>
                </a:cubicBezTo>
                <a:cubicBezTo>
                  <a:pt x="535967" y="639224"/>
                  <a:pt x="541286" y="634348"/>
                  <a:pt x="545276" y="628142"/>
                </a:cubicBezTo>
                <a:cubicBezTo>
                  <a:pt x="548379" y="622822"/>
                  <a:pt x="548379" y="616616"/>
                  <a:pt x="549266" y="610852"/>
                </a:cubicBezTo>
                <a:cubicBezTo>
                  <a:pt x="550596" y="605089"/>
                  <a:pt x="553256" y="599770"/>
                  <a:pt x="555916" y="594007"/>
                </a:cubicBezTo>
                <a:cubicBezTo>
                  <a:pt x="558575" y="587357"/>
                  <a:pt x="559906" y="579821"/>
                  <a:pt x="556802" y="573171"/>
                </a:cubicBezTo>
                <a:cubicBezTo>
                  <a:pt x="555916" y="571398"/>
                  <a:pt x="554586" y="569625"/>
                  <a:pt x="553256" y="569181"/>
                </a:cubicBezTo>
                <a:cubicBezTo>
                  <a:pt x="553256" y="568738"/>
                  <a:pt x="553256" y="568295"/>
                  <a:pt x="552812" y="568295"/>
                </a:cubicBezTo>
                <a:cubicBezTo>
                  <a:pt x="552369" y="567852"/>
                  <a:pt x="551483" y="567852"/>
                  <a:pt x="551039" y="567852"/>
                </a:cubicBezTo>
                <a:cubicBezTo>
                  <a:pt x="538627" y="570955"/>
                  <a:pt x="535524" y="590460"/>
                  <a:pt x="527987" y="599770"/>
                </a:cubicBezTo>
                <a:cubicBezTo>
                  <a:pt x="516904" y="613956"/>
                  <a:pt x="509811" y="630358"/>
                  <a:pt x="521781" y="645874"/>
                </a:cubicBezTo>
                <a:cubicBezTo>
                  <a:pt x="521781" y="645874"/>
                  <a:pt x="521781" y="645874"/>
                  <a:pt x="521781" y="646317"/>
                </a:cubicBezTo>
                <a:cubicBezTo>
                  <a:pt x="521337" y="648090"/>
                  <a:pt x="520008" y="651194"/>
                  <a:pt x="520451" y="653410"/>
                </a:cubicBezTo>
                <a:cubicBezTo>
                  <a:pt x="509811" y="657843"/>
                  <a:pt x="498729" y="662720"/>
                  <a:pt x="488532" y="668039"/>
                </a:cubicBezTo>
                <a:cubicBezTo>
                  <a:pt x="488532" y="664936"/>
                  <a:pt x="489419" y="662276"/>
                  <a:pt x="489862" y="659173"/>
                </a:cubicBezTo>
                <a:cubicBezTo>
                  <a:pt x="491636" y="657843"/>
                  <a:pt x="493409" y="656070"/>
                  <a:pt x="494296" y="655183"/>
                </a:cubicBezTo>
                <a:cubicBezTo>
                  <a:pt x="500502" y="648977"/>
                  <a:pt x="506265" y="641884"/>
                  <a:pt x="507595" y="632575"/>
                </a:cubicBezTo>
                <a:cubicBezTo>
                  <a:pt x="508038" y="628142"/>
                  <a:pt x="508038" y="624595"/>
                  <a:pt x="509368" y="620162"/>
                </a:cubicBezTo>
                <a:cubicBezTo>
                  <a:pt x="511142" y="614842"/>
                  <a:pt x="514688" y="609966"/>
                  <a:pt x="514688" y="604203"/>
                </a:cubicBezTo>
                <a:cubicBezTo>
                  <a:pt x="515131" y="601543"/>
                  <a:pt x="513801" y="597997"/>
                  <a:pt x="512028" y="596667"/>
                </a:cubicBezTo>
                <a:cubicBezTo>
                  <a:pt x="512028" y="595337"/>
                  <a:pt x="509811" y="595337"/>
                  <a:pt x="508925" y="595780"/>
                </a:cubicBezTo>
                <a:cubicBezTo>
                  <a:pt x="508925" y="595780"/>
                  <a:pt x="508925" y="595780"/>
                  <a:pt x="508481" y="595780"/>
                </a:cubicBezTo>
                <a:cubicBezTo>
                  <a:pt x="508038" y="595780"/>
                  <a:pt x="507152" y="596223"/>
                  <a:pt x="506265" y="596667"/>
                </a:cubicBezTo>
                <a:cubicBezTo>
                  <a:pt x="505821" y="596667"/>
                  <a:pt x="505821" y="597110"/>
                  <a:pt x="505378" y="597110"/>
                </a:cubicBezTo>
                <a:cubicBezTo>
                  <a:pt x="501388" y="599326"/>
                  <a:pt x="497842" y="603316"/>
                  <a:pt x="495626" y="607306"/>
                </a:cubicBezTo>
                <a:cubicBezTo>
                  <a:pt x="493409" y="612183"/>
                  <a:pt x="492079" y="617502"/>
                  <a:pt x="488976" y="622379"/>
                </a:cubicBezTo>
                <a:cubicBezTo>
                  <a:pt x="485873" y="627255"/>
                  <a:pt x="482770" y="632575"/>
                  <a:pt x="482326" y="638338"/>
                </a:cubicBezTo>
                <a:cubicBezTo>
                  <a:pt x="481883" y="642328"/>
                  <a:pt x="482770" y="646761"/>
                  <a:pt x="483656" y="650750"/>
                </a:cubicBezTo>
                <a:cubicBezTo>
                  <a:pt x="484099" y="652967"/>
                  <a:pt x="484543" y="655627"/>
                  <a:pt x="485429" y="658287"/>
                </a:cubicBezTo>
                <a:cubicBezTo>
                  <a:pt x="484543" y="662276"/>
                  <a:pt x="483656" y="666710"/>
                  <a:pt x="484543" y="669369"/>
                </a:cubicBezTo>
                <a:cubicBezTo>
                  <a:pt x="474790" y="673802"/>
                  <a:pt x="465480" y="677792"/>
                  <a:pt x="455728" y="681782"/>
                </a:cubicBezTo>
                <a:cubicBezTo>
                  <a:pt x="478336" y="637451"/>
                  <a:pt x="499615" y="592677"/>
                  <a:pt x="516461" y="545686"/>
                </a:cubicBezTo>
                <a:cubicBezTo>
                  <a:pt x="521781" y="531057"/>
                  <a:pt x="526214" y="515984"/>
                  <a:pt x="530647" y="501355"/>
                </a:cubicBezTo>
                <a:cubicBezTo>
                  <a:pt x="534637" y="500912"/>
                  <a:pt x="538183" y="500025"/>
                  <a:pt x="541729" y="499139"/>
                </a:cubicBezTo>
                <a:cubicBezTo>
                  <a:pt x="542173" y="499582"/>
                  <a:pt x="542173" y="500025"/>
                  <a:pt x="543060" y="500468"/>
                </a:cubicBezTo>
                <a:cubicBezTo>
                  <a:pt x="546163" y="503572"/>
                  <a:pt x="550152" y="505345"/>
                  <a:pt x="553699" y="507118"/>
                </a:cubicBezTo>
                <a:cubicBezTo>
                  <a:pt x="560792" y="518644"/>
                  <a:pt x="574535" y="523964"/>
                  <a:pt x="586947" y="527954"/>
                </a:cubicBezTo>
                <a:cubicBezTo>
                  <a:pt x="594040" y="530613"/>
                  <a:pt x="600246" y="536376"/>
                  <a:pt x="607783" y="537263"/>
                </a:cubicBezTo>
                <a:cubicBezTo>
                  <a:pt x="612216" y="537706"/>
                  <a:pt x="617092" y="537263"/>
                  <a:pt x="621083" y="534603"/>
                </a:cubicBezTo>
                <a:cubicBezTo>
                  <a:pt x="621525" y="534160"/>
                  <a:pt x="622412" y="533717"/>
                  <a:pt x="621969" y="532830"/>
                </a:cubicBezTo>
                <a:cubicBezTo>
                  <a:pt x="621969" y="532387"/>
                  <a:pt x="622412" y="532387"/>
                  <a:pt x="622412" y="531943"/>
                </a:cubicBezTo>
                <a:cubicBezTo>
                  <a:pt x="622855" y="530613"/>
                  <a:pt x="622855" y="528840"/>
                  <a:pt x="621969" y="527954"/>
                </a:cubicBezTo>
                <a:cubicBezTo>
                  <a:pt x="617092" y="523964"/>
                  <a:pt x="611329" y="521747"/>
                  <a:pt x="606453" y="518201"/>
                </a:cubicBezTo>
                <a:cubicBezTo>
                  <a:pt x="597587" y="512438"/>
                  <a:pt x="589163" y="504015"/>
                  <a:pt x="578081" y="502685"/>
                </a:cubicBezTo>
                <a:cubicBezTo>
                  <a:pt x="570988" y="500912"/>
                  <a:pt x="563452" y="501798"/>
                  <a:pt x="556802" y="503572"/>
                </a:cubicBezTo>
                <a:cubicBezTo>
                  <a:pt x="553256" y="502241"/>
                  <a:pt x="550152" y="500025"/>
                  <a:pt x="547049" y="497808"/>
                </a:cubicBezTo>
                <a:cubicBezTo>
                  <a:pt x="549266" y="497365"/>
                  <a:pt x="551926" y="496479"/>
                  <a:pt x="554142" y="496035"/>
                </a:cubicBezTo>
                <a:cubicBezTo>
                  <a:pt x="565668" y="492932"/>
                  <a:pt x="577194" y="489829"/>
                  <a:pt x="588277" y="486282"/>
                </a:cubicBezTo>
                <a:cubicBezTo>
                  <a:pt x="590937" y="488056"/>
                  <a:pt x="593596" y="489386"/>
                  <a:pt x="596257" y="491159"/>
                </a:cubicBezTo>
                <a:cubicBezTo>
                  <a:pt x="601134" y="497365"/>
                  <a:pt x="606009" y="505345"/>
                  <a:pt x="613989" y="508005"/>
                </a:cubicBezTo>
                <a:cubicBezTo>
                  <a:pt x="617978" y="509335"/>
                  <a:pt x="622855" y="509778"/>
                  <a:pt x="626402" y="512438"/>
                </a:cubicBezTo>
                <a:cubicBezTo>
                  <a:pt x="633938" y="516871"/>
                  <a:pt x="640144" y="524850"/>
                  <a:pt x="649010" y="526624"/>
                </a:cubicBezTo>
                <a:cubicBezTo>
                  <a:pt x="649010" y="526624"/>
                  <a:pt x="649010" y="526624"/>
                  <a:pt x="649010" y="526624"/>
                </a:cubicBezTo>
                <a:cubicBezTo>
                  <a:pt x="649454" y="526624"/>
                  <a:pt x="649898" y="526624"/>
                  <a:pt x="650340" y="527067"/>
                </a:cubicBezTo>
                <a:cubicBezTo>
                  <a:pt x="651670" y="527067"/>
                  <a:pt x="654773" y="527510"/>
                  <a:pt x="655660" y="526624"/>
                </a:cubicBezTo>
                <a:cubicBezTo>
                  <a:pt x="657876" y="525737"/>
                  <a:pt x="659207" y="524407"/>
                  <a:pt x="657876" y="521304"/>
                </a:cubicBezTo>
                <a:cubicBezTo>
                  <a:pt x="653443" y="513768"/>
                  <a:pt x="645465" y="509778"/>
                  <a:pt x="639258" y="504458"/>
                </a:cubicBezTo>
                <a:cubicBezTo>
                  <a:pt x="627732" y="494705"/>
                  <a:pt x="625516" y="488499"/>
                  <a:pt x="608670" y="487169"/>
                </a:cubicBezTo>
                <a:cubicBezTo>
                  <a:pt x="606009" y="487169"/>
                  <a:pt x="601134" y="486282"/>
                  <a:pt x="598473" y="488056"/>
                </a:cubicBezTo>
                <a:cubicBezTo>
                  <a:pt x="597143" y="487169"/>
                  <a:pt x="595370" y="486282"/>
                  <a:pt x="594040" y="485396"/>
                </a:cubicBezTo>
                <a:cubicBezTo>
                  <a:pt x="600246" y="483623"/>
                  <a:pt x="606896" y="481406"/>
                  <a:pt x="613103" y="479633"/>
                </a:cubicBezTo>
                <a:cubicBezTo>
                  <a:pt x="618422" y="477859"/>
                  <a:pt x="623742" y="476086"/>
                  <a:pt x="629061" y="473870"/>
                </a:cubicBezTo>
                <a:cubicBezTo>
                  <a:pt x="631722" y="475200"/>
                  <a:pt x="634382" y="476973"/>
                  <a:pt x="637041" y="478303"/>
                </a:cubicBezTo>
                <a:cubicBezTo>
                  <a:pt x="643248" y="484953"/>
                  <a:pt x="649898" y="491602"/>
                  <a:pt x="658764" y="494262"/>
                </a:cubicBezTo>
                <a:cubicBezTo>
                  <a:pt x="662309" y="495149"/>
                  <a:pt x="665413" y="493819"/>
                  <a:pt x="668959" y="494262"/>
                </a:cubicBezTo>
                <a:cubicBezTo>
                  <a:pt x="673836" y="495149"/>
                  <a:pt x="678713" y="496922"/>
                  <a:pt x="684032" y="497365"/>
                </a:cubicBezTo>
                <a:cubicBezTo>
                  <a:pt x="684475" y="497365"/>
                  <a:pt x="686249" y="497365"/>
                  <a:pt x="688022" y="497365"/>
                </a:cubicBezTo>
                <a:cubicBezTo>
                  <a:pt x="688465" y="497365"/>
                  <a:pt x="689352" y="497365"/>
                  <a:pt x="689796" y="497365"/>
                </a:cubicBezTo>
                <a:cubicBezTo>
                  <a:pt x="690682" y="497365"/>
                  <a:pt x="692455" y="497365"/>
                  <a:pt x="693785" y="496922"/>
                </a:cubicBezTo>
                <a:cubicBezTo>
                  <a:pt x="696445" y="496922"/>
                  <a:pt x="698662" y="496035"/>
                  <a:pt x="698662" y="495149"/>
                </a:cubicBezTo>
                <a:cubicBezTo>
                  <a:pt x="698662" y="495149"/>
                  <a:pt x="698662" y="495149"/>
                  <a:pt x="698662" y="495149"/>
                </a:cubicBezTo>
                <a:cubicBezTo>
                  <a:pt x="700435" y="493819"/>
                  <a:pt x="701321" y="492489"/>
                  <a:pt x="700435" y="489829"/>
                </a:cubicBezTo>
                <a:cubicBezTo>
                  <a:pt x="698662" y="487612"/>
                  <a:pt x="696001" y="486282"/>
                  <a:pt x="693341" y="484953"/>
                </a:cubicBezTo>
                <a:cubicBezTo>
                  <a:pt x="686249" y="480963"/>
                  <a:pt x="678269" y="480076"/>
                  <a:pt x="670733" y="477859"/>
                </a:cubicBezTo>
                <a:cubicBezTo>
                  <a:pt x="666300" y="476530"/>
                  <a:pt x="662309" y="473870"/>
                  <a:pt x="657876" y="472983"/>
                </a:cubicBezTo>
                <a:cubicBezTo>
                  <a:pt x="653001" y="471653"/>
                  <a:pt x="648124" y="471653"/>
                  <a:pt x="643691" y="472540"/>
                </a:cubicBezTo>
                <a:cubicBezTo>
                  <a:pt x="642804" y="472540"/>
                  <a:pt x="640144" y="472540"/>
                  <a:pt x="638371" y="473426"/>
                </a:cubicBezTo>
                <a:cubicBezTo>
                  <a:pt x="637041" y="472540"/>
                  <a:pt x="636155" y="472096"/>
                  <a:pt x="634824" y="471210"/>
                </a:cubicBezTo>
                <a:cubicBezTo>
                  <a:pt x="645021" y="467220"/>
                  <a:pt x="655217" y="463230"/>
                  <a:pt x="664970" y="457911"/>
                </a:cubicBezTo>
                <a:cubicBezTo>
                  <a:pt x="664970" y="457911"/>
                  <a:pt x="664970" y="457911"/>
                  <a:pt x="664970" y="457911"/>
                </a:cubicBezTo>
                <a:cubicBezTo>
                  <a:pt x="664970" y="457911"/>
                  <a:pt x="664970" y="457911"/>
                  <a:pt x="664970" y="457911"/>
                </a:cubicBezTo>
                <a:cubicBezTo>
                  <a:pt x="664970" y="457911"/>
                  <a:pt x="664970" y="458354"/>
                  <a:pt x="665413" y="458354"/>
                </a:cubicBezTo>
                <a:cubicBezTo>
                  <a:pt x="669403" y="458797"/>
                  <a:pt x="673836" y="457024"/>
                  <a:pt x="677825" y="456581"/>
                </a:cubicBezTo>
                <a:cubicBezTo>
                  <a:pt x="687579" y="454364"/>
                  <a:pt x="695115" y="446828"/>
                  <a:pt x="700435" y="438405"/>
                </a:cubicBezTo>
                <a:cubicBezTo>
                  <a:pt x="707971" y="432199"/>
                  <a:pt x="722600" y="422889"/>
                  <a:pt x="721714" y="411806"/>
                </a:cubicBezTo>
                <a:cubicBezTo>
                  <a:pt x="720383" y="408260"/>
                  <a:pt x="716837" y="409146"/>
                  <a:pt x="713290" y="410920"/>
                </a:cubicBezTo>
                <a:cubicBezTo>
                  <a:pt x="707971" y="413580"/>
                  <a:pt x="703095" y="418456"/>
                  <a:pt x="697774" y="420673"/>
                </a:cubicBezTo>
                <a:cubicBezTo>
                  <a:pt x="684032" y="425549"/>
                  <a:pt x="674280" y="434415"/>
                  <a:pt x="668073" y="447714"/>
                </a:cubicBezTo>
                <a:cubicBezTo>
                  <a:pt x="667630" y="449044"/>
                  <a:pt x="665856" y="451704"/>
                  <a:pt x="664970" y="453921"/>
                </a:cubicBezTo>
                <a:cubicBezTo>
                  <a:pt x="656990" y="457911"/>
                  <a:pt x="648124" y="461014"/>
                  <a:pt x="639701" y="464117"/>
                </a:cubicBezTo>
                <a:cubicBezTo>
                  <a:pt x="638371" y="464560"/>
                  <a:pt x="637485" y="465004"/>
                  <a:pt x="636155" y="465447"/>
                </a:cubicBezTo>
                <a:cubicBezTo>
                  <a:pt x="637041" y="464117"/>
                  <a:pt x="637927" y="462787"/>
                  <a:pt x="638815" y="461900"/>
                </a:cubicBezTo>
                <a:cubicBezTo>
                  <a:pt x="649898" y="457911"/>
                  <a:pt x="660093" y="450374"/>
                  <a:pt x="666300" y="440178"/>
                </a:cubicBezTo>
                <a:cubicBezTo>
                  <a:pt x="669847" y="433085"/>
                  <a:pt x="671619" y="425106"/>
                  <a:pt x="674280" y="417569"/>
                </a:cubicBezTo>
                <a:cubicBezTo>
                  <a:pt x="675166" y="414466"/>
                  <a:pt x="677383" y="410920"/>
                  <a:pt x="678269" y="407817"/>
                </a:cubicBezTo>
                <a:cubicBezTo>
                  <a:pt x="678269" y="405157"/>
                  <a:pt x="675609" y="403827"/>
                  <a:pt x="673392" y="404270"/>
                </a:cubicBezTo>
                <a:cubicBezTo>
                  <a:pt x="673392" y="404270"/>
                  <a:pt x="673392" y="404270"/>
                  <a:pt x="673392" y="404270"/>
                </a:cubicBezTo>
                <a:cubicBezTo>
                  <a:pt x="672506" y="403384"/>
                  <a:pt x="671176" y="404713"/>
                  <a:pt x="670289" y="405157"/>
                </a:cubicBezTo>
                <a:cubicBezTo>
                  <a:pt x="663197" y="409590"/>
                  <a:pt x="659650" y="417126"/>
                  <a:pt x="655217" y="424219"/>
                </a:cubicBezTo>
                <a:cubicBezTo>
                  <a:pt x="651670" y="427766"/>
                  <a:pt x="647237" y="430426"/>
                  <a:pt x="644134" y="434415"/>
                </a:cubicBezTo>
                <a:cubicBezTo>
                  <a:pt x="640144" y="438405"/>
                  <a:pt x="638371" y="443281"/>
                  <a:pt x="637041" y="448601"/>
                </a:cubicBezTo>
                <a:cubicBezTo>
                  <a:pt x="636598" y="450818"/>
                  <a:pt x="636155" y="452591"/>
                  <a:pt x="635711" y="454808"/>
                </a:cubicBezTo>
                <a:cubicBezTo>
                  <a:pt x="635711" y="455251"/>
                  <a:pt x="635711" y="455694"/>
                  <a:pt x="635711" y="456137"/>
                </a:cubicBezTo>
                <a:cubicBezTo>
                  <a:pt x="635711" y="457024"/>
                  <a:pt x="635711" y="458354"/>
                  <a:pt x="635711" y="459241"/>
                </a:cubicBezTo>
                <a:cubicBezTo>
                  <a:pt x="634382" y="461457"/>
                  <a:pt x="633052" y="463674"/>
                  <a:pt x="631722" y="465890"/>
                </a:cubicBezTo>
                <a:cubicBezTo>
                  <a:pt x="631278" y="466334"/>
                  <a:pt x="631278" y="466777"/>
                  <a:pt x="631278" y="467220"/>
                </a:cubicBezTo>
                <a:cubicBezTo>
                  <a:pt x="622412" y="470323"/>
                  <a:pt x="613989" y="473426"/>
                  <a:pt x="605123" y="476086"/>
                </a:cubicBezTo>
                <a:cubicBezTo>
                  <a:pt x="605567" y="475200"/>
                  <a:pt x="606009" y="473870"/>
                  <a:pt x="606453" y="472983"/>
                </a:cubicBezTo>
                <a:cubicBezTo>
                  <a:pt x="607339" y="472540"/>
                  <a:pt x="607783" y="471653"/>
                  <a:pt x="608670" y="471210"/>
                </a:cubicBezTo>
                <a:cubicBezTo>
                  <a:pt x="610000" y="470323"/>
                  <a:pt x="611329" y="469880"/>
                  <a:pt x="612216" y="468993"/>
                </a:cubicBezTo>
                <a:cubicBezTo>
                  <a:pt x="625072" y="461014"/>
                  <a:pt x="629949" y="445941"/>
                  <a:pt x="629505" y="431312"/>
                </a:cubicBezTo>
                <a:cubicBezTo>
                  <a:pt x="629505" y="423332"/>
                  <a:pt x="632165" y="414466"/>
                  <a:pt x="628619" y="406930"/>
                </a:cubicBezTo>
                <a:cubicBezTo>
                  <a:pt x="627732" y="405157"/>
                  <a:pt x="625958" y="402940"/>
                  <a:pt x="624185" y="402497"/>
                </a:cubicBezTo>
                <a:cubicBezTo>
                  <a:pt x="624185" y="402497"/>
                  <a:pt x="624185" y="402497"/>
                  <a:pt x="623742" y="402497"/>
                </a:cubicBezTo>
                <a:cubicBezTo>
                  <a:pt x="623299" y="402497"/>
                  <a:pt x="623299" y="402497"/>
                  <a:pt x="622855" y="402497"/>
                </a:cubicBezTo>
                <a:cubicBezTo>
                  <a:pt x="622855" y="402497"/>
                  <a:pt x="622855" y="402497"/>
                  <a:pt x="622855" y="402497"/>
                </a:cubicBezTo>
                <a:cubicBezTo>
                  <a:pt x="622855" y="402497"/>
                  <a:pt x="622855" y="402497"/>
                  <a:pt x="622855" y="402497"/>
                </a:cubicBezTo>
                <a:cubicBezTo>
                  <a:pt x="615319" y="403384"/>
                  <a:pt x="613545" y="412250"/>
                  <a:pt x="613103" y="418899"/>
                </a:cubicBezTo>
                <a:cubicBezTo>
                  <a:pt x="612659" y="423332"/>
                  <a:pt x="612216" y="427766"/>
                  <a:pt x="610442" y="431755"/>
                </a:cubicBezTo>
                <a:cubicBezTo>
                  <a:pt x="607783" y="436632"/>
                  <a:pt x="604237" y="441065"/>
                  <a:pt x="602020" y="445941"/>
                </a:cubicBezTo>
                <a:cubicBezTo>
                  <a:pt x="598473" y="454364"/>
                  <a:pt x="598917" y="464117"/>
                  <a:pt x="601576" y="472540"/>
                </a:cubicBezTo>
                <a:cubicBezTo>
                  <a:pt x="601576" y="472540"/>
                  <a:pt x="601576" y="472540"/>
                  <a:pt x="601576" y="472540"/>
                </a:cubicBezTo>
                <a:cubicBezTo>
                  <a:pt x="600690" y="474313"/>
                  <a:pt x="599803" y="476086"/>
                  <a:pt x="599803" y="477859"/>
                </a:cubicBezTo>
                <a:cubicBezTo>
                  <a:pt x="596257" y="479190"/>
                  <a:pt x="592710" y="480076"/>
                  <a:pt x="588721" y="481406"/>
                </a:cubicBezTo>
                <a:cubicBezTo>
                  <a:pt x="588277" y="481406"/>
                  <a:pt x="587834" y="481406"/>
                  <a:pt x="587391" y="481849"/>
                </a:cubicBezTo>
                <a:cubicBezTo>
                  <a:pt x="581185" y="483623"/>
                  <a:pt x="574535" y="485396"/>
                  <a:pt x="568328" y="487169"/>
                </a:cubicBezTo>
                <a:cubicBezTo>
                  <a:pt x="568328" y="487169"/>
                  <a:pt x="568328" y="487169"/>
                  <a:pt x="568328" y="487169"/>
                </a:cubicBezTo>
                <a:cubicBezTo>
                  <a:pt x="568328" y="484066"/>
                  <a:pt x="568772" y="480519"/>
                  <a:pt x="569658" y="477416"/>
                </a:cubicBezTo>
                <a:cubicBezTo>
                  <a:pt x="572761" y="474757"/>
                  <a:pt x="575864" y="472096"/>
                  <a:pt x="578524" y="468993"/>
                </a:cubicBezTo>
                <a:cubicBezTo>
                  <a:pt x="589163" y="458797"/>
                  <a:pt x="584288" y="443281"/>
                  <a:pt x="586060" y="429982"/>
                </a:cubicBezTo>
                <a:cubicBezTo>
                  <a:pt x="586947" y="420229"/>
                  <a:pt x="588721" y="409590"/>
                  <a:pt x="585174" y="400280"/>
                </a:cubicBezTo>
                <a:cubicBezTo>
                  <a:pt x="584288" y="398507"/>
                  <a:pt x="582071" y="397621"/>
                  <a:pt x="580297" y="398507"/>
                </a:cubicBezTo>
                <a:cubicBezTo>
                  <a:pt x="577194" y="399837"/>
                  <a:pt x="574978" y="402054"/>
                  <a:pt x="573648" y="405157"/>
                </a:cubicBezTo>
                <a:cubicBezTo>
                  <a:pt x="573648" y="405157"/>
                  <a:pt x="573648" y="405157"/>
                  <a:pt x="573648" y="405600"/>
                </a:cubicBezTo>
                <a:cubicBezTo>
                  <a:pt x="573648" y="405600"/>
                  <a:pt x="573648" y="406044"/>
                  <a:pt x="573648" y="406044"/>
                </a:cubicBezTo>
                <a:cubicBezTo>
                  <a:pt x="573205" y="407373"/>
                  <a:pt x="572761" y="408260"/>
                  <a:pt x="572318" y="409590"/>
                </a:cubicBezTo>
                <a:cubicBezTo>
                  <a:pt x="570102" y="415796"/>
                  <a:pt x="568772" y="422446"/>
                  <a:pt x="565668" y="428652"/>
                </a:cubicBezTo>
                <a:cubicBezTo>
                  <a:pt x="563009" y="434415"/>
                  <a:pt x="557689" y="439292"/>
                  <a:pt x="556802" y="445941"/>
                </a:cubicBezTo>
                <a:cubicBezTo>
                  <a:pt x="555916" y="457024"/>
                  <a:pt x="561235" y="467663"/>
                  <a:pt x="564782" y="477859"/>
                </a:cubicBezTo>
                <a:cubicBezTo>
                  <a:pt x="563895" y="481849"/>
                  <a:pt x="563895" y="485839"/>
                  <a:pt x="564339" y="488499"/>
                </a:cubicBezTo>
                <a:cubicBezTo>
                  <a:pt x="558132" y="490272"/>
                  <a:pt x="551926" y="492045"/>
                  <a:pt x="545719" y="493375"/>
                </a:cubicBezTo>
                <a:cubicBezTo>
                  <a:pt x="542173" y="494262"/>
                  <a:pt x="538183" y="495149"/>
                  <a:pt x="534637" y="496035"/>
                </a:cubicBezTo>
                <a:cubicBezTo>
                  <a:pt x="534193" y="496035"/>
                  <a:pt x="532863" y="496479"/>
                  <a:pt x="531534" y="496479"/>
                </a:cubicBezTo>
                <a:cubicBezTo>
                  <a:pt x="535080" y="483623"/>
                  <a:pt x="538627" y="470767"/>
                  <a:pt x="541729" y="457467"/>
                </a:cubicBezTo>
                <a:cubicBezTo>
                  <a:pt x="542173" y="455694"/>
                  <a:pt x="542616" y="453921"/>
                  <a:pt x="543060" y="452148"/>
                </a:cubicBezTo>
                <a:cubicBezTo>
                  <a:pt x="550596" y="425549"/>
                  <a:pt x="558132" y="398507"/>
                  <a:pt x="563895" y="371465"/>
                </a:cubicBezTo>
                <a:cubicBezTo>
                  <a:pt x="571431" y="360382"/>
                  <a:pt x="581627" y="350630"/>
                  <a:pt x="592267" y="342207"/>
                </a:cubicBezTo>
                <a:cubicBezTo>
                  <a:pt x="592267" y="342207"/>
                  <a:pt x="592267" y="342207"/>
                  <a:pt x="592710" y="342207"/>
                </a:cubicBezTo>
                <a:cubicBezTo>
                  <a:pt x="594484" y="343094"/>
                  <a:pt x="596257" y="343980"/>
                  <a:pt x="598030" y="345310"/>
                </a:cubicBezTo>
                <a:cubicBezTo>
                  <a:pt x="598030" y="345753"/>
                  <a:pt x="598030" y="345753"/>
                  <a:pt x="598473" y="345753"/>
                </a:cubicBezTo>
                <a:cubicBezTo>
                  <a:pt x="601576" y="351960"/>
                  <a:pt x="605123" y="358609"/>
                  <a:pt x="610886" y="363042"/>
                </a:cubicBezTo>
                <a:cubicBezTo>
                  <a:pt x="615319" y="366589"/>
                  <a:pt x="620195" y="369692"/>
                  <a:pt x="624185" y="373682"/>
                </a:cubicBezTo>
                <a:cubicBezTo>
                  <a:pt x="631722" y="383878"/>
                  <a:pt x="638815" y="396734"/>
                  <a:pt x="651670" y="400280"/>
                </a:cubicBezTo>
                <a:cubicBezTo>
                  <a:pt x="653443" y="400724"/>
                  <a:pt x="655660" y="399837"/>
                  <a:pt x="654773" y="398507"/>
                </a:cubicBezTo>
                <a:cubicBezTo>
                  <a:pt x="662753" y="396734"/>
                  <a:pt x="657434" y="382548"/>
                  <a:pt x="653001" y="376785"/>
                </a:cubicBezTo>
                <a:cubicBezTo>
                  <a:pt x="647681" y="367919"/>
                  <a:pt x="640144" y="360826"/>
                  <a:pt x="633052" y="353290"/>
                </a:cubicBezTo>
                <a:cubicBezTo>
                  <a:pt x="630391" y="350186"/>
                  <a:pt x="627288" y="347083"/>
                  <a:pt x="623742" y="344423"/>
                </a:cubicBezTo>
                <a:cubicBezTo>
                  <a:pt x="616649" y="340433"/>
                  <a:pt x="607783" y="338217"/>
                  <a:pt x="599803" y="339104"/>
                </a:cubicBezTo>
                <a:cubicBezTo>
                  <a:pt x="599360" y="339104"/>
                  <a:pt x="598473" y="339104"/>
                  <a:pt x="598030" y="339547"/>
                </a:cubicBezTo>
                <a:cubicBezTo>
                  <a:pt x="597587" y="339104"/>
                  <a:pt x="596700" y="339104"/>
                  <a:pt x="596257" y="338660"/>
                </a:cubicBezTo>
                <a:cubicBezTo>
                  <a:pt x="596257" y="338660"/>
                  <a:pt x="595813" y="338660"/>
                  <a:pt x="595813" y="338217"/>
                </a:cubicBezTo>
                <a:cubicBezTo>
                  <a:pt x="606453" y="330681"/>
                  <a:pt x="618422" y="326248"/>
                  <a:pt x="630835" y="322701"/>
                </a:cubicBezTo>
                <a:cubicBezTo>
                  <a:pt x="631278" y="322701"/>
                  <a:pt x="631278" y="322701"/>
                  <a:pt x="631722" y="322701"/>
                </a:cubicBezTo>
                <a:cubicBezTo>
                  <a:pt x="633052" y="324474"/>
                  <a:pt x="634824" y="325804"/>
                  <a:pt x="637041" y="326691"/>
                </a:cubicBezTo>
                <a:cubicBezTo>
                  <a:pt x="637485" y="328021"/>
                  <a:pt x="637485" y="328908"/>
                  <a:pt x="637927" y="330237"/>
                </a:cubicBezTo>
                <a:cubicBezTo>
                  <a:pt x="638815" y="333341"/>
                  <a:pt x="639701" y="336000"/>
                  <a:pt x="641474" y="338217"/>
                </a:cubicBezTo>
                <a:cubicBezTo>
                  <a:pt x="643248" y="340433"/>
                  <a:pt x="645021" y="342650"/>
                  <a:pt x="646794" y="344423"/>
                </a:cubicBezTo>
                <a:cubicBezTo>
                  <a:pt x="647237" y="344423"/>
                  <a:pt x="647237" y="344867"/>
                  <a:pt x="647681" y="344867"/>
                </a:cubicBezTo>
                <a:cubicBezTo>
                  <a:pt x="649454" y="346640"/>
                  <a:pt x="651670" y="348413"/>
                  <a:pt x="653887" y="349743"/>
                </a:cubicBezTo>
                <a:cubicBezTo>
                  <a:pt x="657876" y="352403"/>
                  <a:pt x="661867" y="354176"/>
                  <a:pt x="664970" y="357723"/>
                </a:cubicBezTo>
                <a:cubicBezTo>
                  <a:pt x="674722" y="366589"/>
                  <a:pt x="678713" y="378115"/>
                  <a:pt x="693341" y="380331"/>
                </a:cubicBezTo>
                <a:cubicBezTo>
                  <a:pt x="694671" y="380331"/>
                  <a:pt x="696888" y="381218"/>
                  <a:pt x="697332" y="379445"/>
                </a:cubicBezTo>
                <a:cubicBezTo>
                  <a:pt x="697332" y="379445"/>
                  <a:pt x="697332" y="379445"/>
                  <a:pt x="697332" y="379445"/>
                </a:cubicBezTo>
                <a:cubicBezTo>
                  <a:pt x="703095" y="377228"/>
                  <a:pt x="701765" y="368805"/>
                  <a:pt x="697774" y="364372"/>
                </a:cubicBezTo>
                <a:cubicBezTo>
                  <a:pt x="691568" y="355949"/>
                  <a:pt x="684919" y="347527"/>
                  <a:pt x="678713" y="339104"/>
                </a:cubicBezTo>
                <a:cubicBezTo>
                  <a:pt x="669847" y="327134"/>
                  <a:pt x="653443" y="320928"/>
                  <a:pt x="638815" y="323145"/>
                </a:cubicBezTo>
                <a:cubicBezTo>
                  <a:pt x="638371" y="322701"/>
                  <a:pt x="637485" y="322258"/>
                  <a:pt x="637041" y="321815"/>
                </a:cubicBezTo>
                <a:cubicBezTo>
                  <a:pt x="640144" y="320928"/>
                  <a:pt x="643248" y="320041"/>
                  <a:pt x="645907" y="319598"/>
                </a:cubicBezTo>
                <a:cubicBezTo>
                  <a:pt x="651670" y="318268"/>
                  <a:pt x="657434" y="316495"/>
                  <a:pt x="663197" y="314722"/>
                </a:cubicBezTo>
                <a:cubicBezTo>
                  <a:pt x="666300" y="316495"/>
                  <a:pt x="669403" y="317825"/>
                  <a:pt x="672950" y="319155"/>
                </a:cubicBezTo>
                <a:cubicBezTo>
                  <a:pt x="677825" y="324031"/>
                  <a:pt x="682702" y="328908"/>
                  <a:pt x="687579" y="333784"/>
                </a:cubicBezTo>
                <a:cubicBezTo>
                  <a:pt x="689796" y="335557"/>
                  <a:pt x="691568" y="337331"/>
                  <a:pt x="694229" y="338217"/>
                </a:cubicBezTo>
                <a:cubicBezTo>
                  <a:pt x="700435" y="340877"/>
                  <a:pt x="707528" y="339547"/>
                  <a:pt x="714178" y="339990"/>
                </a:cubicBezTo>
                <a:cubicBezTo>
                  <a:pt x="721270" y="340433"/>
                  <a:pt x="727477" y="344867"/>
                  <a:pt x="735013" y="344867"/>
                </a:cubicBezTo>
                <a:cubicBezTo>
                  <a:pt x="737672" y="345310"/>
                  <a:pt x="745652" y="344423"/>
                  <a:pt x="745209" y="340877"/>
                </a:cubicBezTo>
                <a:cubicBezTo>
                  <a:pt x="745209" y="340877"/>
                  <a:pt x="745209" y="340433"/>
                  <a:pt x="744765" y="340433"/>
                </a:cubicBezTo>
                <a:cubicBezTo>
                  <a:pt x="746982" y="338217"/>
                  <a:pt x="746538" y="335114"/>
                  <a:pt x="741219" y="331567"/>
                </a:cubicBezTo>
                <a:cubicBezTo>
                  <a:pt x="735456" y="328021"/>
                  <a:pt x="728806" y="325361"/>
                  <a:pt x="722600" y="322701"/>
                </a:cubicBezTo>
                <a:cubicBezTo>
                  <a:pt x="716394" y="319598"/>
                  <a:pt x="710187" y="316495"/>
                  <a:pt x="703981" y="315165"/>
                </a:cubicBezTo>
                <a:cubicBezTo>
                  <a:pt x="695558" y="313392"/>
                  <a:pt x="687135" y="312949"/>
                  <a:pt x="678713" y="314722"/>
                </a:cubicBezTo>
                <a:cubicBezTo>
                  <a:pt x="678269" y="314722"/>
                  <a:pt x="677383" y="315165"/>
                  <a:pt x="676052" y="315608"/>
                </a:cubicBezTo>
                <a:cubicBezTo>
                  <a:pt x="673836" y="314722"/>
                  <a:pt x="671619" y="314278"/>
                  <a:pt x="669847" y="312949"/>
                </a:cubicBezTo>
                <a:cubicBezTo>
                  <a:pt x="680929" y="309402"/>
                  <a:pt x="692012" y="305412"/>
                  <a:pt x="703095" y="300536"/>
                </a:cubicBezTo>
                <a:cubicBezTo>
                  <a:pt x="704868" y="300979"/>
                  <a:pt x="707528" y="301422"/>
                  <a:pt x="708857" y="301422"/>
                </a:cubicBezTo>
                <a:cubicBezTo>
                  <a:pt x="723044" y="300979"/>
                  <a:pt x="738116" y="298319"/>
                  <a:pt x="748755" y="289010"/>
                </a:cubicBezTo>
                <a:cubicBezTo>
                  <a:pt x="754962" y="284577"/>
                  <a:pt x="758509" y="277484"/>
                  <a:pt x="762498" y="271277"/>
                </a:cubicBezTo>
                <a:cubicBezTo>
                  <a:pt x="762498" y="271277"/>
                  <a:pt x="762498" y="270834"/>
                  <a:pt x="762498" y="270834"/>
                </a:cubicBezTo>
                <a:cubicBezTo>
                  <a:pt x="764714" y="268618"/>
                  <a:pt x="766487" y="265958"/>
                  <a:pt x="768261" y="263298"/>
                </a:cubicBezTo>
                <a:cubicBezTo>
                  <a:pt x="771808" y="258421"/>
                  <a:pt x="772694" y="249112"/>
                  <a:pt x="764714" y="248669"/>
                </a:cubicBezTo>
                <a:cubicBezTo>
                  <a:pt x="755404" y="248225"/>
                  <a:pt x="747426" y="255318"/>
                  <a:pt x="739889" y="259751"/>
                </a:cubicBezTo>
                <a:cubicBezTo>
                  <a:pt x="728363" y="266844"/>
                  <a:pt x="715507" y="273937"/>
                  <a:pt x="708857" y="285906"/>
                </a:cubicBezTo>
                <a:cubicBezTo>
                  <a:pt x="708414" y="285906"/>
                  <a:pt x="707971" y="285906"/>
                  <a:pt x="707971" y="286350"/>
                </a:cubicBezTo>
                <a:cubicBezTo>
                  <a:pt x="706198" y="288123"/>
                  <a:pt x="705311" y="290340"/>
                  <a:pt x="703537" y="292113"/>
                </a:cubicBezTo>
                <a:cubicBezTo>
                  <a:pt x="702651" y="293443"/>
                  <a:pt x="701765" y="294773"/>
                  <a:pt x="700878" y="295659"/>
                </a:cubicBezTo>
                <a:cubicBezTo>
                  <a:pt x="700435" y="296103"/>
                  <a:pt x="700435" y="296546"/>
                  <a:pt x="700435" y="296546"/>
                </a:cubicBezTo>
                <a:cubicBezTo>
                  <a:pt x="694229" y="299206"/>
                  <a:pt x="688022" y="301866"/>
                  <a:pt x="681816" y="304082"/>
                </a:cubicBezTo>
                <a:cubicBezTo>
                  <a:pt x="682702" y="302752"/>
                  <a:pt x="683146" y="301422"/>
                  <a:pt x="684032" y="299649"/>
                </a:cubicBezTo>
                <a:cubicBezTo>
                  <a:pt x="685805" y="298763"/>
                  <a:pt x="687579" y="297876"/>
                  <a:pt x="688908" y="296546"/>
                </a:cubicBezTo>
                <a:cubicBezTo>
                  <a:pt x="695558" y="292556"/>
                  <a:pt x="701321" y="286350"/>
                  <a:pt x="704868" y="279257"/>
                </a:cubicBezTo>
                <a:cubicBezTo>
                  <a:pt x="707084" y="275710"/>
                  <a:pt x="706640" y="271277"/>
                  <a:pt x="707971" y="267287"/>
                </a:cubicBezTo>
                <a:cubicBezTo>
                  <a:pt x="712847" y="258421"/>
                  <a:pt x="724373" y="247782"/>
                  <a:pt x="723044" y="237142"/>
                </a:cubicBezTo>
                <a:cubicBezTo>
                  <a:pt x="719940" y="228276"/>
                  <a:pt x="709744" y="236256"/>
                  <a:pt x="704868" y="238916"/>
                </a:cubicBezTo>
                <a:cubicBezTo>
                  <a:pt x="702207" y="240689"/>
                  <a:pt x="699548" y="242905"/>
                  <a:pt x="697332" y="245565"/>
                </a:cubicBezTo>
                <a:cubicBezTo>
                  <a:pt x="696888" y="246009"/>
                  <a:pt x="696888" y="246009"/>
                  <a:pt x="696445" y="246452"/>
                </a:cubicBezTo>
                <a:cubicBezTo>
                  <a:pt x="690238" y="253102"/>
                  <a:pt x="686691" y="261524"/>
                  <a:pt x="682702" y="269947"/>
                </a:cubicBezTo>
                <a:cubicBezTo>
                  <a:pt x="676939" y="276597"/>
                  <a:pt x="671619" y="284133"/>
                  <a:pt x="675166" y="293443"/>
                </a:cubicBezTo>
                <a:cubicBezTo>
                  <a:pt x="676052" y="296103"/>
                  <a:pt x="676939" y="298319"/>
                  <a:pt x="678269" y="300092"/>
                </a:cubicBezTo>
                <a:cubicBezTo>
                  <a:pt x="677383" y="301866"/>
                  <a:pt x="676496" y="304082"/>
                  <a:pt x="675166" y="305855"/>
                </a:cubicBezTo>
                <a:cubicBezTo>
                  <a:pt x="665856" y="308959"/>
                  <a:pt x="656547" y="311618"/>
                  <a:pt x="647237" y="313835"/>
                </a:cubicBezTo>
                <a:cubicBezTo>
                  <a:pt x="643691" y="314722"/>
                  <a:pt x="640144" y="315608"/>
                  <a:pt x="636598" y="316495"/>
                </a:cubicBezTo>
                <a:cubicBezTo>
                  <a:pt x="637485" y="315165"/>
                  <a:pt x="638371" y="313835"/>
                  <a:pt x="639258" y="312062"/>
                </a:cubicBezTo>
                <a:cubicBezTo>
                  <a:pt x="641031" y="308072"/>
                  <a:pt x="642804" y="304526"/>
                  <a:pt x="644134" y="301422"/>
                </a:cubicBezTo>
                <a:cubicBezTo>
                  <a:pt x="645465" y="299649"/>
                  <a:pt x="647237" y="297876"/>
                  <a:pt x="647681" y="296989"/>
                </a:cubicBezTo>
                <a:cubicBezTo>
                  <a:pt x="654331" y="288566"/>
                  <a:pt x="658320" y="277927"/>
                  <a:pt x="656547" y="267287"/>
                </a:cubicBezTo>
                <a:cubicBezTo>
                  <a:pt x="655217" y="259308"/>
                  <a:pt x="653001" y="251772"/>
                  <a:pt x="651227" y="243792"/>
                </a:cubicBezTo>
                <a:cubicBezTo>
                  <a:pt x="649010" y="238029"/>
                  <a:pt x="645907" y="220297"/>
                  <a:pt x="637041" y="228720"/>
                </a:cubicBezTo>
                <a:cubicBezTo>
                  <a:pt x="634382" y="231823"/>
                  <a:pt x="633052" y="234926"/>
                  <a:pt x="632608" y="238916"/>
                </a:cubicBezTo>
                <a:cubicBezTo>
                  <a:pt x="631722" y="242905"/>
                  <a:pt x="631278" y="247338"/>
                  <a:pt x="631278" y="251328"/>
                </a:cubicBezTo>
                <a:cubicBezTo>
                  <a:pt x="631278" y="257978"/>
                  <a:pt x="634382" y="263741"/>
                  <a:pt x="635711" y="269947"/>
                </a:cubicBezTo>
                <a:cubicBezTo>
                  <a:pt x="635711" y="270391"/>
                  <a:pt x="635711" y="271277"/>
                  <a:pt x="635711" y="271720"/>
                </a:cubicBezTo>
                <a:cubicBezTo>
                  <a:pt x="635711" y="274824"/>
                  <a:pt x="634824" y="277927"/>
                  <a:pt x="634382" y="281030"/>
                </a:cubicBezTo>
                <a:cubicBezTo>
                  <a:pt x="632608" y="288566"/>
                  <a:pt x="635268" y="295659"/>
                  <a:pt x="638371" y="302309"/>
                </a:cubicBezTo>
                <a:cubicBezTo>
                  <a:pt x="636155" y="307185"/>
                  <a:pt x="633494" y="312505"/>
                  <a:pt x="630835" y="316938"/>
                </a:cubicBezTo>
                <a:cubicBezTo>
                  <a:pt x="630391" y="317382"/>
                  <a:pt x="630391" y="317825"/>
                  <a:pt x="629949" y="317825"/>
                </a:cubicBezTo>
                <a:cubicBezTo>
                  <a:pt x="618866" y="321371"/>
                  <a:pt x="607783" y="325804"/>
                  <a:pt x="598030" y="332011"/>
                </a:cubicBezTo>
                <a:cubicBezTo>
                  <a:pt x="598030" y="330681"/>
                  <a:pt x="598030" y="329351"/>
                  <a:pt x="598030" y="328021"/>
                </a:cubicBezTo>
                <a:cubicBezTo>
                  <a:pt x="598030" y="326248"/>
                  <a:pt x="598473" y="324474"/>
                  <a:pt x="598473" y="322701"/>
                </a:cubicBezTo>
                <a:cubicBezTo>
                  <a:pt x="598473" y="322258"/>
                  <a:pt x="598917" y="322258"/>
                  <a:pt x="598917" y="321815"/>
                </a:cubicBezTo>
                <a:cubicBezTo>
                  <a:pt x="606896" y="315165"/>
                  <a:pt x="610886" y="304969"/>
                  <a:pt x="611773" y="294773"/>
                </a:cubicBezTo>
                <a:cubicBezTo>
                  <a:pt x="613103" y="283247"/>
                  <a:pt x="618422" y="271720"/>
                  <a:pt x="616649" y="259751"/>
                </a:cubicBezTo>
                <a:cubicBezTo>
                  <a:pt x="616206" y="257091"/>
                  <a:pt x="615762" y="252658"/>
                  <a:pt x="612216" y="252215"/>
                </a:cubicBezTo>
                <a:cubicBezTo>
                  <a:pt x="609556" y="252215"/>
                  <a:pt x="607783" y="253102"/>
                  <a:pt x="606009" y="254875"/>
                </a:cubicBezTo>
                <a:cubicBezTo>
                  <a:pt x="605567" y="254875"/>
                  <a:pt x="605567" y="254875"/>
                  <a:pt x="605123" y="254875"/>
                </a:cubicBezTo>
                <a:cubicBezTo>
                  <a:pt x="598917" y="261081"/>
                  <a:pt x="599360" y="269947"/>
                  <a:pt x="596257" y="277484"/>
                </a:cubicBezTo>
                <a:cubicBezTo>
                  <a:pt x="594484" y="281473"/>
                  <a:pt x="591824" y="285020"/>
                  <a:pt x="590494" y="289010"/>
                </a:cubicBezTo>
                <a:cubicBezTo>
                  <a:pt x="588277" y="295659"/>
                  <a:pt x="587834" y="303196"/>
                  <a:pt x="589163" y="309845"/>
                </a:cubicBezTo>
                <a:cubicBezTo>
                  <a:pt x="590051" y="314278"/>
                  <a:pt x="591380" y="318711"/>
                  <a:pt x="593596" y="323145"/>
                </a:cubicBezTo>
                <a:cubicBezTo>
                  <a:pt x="593154" y="326691"/>
                  <a:pt x="593154" y="330237"/>
                  <a:pt x="593596" y="333784"/>
                </a:cubicBezTo>
                <a:cubicBezTo>
                  <a:pt x="588721" y="337331"/>
                  <a:pt x="583844" y="341320"/>
                  <a:pt x="579411" y="345753"/>
                </a:cubicBezTo>
                <a:cubicBezTo>
                  <a:pt x="578081" y="347527"/>
                  <a:pt x="571875" y="353290"/>
                  <a:pt x="566555" y="359496"/>
                </a:cubicBezTo>
                <a:cubicBezTo>
                  <a:pt x="567885" y="353733"/>
                  <a:pt x="568772" y="347970"/>
                  <a:pt x="569658" y="342207"/>
                </a:cubicBezTo>
                <a:cubicBezTo>
                  <a:pt x="574091" y="311175"/>
                  <a:pt x="576752" y="280143"/>
                  <a:pt x="576752" y="248669"/>
                </a:cubicBezTo>
                <a:cubicBezTo>
                  <a:pt x="581185" y="238472"/>
                  <a:pt x="586060" y="228720"/>
                  <a:pt x="591380" y="218523"/>
                </a:cubicBezTo>
                <a:cubicBezTo>
                  <a:pt x="591824" y="217637"/>
                  <a:pt x="592710" y="216750"/>
                  <a:pt x="593154" y="215864"/>
                </a:cubicBezTo>
                <a:cubicBezTo>
                  <a:pt x="593154" y="215864"/>
                  <a:pt x="593154" y="215864"/>
                  <a:pt x="593154" y="215864"/>
                </a:cubicBezTo>
                <a:cubicBezTo>
                  <a:pt x="595813" y="214090"/>
                  <a:pt x="598917" y="212317"/>
                  <a:pt x="601576" y="210544"/>
                </a:cubicBezTo>
                <a:cubicBezTo>
                  <a:pt x="601576" y="210987"/>
                  <a:pt x="602020" y="210987"/>
                  <a:pt x="602020" y="210987"/>
                </a:cubicBezTo>
                <a:cubicBezTo>
                  <a:pt x="607339" y="212317"/>
                  <a:pt x="612659" y="213204"/>
                  <a:pt x="617978" y="213204"/>
                </a:cubicBezTo>
                <a:cubicBezTo>
                  <a:pt x="632165" y="213204"/>
                  <a:pt x="645465" y="209214"/>
                  <a:pt x="658764" y="203894"/>
                </a:cubicBezTo>
                <a:cubicBezTo>
                  <a:pt x="665413" y="201678"/>
                  <a:pt x="672063" y="201234"/>
                  <a:pt x="678269" y="199018"/>
                </a:cubicBezTo>
                <a:cubicBezTo>
                  <a:pt x="682702" y="197688"/>
                  <a:pt x="686691" y="195471"/>
                  <a:pt x="689352" y="191925"/>
                </a:cubicBezTo>
                <a:cubicBezTo>
                  <a:pt x="689352" y="191482"/>
                  <a:pt x="689796" y="191482"/>
                  <a:pt x="689796" y="191038"/>
                </a:cubicBezTo>
                <a:cubicBezTo>
                  <a:pt x="689796" y="191038"/>
                  <a:pt x="689796" y="191038"/>
                  <a:pt x="689796" y="191038"/>
                </a:cubicBezTo>
                <a:cubicBezTo>
                  <a:pt x="690238" y="190595"/>
                  <a:pt x="690682" y="190152"/>
                  <a:pt x="690682" y="189708"/>
                </a:cubicBezTo>
                <a:cubicBezTo>
                  <a:pt x="691568" y="187492"/>
                  <a:pt x="691125" y="184832"/>
                  <a:pt x="688908" y="183502"/>
                </a:cubicBezTo>
                <a:cubicBezTo>
                  <a:pt x="676496" y="179069"/>
                  <a:pt x="663197" y="183059"/>
                  <a:pt x="650340" y="184389"/>
                </a:cubicBezTo>
                <a:cubicBezTo>
                  <a:pt x="644134" y="184832"/>
                  <a:pt x="637927" y="183945"/>
                  <a:pt x="632165" y="185275"/>
                </a:cubicBezTo>
                <a:cubicBezTo>
                  <a:pt x="624185" y="187492"/>
                  <a:pt x="616649" y="191925"/>
                  <a:pt x="610000" y="196801"/>
                </a:cubicBezTo>
                <a:cubicBezTo>
                  <a:pt x="608226" y="198131"/>
                  <a:pt x="603793" y="201678"/>
                  <a:pt x="602020" y="204781"/>
                </a:cubicBezTo>
                <a:cubicBezTo>
                  <a:pt x="600246" y="205668"/>
                  <a:pt x="598473" y="206554"/>
                  <a:pt x="596700" y="207441"/>
                </a:cubicBezTo>
                <a:cubicBezTo>
                  <a:pt x="606009" y="191925"/>
                  <a:pt x="616649" y="176852"/>
                  <a:pt x="628619" y="163553"/>
                </a:cubicBezTo>
                <a:cubicBezTo>
                  <a:pt x="628619" y="163553"/>
                  <a:pt x="629061" y="163553"/>
                  <a:pt x="629061" y="163553"/>
                </a:cubicBezTo>
                <a:cubicBezTo>
                  <a:pt x="637485" y="162666"/>
                  <a:pt x="646351" y="160450"/>
                  <a:pt x="653887" y="156017"/>
                </a:cubicBezTo>
                <a:cubicBezTo>
                  <a:pt x="660093" y="152027"/>
                  <a:pt x="664083" y="145377"/>
                  <a:pt x="669403" y="140501"/>
                </a:cubicBezTo>
                <a:cubicBezTo>
                  <a:pt x="675609" y="135181"/>
                  <a:pt x="683589" y="132521"/>
                  <a:pt x="689352" y="127202"/>
                </a:cubicBezTo>
                <a:cubicBezTo>
                  <a:pt x="694229" y="123212"/>
                  <a:pt x="699548" y="118779"/>
                  <a:pt x="699991" y="112129"/>
                </a:cubicBezTo>
                <a:cubicBezTo>
                  <a:pt x="699991" y="111243"/>
                  <a:pt x="699991" y="110799"/>
                  <a:pt x="699548" y="110356"/>
                </a:cubicBezTo>
                <a:cubicBezTo>
                  <a:pt x="699548" y="105923"/>
                  <a:pt x="696445" y="102820"/>
                  <a:pt x="688908" y="103706"/>
                </a:cubicBezTo>
                <a:cubicBezTo>
                  <a:pt x="683589" y="104593"/>
                  <a:pt x="679599" y="108583"/>
                  <a:pt x="674722" y="110799"/>
                </a:cubicBezTo>
                <a:cubicBezTo>
                  <a:pt x="667630" y="114346"/>
                  <a:pt x="659650" y="116562"/>
                  <a:pt x="652557" y="120109"/>
                </a:cubicBezTo>
                <a:cubicBezTo>
                  <a:pt x="642804" y="125428"/>
                  <a:pt x="634824" y="134738"/>
                  <a:pt x="630391" y="144934"/>
                </a:cubicBezTo>
                <a:cubicBezTo>
                  <a:pt x="629505" y="148480"/>
                  <a:pt x="624185" y="156903"/>
                  <a:pt x="625516" y="160893"/>
                </a:cubicBezTo>
                <a:cubicBezTo>
                  <a:pt x="617536" y="169759"/>
                  <a:pt x="610442" y="179512"/>
                  <a:pt x="603350" y="189265"/>
                </a:cubicBezTo>
                <a:cubicBezTo>
                  <a:pt x="601134" y="192368"/>
                  <a:pt x="599360" y="195028"/>
                  <a:pt x="597587" y="198131"/>
                </a:cubicBezTo>
                <a:cubicBezTo>
                  <a:pt x="597143" y="195915"/>
                  <a:pt x="597143" y="193698"/>
                  <a:pt x="596700" y="191482"/>
                </a:cubicBezTo>
                <a:cubicBezTo>
                  <a:pt x="601134" y="187935"/>
                  <a:pt x="606009" y="177739"/>
                  <a:pt x="607783" y="175079"/>
                </a:cubicBezTo>
                <a:cubicBezTo>
                  <a:pt x="611773" y="168429"/>
                  <a:pt x="610886" y="160893"/>
                  <a:pt x="610000" y="153800"/>
                </a:cubicBezTo>
                <a:cubicBezTo>
                  <a:pt x="610000" y="150254"/>
                  <a:pt x="610442" y="146707"/>
                  <a:pt x="611329" y="143161"/>
                </a:cubicBezTo>
                <a:cubicBezTo>
                  <a:pt x="611773" y="141831"/>
                  <a:pt x="611773" y="140501"/>
                  <a:pt x="611329" y="140058"/>
                </a:cubicBezTo>
                <a:cubicBezTo>
                  <a:pt x="613103" y="132078"/>
                  <a:pt x="613989" y="122325"/>
                  <a:pt x="608226" y="115676"/>
                </a:cubicBezTo>
                <a:cubicBezTo>
                  <a:pt x="605567" y="112572"/>
                  <a:pt x="600690" y="109912"/>
                  <a:pt x="597143" y="113459"/>
                </a:cubicBezTo>
                <a:cubicBezTo>
                  <a:pt x="594927" y="115676"/>
                  <a:pt x="594927" y="119222"/>
                  <a:pt x="594484" y="122325"/>
                </a:cubicBezTo>
                <a:cubicBezTo>
                  <a:pt x="594040" y="127645"/>
                  <a:pt x="593154" y="132965"/>
                  <a:pt x="591824" y="137841"/>
                </a:cubicBezTo>
                <a:cubicBezTo>
                  <a:pt x="589607" y="146707"/>
                  <a:pt x="585174" y="155574"/>
                  <a:pt x="584288" y="165326"/>
                </a:cubicBezTo>
                <a:cubicBezTo>
                  <a:pt x="583401" y="171089"/>
                  <a:pt x="584288" y="177739"/>
                  <a:pt x="586947" y="183059"/>
                </a:cubicBezTo>
                <a:cubicBezTo>
                  <a:pt x="586947" y="183059"/>
                  <a:pt x="586947" y="183059"/>
                  <a:pt x="586947" y="183059"/>
                </a:cubicBezTo>
                <a:cubicBezTo>
                  <a:pt x="588277" y="186162"/>
                  <a:pt x="589607" y="189265"/>
                  <a:pt x="592267" y="191482"/>
                </a:cubicBezTo>
                <a:cubicBezTo>
                  <a:pt x="592710" y="195028"/>
                  <a:pt x="593154" y="199018"/>
                  <a:pt x="594040" y="202564"/>
                </a:cubicBezTo>
                <a:cubicBezTo>
                  <a:pt x="587391" y="213647"/>
                  <a:pt x="581185" y="225173"/>
                  <a:pt x="575421" y="237142"/>
                </a:cubicBezTo>
                <a:cubicBezTo>
                  <a:pt x="575421" y="225173"/>
                  <a:pt x="574535" y="213204"/>
                  <a:pt x="573648" y="201234"/>
                </a:cubicBezTo>
                <a:cubicBezTo>
                  <a:pt x="571875" y="175523"/>
                  <a:pt x="567442" y="150697"/>
                  <a:pt x="562122" y="125428"/>
                </a:cubicBezTo>
                <a:cubicBezTo>
                  <a:pt x="562565" y="124098"/>
                  <a:pt x="563009" y="121882"/>
                  <a:pt x="563452" y="120995"/>
                </a:cubicBezTo>
                <a:cubicBezTo>
                  <a:pt x="563895" y="119222"/>
                  <a:pt x="564782" y="117449"/>
                  <a:pt x="565668" y="116119"/>
                </a:cubicBezTo>
                <a:cubicBezTo>
                  <a:pt x="569658" y="114789"/>
                  <a:pt x="574091" y="114346"/>
                  <a:pt x="578081" y="112572"/>
                </a:cubicBezTo>
                <a:cubicBezTo>
                  <a:pt x="586947" y="108139"/>
                  <a:pt x="594484" y="101933"/>
                  <a:pt x="600246" y="93953"/>
                </a:cubicBezTo>
                <a:cubicBezTo>
                  <a:pt x="603350" y="88634"/>
                  <a:pt x="608670" y="84644"/>
                  <a:pt x="612216" y="79324"/>
                </a:cubicBezTo>
                <a:cubicBezTo>
                  <a:pt x="615319" y="74004"/>
                  <a:pt x="617978" y="65581"/>
                  <a:pt x="613989" y="60262"/>
                </a:cubicBezTo>
                <a:cubicBezTo>
                  <a:pt x="613545" y="59819"/>
                  <a:pt x="612659" y="59375"/>
                  <a:pt x="612216" y="59819"/>
                </a:cubicBezTo>
                <a:cubicBezTo>
                  <a:pt x="611773" y="59375"/>
                  <a:pt x="611329" y="58932"/>
                  <a:pt x="610886" y="58932"/>
                </a:cubicBezTo>
                <a:cubicBezTo>
                  <a:pt x="605123" y="57602"/>
                  <a:pt x="601134" y="63365"/>
                  <a:pt x="597143" y="66912"/>
                </a:cubicBezTo>
                <a:cubicBezTo>
                  <a:pt x="590937" y="72675"/>
                  <a:pt x="583401" y="76221"/>
                  <a:pt x="577194" y="82427"/>
                </a:cubicBezTo>
                <a:cubicBezTo>
                  <a:pt x="570545" y="88634"/>
                  <a:pt x="565225" y="97943"/>
                  <a:pt x="564339" y="107253"/>
                </a:cubicBezTo>
                <a:cubicBezTo>
                  <a:pt x="563895" y="109026"/>
                  <a:pt x="563452" y="110356"/>
                  <a:pt x="563452" y="112129"/>
                </a:cubicBezTo>
                <a:cubicBezTo>
                  <a:pt x="563452" y="112572"/>
                  <a:pt x="563009" y="113016"/>
                  <a:pt x="563009" y="113016"/>
                </a:cubicBezTo>
                <a:cubicBezTo>
                  <a:pt x="562565" y="113902"/>
                  <a:pt x="562122" y="115676"/>
                  <a:pt x="561235" y="117449"/>
                </a:cubicBezTo>
                <a:cubicBezTo>
                  <a:pt x="559906" y="111686"/>
                  <a:pt x="559019" y="106366"/>
                  <a:pt x="557689" y="100603"/>
                </a:cubicBezTo>
                <a:cubicBezTo>
                  <a:pt x="558132" y="100160"/>
                  <a:pt x="558575" y="99273"/>
                  <a:pt x="558575" y="98387"/>
                </a:cubicBezTo>
                <a:cubicBezTo>
                  <a:pt x="559019" y="97057"/>
                  <a:pt x="559019" y="95283"/>
                  <a:pt x="559462" y="93510"/>
                </a:cubicBezTo>
                <a:cubicBezTo>
                  <a:pt x="563452" y="86417"/>
                  <a:pt x="569658" y="74004"/>
                  <a:pt x="572761" y="62479"/>
                </a:cubicBezTo>
                <a:cubicBezTo>
                  <a:pt x="576752" y="57159"/>
                  <a:pt x="577638" y="50509"/>
                  <a:pt x="576308" y="43859"/>
                </a:cubicBezTo>
                <a:cubicBezTo>
                  <a:pt x="574978" y="38540"/>
                  <a:pt x="570988" y="32333"/>
                  <a:pt x="564782" y="32333"/>
                </a:cubicBezTo>
                <a:cubicBezTo>
                  <a:pt x="560349" y="33663"/>
                  <a:pt x="557689" y="38097"/>
                  <a:pt x="555029" y="41643"/>
                </a:cubicBezTo>
                <a:cubicBezTo>
                  <a:pt x="553699" y="42973"/>
                  <a:pt x="552369" y="46076"/>
                  <a:pt x="550596" y="49622"/>
                </a:cubicBezTo>
                <a:cubicBezTo>
                  <a:pt x="547049" y="48293"/>
                  <a:pt x="544390" y="40313"/>
                  <a:pt x="543060" y="37653"/>
                </a:cubicBezTo>
                <a:cubicBezTo>
                  <a:pt x="538183" y="25240"/>
                  <a:pt x="534637" y="11054"/>
                  <a:pt x="523997" y="2188"/>
                </a:cubicBezTo>
                <a:cubicBezTo>
                  <a:pt x="520008" y="-1358"/>
                  <a:pt x="513801" y="-471"/>
                  <a:pt x="511142" y="3962"/>
                </a:cubicBezTo>
                <a:cubicBezTo>
                  <a:pt x="505378" y="13271"/>
                  <a:pt x="508925" y="24797"/>
                  <a:pt x="511585" y="34550"/>
                </a:cubicBezTo>
                <a:cubicBezTo>
                  <a:pt x="513801" y="41199"/>
                  <a:pt x="516461" y="47406"/>
                  <a:pt x="520008" y="53169"/>
                </a:cubicBezTo>
                <a:cubicBezTo>
                  <a:pt x="521781" y="56715"/>
                  <a:pt x="523997" y="59819"/>
                  <a:pt x="524884" y="63808"/>
                </a:cubicBezTo>
                <a:cubicBezTo>
                  <a:pt x="524884" y="64252"/>
                  <a:pt x="524884" y="64252"/>
                  <a:pt x="524884" y="64695"/>
                </a:cubicBezTo>
                <a:cubicBezTo>
                  <a:pt x="521781" y="64252"/>
                  <a:pt x="518678" y="64252"/>
                  <a:pt x="516018" y="65138"/>
                </a:cubicBezTo>
                <a:cubicBezTo>
                  <a:pt x="512471" y="67355"/>
                  <a:pt x="513358" y="72231"/>
                  <a:pt x="513801" y="75778"/>
                </a:cubicBezTo>
                <a:cubicBezTo>
                  <a:pt x="514244" y="80654"/>
                  <a:pt x="516461" y="85087"/>
                  <a:pt x="520451" y="88190"/>
                </a:cubicBezTo>
                <a:cubicBezTo>
                  <a:pt x="530204" y="95283"/>
                  <a:pt x="542173" y="97500"/>
                  <a:pt x="553699" y="100603"/>
                </a:cubicBezTo>
                <a:cubicBezTo>
                  <a:pt x="555472" y="108139"/>
                  <a:pt x="556802" y="115676"/>
                  <a:pt x="558132" y="122769"/>
                </a:cubicBezTo>
                <a:cubicBezTo>
                  <a:pt x="556359" y="121439"/>
                  <a:pt x="554586" y="120552"/>
                  <a:pt x="554142" y="120109"/>
                </a:cubicBezTo>
                <a:cubicBezTo>
                  <a:pt x="551926" y="118335"/>
                  <a:pt x="549266" y="117006"/>
                  <a:pt x="546606" y="116119"/>
                </a:cubicBezTo>
                <a:cubicBezTo>
                  <a:pt x="545276" y="113459"/>
                  <a:pt x="542616" y="111686"/>
                  <a:pt x="540843" y="109912"/>
                </a:cubicBezTo>
                <a:cubicBezTo>
                  <a:pt x="531534" y="102820"/>
                  <a:pt x="519564" y="101933"/>
                  <a:pt x="508038" y="99716"/>
                </a:cubicBezTo>
                <a:cubicBezTo>
                  <a:pt x="503605" y="98830"/>
                  <a:pt x="500059" y="96170"/>
                  <a:pt x="495182" y="96170"/>
                </a:cubicBezTo>
                <a:cubicBezTo>
                  <a:pt x="488532" y="95727"/>
                  <a:pt x="484543" y="98387"/>
                  <a:pt x="488089" y="103706"/>
                </a:cubicBezTo>
                <a:cubicBezTo>
                  <a:pt x="490749" y="110799"/>
                  <a:pt x="498729" y="114789"/>
                  <a:pt x="504935" y="118779"/>
                </a:cubicBezTo>
                <a:cubicBezTo>
                  <a:pt x="511142" y="124542"/>
                  <a:pt x="520008" y="127202"/>
                  <a:pt x="528430" y="128088"/>
                </a:cubicBezTo>
                <a:cubicBezTo>
                  <a:pt x="533750" y="128532"/>
                  <a:pt x="539070" y="125872"/>
                  <a:pt x="543503" y="122769"/>
                </a:cubicBezTo>
                <a:cubicBezTo>
                  <a:pt x="543503" y="122769"/>
                  <a:pt x="543503" y="122769"/>
                  <a:pt x="543503" y="122769"/>
                </a:cubicBezTo>
                <a:cubicBezTo>
                  <a:pt x="543503" y="122769"/>
                  <a:pt x="543503" y="122769"/>
                  <a:pt x="543503" y="122769"/>
                </a:cubicBezTo>
                <a:cubicBezTo>
                  <a:pt x="543946" y="122769"/>
                  <a:pt x="543946" y="122325"/>
                  <a:pt x="544390" y="122325"/>
                </a:cubicBezTo>
                <a:cubicBezTo>
                  <a:pt x="544833" y="122325"/>
                  <a:pt x="545276" y="121882"/>
                  <a:pt x="545719" y="121439"/>
                </a:cubicBezTo>
                <a:cubicBezTo>
                  <a:pt x="545719" y="121439"/>
                  <a:pt x="545719" y="121439"/>
                  <a:pt x="546163" y="121439"/>
                </a:cubicBezTo>
                <a:cubicBezTo>
                  <a:pt x="546163" y="121439"/>
                  <a:pt x="546163" y="121439"/>
                  <a:pt x="546163" y="121439"/>
                </a:cubicBezTo>
                <a:cubicBezTo>
                  <a:pt x="546163" y="121439"/>
                  <a:pt x="546163" y="121439"/>
                  <a:pt x="546163" y="121439"/>
                </a:cubicBezTo>
                <a:cubicBezTo>
                  <a:pt x="550152" y="123212"/>
                  <a:pt x="554586" y="125872"/>
                  <a:pt x="559462" y="130305"/>
                </a:cubicBezTo>
                <a:cubicBezTo>
                  <a:pt x="560349" y="133851"/>
                  <a:pt x="560792" y="137398"/>
                  <a:pt x="561678" y="140944"/>
                </a:cubicBezTo>
                <a:cubicBezTo>
                  <a:pt x="566111" y="170646"/>
                  <a:pt x="569214" y="200791"/>
                  <a:pt x="569214" y="230936"/>
                </a:cubicBezTo>
                <a:cubicBezTo>
                  <a:pt x="568772" y="230493"/>
                  <a:pt x="567885" y="230493"/>
                  <a:pt x="567442" y="230050"/>
                </a:cubicBezTo>
                <a:cubicBezTo>
                  <a:pt x="565225" y="228720"/>
                  <a:pt x="563452" y="227390"/>
                  <a:pt x="561235" y="226060"/>
                </a:cubicBezTo>
                <a:cubicBezTo>
                  <a:pt x="559462" y="223400"/>
                  <a:pt x="558132" y="221183"/>
                  <a:pt x="556802" y="218080"/>
                </a:cubicBezTo>
                <a:cubicBezTo>
                  <a:pt x="555472" y="214977"/>
                  <a:pt x="554142" y="211874"/>
                  <a:pt x="552812" y="208771"/>
                </a:cubicBezTo>
                <a:cubicBezTo>
                  <a:pt x="553256" y="207884"/>
                  <a:pt x="553256" y="206554"/>
                  <a:pt x="553699" y="205668"/>
                </a:cubicBezTo>
                <a:cubicBezTo>
                  <a:pt x="555472" y="199018"/>
                  <a:pt x="558132" y="191925"/>
                  <a:pt x="555472" y="185275"/>
                </a:cubicBezTo>
                <a:cubicBezTo>
                  <a:pt x="553256" y="179512"/>
                  <a:pt x="548823" y="175523"/>
                  <a:pt x="544833" y="171089"/>
                </a:cubicBezTo>
                <a:cubicBezTo>
                  <a:pt x="540843" y="163110"/>
                  <a:pt x="534637" y="156460"/>
                  <a:pt x="528430" y="150254"/>
                </a:cubicBezTo>
                <a:cubicBezTo>
                  <a:pt x="523554" y="145821"/>
                  <a:pt x="506265" y="133851"/>
                  <a:pt x="501832" y="142717"/>
                </a:cubicBezTo>
                <a:cubicBezTo>
                  <a:pt x="500945" y="144934"/>
                  <a:pt x="502275" y="147594"/>
                  <a:pt x="503162" y="149810"/>
                </a:cubicBezTo>
                <a:cubicBezTo>
                  <a:pt x="503162" y="149810"/>
                  <a:pt x="503162" y="149810"/>
                  <a:pt x="503162" y="150254"/>
                </a:cubicBezTo>
                <a:cubicBezTo>
                  <a:pt x="503162" y="150254"/>
                  <a:pt x="503162" y="150254"/>
                  <a:pt x="503162" y="150254"/>
                </a:cubicBezTo>
                <a:cubicBezTo>
                  <a:pt x="505821" y="157347"/>
                  <a:pt x="510255" y="163553"/>
                  <a:pt x="516018" y="168429"/>
                </a:cubicBezTo>
                <a:cubicBezTo>
                  <a:pt x="517791" y="169759"/>
                  <a:pt x="520008" y="171533"/>
                  <a:pt x="521781" y="173306"/>
                </a:cubicBezTo>
                <a:cubicBezTo>
                  <a:pt x="524884" y="177739"/>
                  <a:pt x="524441" y="183502"/>
                  <a:pt x="526657" y="188822"/>
                </a:cubicBezTo>
                <a:cubicBezTo>
                  <a:pt x="530647" y="199018"/>
                  <a:pt x="539070" y="206997"/>
                  <a:pt x="548823" y="211874"/>
                </a:cubicBezTo>
                <a:cubicBezTo>
                  <a:pt x="549266" y="212317"/>
                  <a:pt x="549266" y="213204"/>
                  <a:pt x="549709" y="213647"/>
                </a:cubicBezTo>
                <a:cubicBezTo>
                  <a:pt x="550596" y="215864"/>
                  <a:pt x="551483" y="218080"/>
                  <a:pt x="552812" y="220740"/>
                </a:cubicBezTo>
                <a:cubicBezTo>
                  <a:pt x="551483" y="219853"/>
                  <a:pt x="550152" y="218967"/>
                  <a:pt x="548823" y="217637"/>
                </a:cubicBezTo>
                <a:cubicBezTo>
                  <a:pt x="538627" y="209214"/>
                  <a:pt x="528874" y="200348"/>
                  <a:pt x="517347" y="193698"/>
                </a:cubicBezTo>
                <a:cubicBezTo>
                  <a:pt x="516904" y="193698"/>
                  <a:pt x="516904" y="193255"/>
                  <a:pt x="516461" y="193255"/>
                </a:cubicBezTo>
                <a:cubicBezTo>
                  <a:pt x="517791" y="191482"/>
                  <a:pt x="514244" y="187048"/>
                  <a:pt x="513801" y="185719"/>
                </a:cubicBezTo>
                <a:cubicBezTo>
                  <a:pt x="510698" y="180399"/>
                  <a:pt x="506265" y="175966"/>
                  <a:pt x="500945" y="173306"/>
                </a:cubicBezTo>
                <a:cubicBezTo>
                  <a:pt x="491636" y="167986"/>
                  <a:pt x="480553" y="165770"/>
                  <a:pt x="469913" y="163553"/>
                </a:cubicBezTo>
                <a:cubicBezTo>
                  <a:pt x="463707" y="160893"/>
                  <a:pt x="457501" y="156903"/>
                  <a:pt x="450408" y="155574"/>
                </a:cubicBezTo>
                <a:cubicBezTo>
                  <a:pt x="446418" y="154687"/>
                  <a:pt x="441098" y="154687"/>
                  <a:pt x="440212" y="159563"/>
                </a:cubicBezTo>
                <a:cubicBezTo>
                  <a:pt x="440212" y="159563"/>
                  <a:pt x="440212" y="160007"/>
                  <a:pt x="440212" y="160007"/>
                </a:cubicBezTo>
                <a:cubicBezTo>
                  <a:pt x="440212" y="160450"/>
                  <a:pt x="440212" y="160893"/>
                  <a:pt x="440212" y="161337"/>
                </a:cubicBezTo>
                <a:cubicBezTo>
                  <a:pt x="440212" y="163110"/>
                  <a:pt x="440655" y="164440"/>
                  <a:pt x="441542" y="166213"/>
                </a:cubicBezTo>
                <a:cubicBezTo>
                  <a:pt x="441985" y="167543"/>
                  <a:pt x="442872" y="168873"/>
                  <a:pt x="444201" y="170646"/>
                </a:cubicBezTo>
                <a:cubicBezTo>
                  <a:pt x="450408" y="177296"/>
                  <a:pt x="461934" y="183502"/>
                  <a:pt x="466367" y="186605"/>
                </a:cubicBezTo>
                <a:cubicBezTo>
                  <a:pt x="473903" y="192368"/>
                  <a:pt x="481883" y="199018"/>
                  <a:pt x="491636" y="199905"/>
                </a:cubicBezTo>
                <a:cubicBezTo>
                  <a:pt x="498729" y="200791"/>
                  <a:pt x="505378" y="199905"/>
                  <a:pt x="512028" y="197688"/>
                </a:cubicBezTo>
                <a:cubicBezTo>
                  <a:pt x="512471" y="197688"/>
                  <a:pt x="512471" y="197688"/>
                  <a:pt x="512914" y="197245"/>
                </a:cubicBezTo>
                <a:cubicBezTo>
                  <a:pt x="526214" y="204781"/>
                  <a:pt x="537296" y="216307"/>
                  <a:pt x="549709" y="225616"/>
                </a:cubicBezTo>
                <a:cubicBezTo>
                  <a:pt x="546163" y="225616"/>
                  <a:pt x="542173" y="226060"/>
                  <a:pt x="538627" y="226946"/>
                </a:cubicBezTo>
                <a:cubicBezTo>
                  <a:pt x="538183" y="226503"/>
                  <a:pt x="537740" y="226503"/>
                  <a:pt x="536853" y="226503"/>
                </a:cubicBezTo>
                <a:cubicBezTo>
                  <a:pt x="523554" y="215864"/>
                  <a:pt x="506708" y="223843"/>
                  <a:pt x="492522" y="227390"/>
                </a:cubicBezTo>
                <a:cubicBezTo>
                  <a:pt x="484099" y="228276"/>
                  <a:pt x="473460" y="227833"/>
                  <a:pt x="467254" y="234926"/>
                </a:cubicBezTo>
                <a:cubicBezTo>
                  <a:pt x="462377" y="242462"/>
                  <a:pt x="471244" y="247338"/>
                  <a:pt x="477893" y="247782"/>
                </a:cubicBezTo>
                <a:cubicBezTo>
                  <a:pt x="478780" y="247782"/>
                  <a:pt x="479666" y="247782"/>
                  <a:pt x="480110" y="247782"/>
                </a:cubicBezTo>
                <a:cubicBezTo>
                  <a:pt x="482326" y="248225"/>
                  <a:pt x="484099" y="248225"/>
                  <a:pt x="484099" y="248225"/>
                </a:cubicBezTo>
                <a:cubicBezTo>
                  <a:pt x="489419" y="248225"/>
                  <a:pt x="495182" y="247338"/>
                  <a:pt x="500502" y="247338"/>
                </a:cubicBezTo>
                <a:cubicBezTo>
                  <a:pt x="517791" y="249112"/>
                  <a:pt x="529317" y="246895"/>
                  <a:pt x="540400" y="231823"/>
                </a:cubicBezTo>
                <a:cubicBezTo>
                  <a:pt x="540400" y="231823"/>
                  <a:pt x="540400" y="231379"/>
                  <a:pt x="540843" y="231379"/>
                </a:cubicBezTo>
                <a:cubicBezTo>
                  <a:pt x="545719" y="230936"/>
                  <a:pt x="551039" y="230493"/>
                  <a:pt x="555916" y="230936"/>
                </a:cubicBezTo>
                <a:cubicBezTo>
                  <a:pt x="559906" y="233596"/>
                  <a:pt x="563895" y="235813"/>
                  <a:pt x="567885" y="237586"/>
                </a:cubicBezTo>
                <a:cubicBezTo>
                  <a:pt x="567885" y="240246"/>
                  <a:pt x="567885" y="242462"/>
                  <a:pt x="567885" y="245122"/>
                </a:cubicBezTo>
                <a:cubicBezTo>
                  <a:pt x="567442" y="270834"/>
                  <a:pt x="568772" y="296546"/>
                  <a:pt x="564782" y="322258"/>
                </a:cubicBezTo>
                <a:cubicBezTo>
                  <a:pt x="562122" y="339547"/>
                  <a:pt x="557689" y="356393"/>
                  <a:pt x="553256" y="372795"/>
                </a:cubicBezTo>
                <a:cubicBezTo>
                  <a:pt x="551483" y="371465"/>
                  <a:pt x="549709" y="370135"/>
                  <a:pt x="548379" y="368362"/>
                </a:cubicBezTo>
                <a:cubicBezTo>
                  <a:pt x="548379" y="368362"/>
                  <a:pt x="548379" y="368362"/>
                  <a:pt x="548379" y="368362"/>
                </a:cubicBezTo>
                <a:cubicBezTo>
                  <a:pt x="547493" y="367919"/>
                  <a:pt x="547049" y="367032"/>
                  <a:pt x="546163" y="366589"/>
                </a:cubicBezTo>
                <a:cubicBezTo>
                  <a:pt x="546606" y="363929"/>
                  <a:pt x="545719" y="360382"/>
                  <a:pt x="545276" y="357723"/>
                </a:cubicBezTo>
                <a:cubicBezTo>
                  <a:pt x="546606" y="355949"/>
                  <a:pt x="547936" y="354619"/>
                  <a:pt x="549266" y="352846"/>
                </a:cubicBezTo>
                <a:cubicBezTo>
                  <a:pt x="551039" y="347970"/>
                  <a:pt x="552812" y="343094"/>
                  <a:pt x="553699" y="338217"/>
                </a:cubicBezTo>
                <a:cubicBezTo>
                  <a:pt x="553699" y="334227"/>
                  <a:pt x="552812" y="330237"/>
                  <a:pt x="552812" y="325804"/>
                </a:cubicBezTo>
                <a:cubicBezTo>
                  <a:pt x="552369" y="321371"/>
                  <a:pt x="553699" y="317382"/>
                  <a:pt x="554586" y="313392"/>
                </a:cubicBezTo>
                <a:cubicBezTo>
                  <a:pt x="555916" y="304969"/>
                  <a:pt x="555029" y="295659"/>
                  <a:pt x="550596" y="287680"/>
                </a:cubicBezTo>
                <a:cubicBezTo>
                  <a:pt x="550152" y="286793"/>
                  <a:pt x="549709" y="285906"/>
                  <a:pt x="548823" y="285463"/>
                </a:cubicBezTo>
                <a:cubicBezTo>
                  <a:pt x="548379" y="285020"/>
                  <a:pt x="547936" y="285463"/>
                  <a:pt x="547936" y="285906"/>
                </a:cubicBezTo>
                <a:cubicBezTo>
                  <a:pt x="543946" y="285463"/>
                  <a:pt x="541286" y="293000"/>
                  <a:pt x="540843" y="296989"/>
                </a:cubicBezTo>
                <a:cubicBezTo>
                  <a:pt x="539957" y="300979"/>
                  <a:pt x="539513" y="304969"/>
                  <a:pt x="538627" y="308959"/>
                </a:cubicBezTo>
                <a:cubicBezTo>
                  <a:pt x="535080" y="320485"/>
                  <a:pt x="528874" y="332454"/>
                  <a:pt x="534637" y="344423"/>
                </a:cubicBezTo>
                <a:cubicBezTo>
                  <a:pt x="536853" y="348856"/>
                  <a:pt x="539513" y="352846"/>
                  <a:pt x="541729" y="357279"/>
                </a:cubicBezTo>
                <a:cubicBezTo>
                  <a:pt x="542173" y="359053"/>
                  <a:pt x="542173" y="360826"/>
                  <a:pt x="542173" y="362599"/>
                </a:cubicBezTo>
                <a:cubicBezTo>
                  <a:pt x="540400" y="360826"/>
                  <a:pt x="538183" y="359496"/>
                  <a:pt x="536410" y="357723"/>
                </a:cubicBezTo>
                <a:cubicBezTo>
                  <a:pt x="531090" y="353733"/>
                  <a:pt x="525327" y="349743"/>
                  <a:pt x="520008" y="345753"/>
                </a:cubicBezTo>
                <a:cubicBezTo>
                  <a:pt x="520451" y="344423"/>
                  <a:pt x="520008" y="342207"/>
                  <a:pt x="520008" y="340877"/>
                </a:cubicBezTo>
                <a:cubicBezTo>
                  <a:pt x="520008" y="340877"/>
                  <a:pt x="520008" y="340877"/>
                  <a:pt x="520008" y="340877"/>
                </a:cubicBezTo>
                <a:cubicBezTo>
                  <a:pt x="522224" y="339547"/>
                  <a:pt x="523111" y="334671"/>
                  <a:pt x="523554" y="332897"/>
                </a:cubicBezTo>
                <a:cubicBezTo>
                  <a:pt x="525327" y="325361"/>
                  <a:pt x="524884" y="316938"/>
                  <a:pt x="523111" y="309402"/>
                </a:cubicBezTo>
                <a:cubicBezTo>
                  <a:pt x="521337" y="302309"/>
                  <a:pt x="518678" y="294773"/>
                  <a:pt x="512914" y="289896"/>
                </a:cubicBezTo>
                <a:cubicBezTo>
                  <a:pt x="507595" y="286350"/>
                  <a:pt x="505378" y="280143"/>
                  <a:pt x="503162" y="274381"/>
                </a:cubicBezTo>
                <a:cubicBezTo>
                  <a:pt x="503162" y="273937"/>
                  <a:pt x="502719" y="273494"/>
                  <a:pt x="501832" y="273494"/>
                </a:cubicBezTo>
                <a:cubicBezTo>
                  <a:pt x="501832" y="273494"/>
                  <a:pt x="501832" y="273494"/>
                  <a:pt x="501832" y="273494"/>
                </a:cubicBezTo>
                <a:cubicBezTo>
                  <a:pt x="499615" y="269504"/>
                  <a:pt x="496955" y="266844"/>
                  <a:pt x="493852" y="269947"/>
                </a:cubicBezTo>
                <a:cubicBezTo>
                  <a:pt x="491193" y="273494"/>
                  <a:pt x="492522" y="278370"/>
                  <a:pt x="493409" y="282803"/>
                </a:cubicBezTo>
                <a:cubicBezTo>
                  <a:pt x="494739" y="289453"/>
                  <a:pt x="498729" y="295216"/>
                  <a:pt x="498285" y="302309"/>
                </a:cubicBezTo>
                <a:cubicBezTo>
                  <a:pt x="497842" y="311618"/>
                  <a:pt x="500945" y="320928"/>
                  <a:pt x="505821" y="328464"/>
                </a:cubicBezTo>
                <a:cubicBezTo>
                  <a:pt x="508925" y="331567"/>
                  <a:pt x="512028" y="334671"/>
                  <a:pt x="515131" y="337774"/>
                </a:cubicBezTo>
                <a:cubicBezTo>
                  <a:pt x="515131" y="339547"/>
                  <a:pt x="515131" y="341320"/>
                  <a:pt x="515131" y="343094"/>
                </a:cubicBezTo>
                <a:cubicBezTo>
                  <a:pt x="505378" y="336887"/>
                  <a:pt x="495182" y="331567"/>
                  <a:pt x="484986" y="326691"/>
                </a:cubicBezTo>
                <a:cubicBezTo>
                  <a:pt x="484986" y="325361"/>
                  <a:pt x="484099" y="323588"/>
                  <a:pt x="484099" y="322701"/>
                </a:cubicBezTo>
                <a:cubicBezTo>
                  <a:pt x="484099" y="322258"/>
                  <a:pt x="483656" y="321815"/>
                  <a:pt x="483656" y="321371"/>
                </a:cubicBezTo>
                <a:cubicBezTo>
                  <a:pt x="483656" y="320928"/>
                  <a:pt x="484099" y="320041"/>
                  <a:pt x="484099" y="319598"/>
                </a:cubicBezTo>
                <a:cubicBezTo>
                  <a:pt x="484543" y="315165"/>
                  <a:pt x="484543" y="311175"/>
                  <a:pt x="484099" y="306742"/>
                </a:cubicBezTo>
                <a:cubicBezTo>
                  <a:pt x="484099" y="306299"/>
                  <a:pt x="484099" y="305412"/>
                  <a:pt x="483656" y="304969"/>
                </a:cubicBezTo>
                <a:cubicBezTo>
                  <a:pt x="483656" y="304082"/>
                  <a:pt x="483656" y="303639"/>
                  <a:pt x="483213" y="302752"/>
                </a:cubicBezTo>
                <a:cubicBezTo>
                  <a:pt x="481883" y="295659"/>
                  <a:pt x="479666" y="289010"/>
                  <a:pt x="473903" y="284133"/>
                </a:cubicBezTo>
                <a:cubicBezTo>
                  <a:pt x="469470" y="277484"/>
                  <a:pt x="465924" y="270391"/>
                  <a:pt x="460604" y="264628"/>
                </a:cubicBezTo>
                <a:cubicBezTo>
                  <a:pt x="460604" y="264184"/>
                  <a:pt x="460161" y="264184"/>
                  <a:pt x="459717" y="264184"/>
                </a:cubicBezTo>
                <a:cubicBezTo>
                  <a:pt x="457944" y="262411"/>
                  <a:pt x="456614" y="261081"/>
                  <a:pt x="454841" y="261081"/>
                </a:cubicBezTo>
                <a:cubicBezTo>
                  <a:pt x="444201" y="264628"/>
                  <a:pt x="459274" y="283690"/>
                  <a:pt x="461491" y="289896"/>
                </a:cubicBezTo>
                <a:cubicBezTo>
                  <a:pt x="464150" y="298763"/>
                  <a:pt x="466811" y="308959"/>
                  <a:pt x="474347" y="314722"/>
                </a:cubicBezTo>
                <a:cubicBezTo>
                  <a:pt x="475677" y="316051"/>
                  <a:pt x="477006" y="317382"/>
                  <a:pt x="477893" y="318711"/>
                </a:cubicBezTo>
                <a:cubicBezTo>
                  <a:pt x="478336" y="320485"/>
                  <a:pt x="478780" y="322258"/>
                  <a:pt x="479223" y="324474"/>
                </a:cubicBezTo>
                <a:cubicBezTo>
                  <a:pt x="479223" y="324474"/>
                  <a:pt x="479223" y="324474"/>
                  <a:pt x="479223" y="324474"/>
                </a:cubicBezTo>
                <a:cubicBezTo>
                  <a:pt x="476563" y="323145"/>
                  <a:pt x="474347" y="322258"/>
                  <a:pt x="471687" y="320928"/>
                </a:cubicBezTo>
                <a:cubicBezTo>
                  <a:pt x="468140" y="319598"/>
                  <a:pt x="464594" y="318268"/>
                  <a:pt x="460604" y="316495"/>
                </a:cubicBezTo>
                <a:cubicBezTo>
                  <a:pt x="460604" y="316495"/>
                  <a:pt x="460604" y="316495"/>
                  <a:pt x="460604" y="316495"/>
                </a:cubicBezTo>
                <a:cubicBezTo>
                  <a:pt x="458388" y="312062"/>
                  <a:pt x="455728" y="307185"/>
                  <a:pt x="452181" y="303639"/>
                </a:cubicBezTo>
                <a:cubicBezTo>
                  <a:pt x="443758" y="293443"/>
                  <a:pt x="429572" y="292113"/>
                  <a:pt x="419819" y="284133"/>
                </a:cubicBezTo>
                <a:cubicBezTo>
                  <a:pt x="416716" y="281917"/>
                  <a:pt x="402974" y="271720"/>
                  <a:pt x="399870" y="273494"/>
                </a:cubicBezTo>
                <a:cubicBezTo>
                  <a:pt x="399870" y="273937"/>
                  <a:pt x="399870" y="273937"/>
                  <a:pt x="399870" y="274381"/>
                </a:cubicBezTo>
                <a:cubicBezTo>
                  <a:pt x="399870" y="274381"/>
                  <a:pt x="399427" y="274381"/>
                  <a:pt x="399427" y="274381"/>
                </a:cubicBezTo>
                <a:cubicBezTo>
                  <a:pt x="395881" y="275710"/>
                  <a:pt x="396324" y="280587"/>
                  <a:pt x="397654" y="283690"/>
                </a:cubicBezTo>
                <a:cubicBezTo>
                  <a:pt x="400757" y="291226"/>
                  <a:pt x="406077" y="297876"/>
                  <a:pt x="410953" y="304526"/>
                </a:cubicBezTo>
                <a:cubicBezTo>
                  <a:pt x="418046" y="314278"/>
                  <a:pt x="428685" y="322258"/>
                  <a:pt x="441098" y="322701"/>
                </a:cubicBezTo>
                <a:cubicBezTo>
                  <a:pt x="442429" y="322701"/>
                  <a:pt x="443758" y="322701"/>
                  <a:pt x="445531" y="322701"/>
                </a:cubicBezTo>
                <a:cubicBezTo>
                  <a:pt x="445975" y="322701"/>
                  <a:pt x="445975" y="323145"/>
                  <a:pt x="446418" y="323145"/>
                </a:cubicBezTo>
                <a:cubicBezTo>
                  <a:pt x="449521" y="323145"/>
                  <a:pt x="452181" y="322701"/>
                  <a:pt x="455284" y="323145"/>
                </a:cubicBezTo>
                <a:cubicBezTo>
                  <a:pt x="457501" y="323588"/>
                  <a:pt x="459274" y="323145"/>
                  <a:pt x="460604" y="321815"/>
                </a:cubicBezTo>
                <a:cubicBezTo>
                  <a:pt x="467254" y="324474"/>
                  <a:pt x="473460" y="327578"/>
                  <a:pt x="480110" y="330237"/>
                </a:cubicBezTo>
                <a:cubicBezTo>
                  <a:pt x="480110" y="330237"/>
                  <a:pt x="480110" y="330237"/>
                  <a:pt x="480110" y="330237"/>
                </a:cubicBezTo>
                <a:cubicBezTo>
                  <a:pt x="477450" y="332454"/>
                  <a:pt x="474347" y="334671"/>
                  <a:pt x="471687" y="336887"/>
                </a:cubicBezTo>
                <a:cubicBezTo>
                  <a:pt x="470800" y="336887"/>
                  <a:pt x="469913" y="336887"/>
                  <a:pt x="469470" y="336444"/>
                </a:cubicBezTo>
                <a:cubicBezTo>
                  <a:pt x="465480" y="335557"/>
                  <a:pt x="461047" y="335557"/>
                  <a:pt x="456614" y="336444"/>
                </a:cubicBezTo>
                <a:cubicBezTo>
                  <a:pt x="448634" y="338660"/>
                  <a:pt x="441985" y="344423"/>
                  <a:pt x="433562" y="346640"/>
                </a:cubicBezTo>
                <a:cubicBezTo>
                  <a:pt x="426913" y="348856"/>
                  <a:pt x="418933" y="349300"/>
                  <a:pt x="413170" y="354619"/>
                </a:cubicBezTo>
                <a:cubicBezTo>
                  <a:pt x="407850" y="359053"/>
                  <a:pt x="414057" y="363042"/>
                  <a:pt x="418933" y="364372"/>
                </a:cubicBezTo>
                <a:cubicBezTo>
                  <a:pt x="421149" y="365702"/>
                  <a:pt x="424252" y="366589"/>
                  <a:pt x="426913" y="367032"/>
                </a:cubicBezTo>
                <a:cubicBezTo>
                  <a:pt x="433119" y="367919"/>
                  <a:pt x="438882" y="365259"/>
                  <a:pt x="444645" y="364816"/>
                </a:cubicBezTo>
                <a:cubicBezTo>
                  <a:pt x="455284" y="367032"/>
                  <a:pt x="461934" y="361713"/>
                  <a:pt x="467697" y="353290"/>
                </a:cubicBezTo>
                <a:cubicBezTo>
                  <a:pt x="470357" y="349743"/>
                  <a:pt x="472130" y="345753"/>
                  <a:pt x="473903" y="341764"/>
                </a:cubicBezTo>
                <a:cubicBezTo>
                  <a:pt x="473903" y="341320"/>
                  <a:pt x="474347" y="340877"/>
                  <a:pt x="474790" y="340433"/>
                </a:cubicBezTo>
                <a:cubicBezTo>
                  <a:pt x="474790" y="340433"/>
                  <a:pt x="474790" y="340433"/>
                  <a:pt x="474790" y="340433"/>
                </a:cubicBezTo>
                <a:cubicBezTo>
                  <a:pt x="477450" y="338660"/>
                  <a:pt x="479666" y="336444"/>
                  <a:pt x="482326" y="334227"/>
                </a:cubicBezTo>
                <a:cubicBezTo>
                  <a:pt x="482770" y="333784"/>
                  <a:pt x="483656" y="332897"/>
                  <a:pt x="484099" y="332454"/>
                </a:cubicBezTo>
                <a:cubicBezTo>
                  <a:pt x="493852" y="336887"/>
                  <a:pt x="502719" y="342207"/>
                  <a:pt x="511585" y="347970"/>
                </a:cubicBezTo>
                <a:cubicBezTo>
                  <a:pt x="508925" y="348856"/>
                  <a:pt x="506265" y="350186"/>
                  <a:pt x="503605" y="351516"/>
                </a:cubicBezTo>
                <a:cubicBezTo>
                  <a:pt x="490306" y="349743"/>
                  <a:pt x="480553" y="360382"/>
                  <a:pt x="469027" y="366589"/>
                </a:cubicBezTo>
                <a:cubicBezTo>
                  <a:pt x="463707" y="369249"/>
                  <a:pt x="457944" y="371465"/>
                  <a:pt x="452181" y="373682"/>
                </a:cubicBezTo>
                <a:cubicBezTo>
                  <a:pt x="450851" y="374125"/>
                  <a:pt x="449078" y="375455"/>
                  <a:pt x="448634" y="376785"/>
                </a:cubicBezTo>
                <a:cubicBezTo>
                  <a:pt x="447305" y="381218"/>
                  <a:pt x="453068" y="383878"/>
                  <a:pt x="456614" y="384764"/>
                </a:cubicBezTo>
                <a:cubicBezTo>
                  <a:pt x="457057" y="384764"/>
                  <a:pt x="457057" y="384764"/>
                  <a:pt x="457501" y="384764"/>
                </a:cubicBezTo>
                <a:cubicBezTo>
                  <a:pt x="457501" y="385208"/>
                  <a:pt x="457944" y="385208"/>
                  <a:pt x="457944" y="385208"/>
                </a:cubicBezTo>
                <a:cubicBezTo>
                  <a:pt x="459274" y="385651"/>
                  <a:pt x="461047" y="386095"/>
                  <a:pt x="462377" y="386095"/>
                </a:cubicBezTo>
                <a:cubicBezTo>
                  <a:pt x="472573" y="386095"/>
                  <a:pt x="481883" y="381661"/>
                  <a:pt x="490749" y="377228"/>
                </a:cubicBezTo>
                <a:cubicBezTo>
                  <a:pt x="494739" y="375455"/>
                  <a:pt x="499172" y="374568"/>
                  <a:pt x="502275" y="371465"/>
                </a:cubicBezTo>
                <a:cubicBezTo>
                  <a:pt x="506265" y="367476"/>
                  <a:pt x="507152" y="362156"/>
                  <a:pt x="509368" y="357279"/>
                </a:cubicBezTo>
                <a:cubicBezTo>
                  <a:pt x="509811" y="355949"/>
                  <a:pt x="511142" y="354176"/>
                  <a:pt x="511142" y="352403"/>
                </a:cubicBezTo>
                <a:cubicBezTo>
                  <a:pt x="512914" y="351960"/>
                  <a:pt x="514244" y="351073"/>
                  <a:pt x="516018" y="350630"/>
                </a:cubicBezTo>
                <a:cubicBezTo>
                  <a:pt x="516018" y="350630"/>
                  <a:pt x="516461" y="350630"/>
                  <a:pt x="516461" y="350186"/>
                </a:cubicBezTo>
                <a:cubicBezTo>
                  <a:pt x="525327" y="356393"/>
                  <a:pt x="533750" y="363042"/>
                  <a:pt x="542173" y="370135"/>
                </a:cubicBezTo>
                <a:cubicBezTo>
                  <a:pt x="541286" y="371022"/>
                  <a:pt x="540400" y="371909"/>
                  <a:pt x="539070" y="372795"/>
                </a:cubicBezTo>
                <a:cubicBezTo>
                  <a:pt x="538627" y="372795"/>
                  <a:pt x="538183" y="372795"/>
                  <a:pt x="537740" y="372352"/>
                </a:cubicBezTo>
                <a:cubicBezTo>
                  <a:pt x="522667" y="369692"/>
                  <a:pt x="516018" y="378115"/>
                  <a:pt x="504492" y="384764"/>
                </a:cubicBezTo>
                <a:cubicBezTo>
                  <a:pt x="500059" y="386981"/>
                  <a:pt x="495182" y="388754"/>
                  <a:pt x="490306" y="390084"/>
                </a:cubicBezTo>
                <a:cubicBezTo>
                  <a:pt x="488089" y="390971"/>
                  <a:pt x="485429" y="391858"/>
                  <a:pt x="483656" y="394074"/>
                </a:cubicBezTo>
                <a:cubicBezTo>
                  <a:pt x="481439" y="397177"/>
                  <a:pt x="483213" y="399394"/>
                  <a:pt x="485873" y="400724"/>
                </a:cubicBezTo>
                <a:cubicBezTo>
                  <a:pt x="487203" y="402497"/>
                  <a:pt x="492965" y="402940"/>
                  <a:pt x="494739" y="402940"/>
                </a:cubicBezTo>
                <a:cubicBezTo>
                  <a:pt x="498729" y="403384"/>
                  <a:pt x="502719" y="402054"/>
                  <a:pt x="506708" y="401610"/>
                </a:cubicBezTo>
                <a:cubicBezTo>
                  <a:pt x="507152" y="401610"/>
                  <a:pt x="507595" y="401610"/>
                  <a:pt x="508038" y="401610"/>
                </a:cubicBezTo>
                <a:cubicBezTo>
                  <a:pt x="508925" y="401610"/>
                  <a:pt x="510255" y="401610"/>
                  <a:pt x="511142" y="401610"/>
                </a:cubicBezTo>
                <a:cubicBezTo>
                  <a:pt x="513358" y="402054"/>
                  <a:pt x="515575" y="402497"/>
                  <a:pt x="517791" y="402497"/>
                </a:cubicBezTo>
                <a:cubicBezTo>
                  <a:pt x="529760" y="401167"/>
                  <a:pt x="539070" y="386538"/>
                  <a:pt x="542616" y="375455"/>
                </a:cubicBezTo>
                <a:cubicBezTo>
                  <a:pt x="543503" y="374568"/>
                  <a:pt x="544390" y="373682"/>
                  <a:pt x="545276" y="372795"/>
                </a:cubicBezTo>
                <a:cubicBezTo>
                  <a:pt x="547049" y="374125"/>
                  <a:pt x="548823" y="375455"/>
                  <a:pt x="550152" y="377228"/>
                </a:cubicBezTo>
                <a:cubicBezTo>
                  <a:pt x="545719" y="393187"/>
                  <a:pt x="540843" y="409590"/>
                  <a:pt x="536410" y="425549"/>
                </a:cubicBezTo>
                <a:cubicBezTo>
                  <a:pt x="524884" y="467663"/>
                  <a:pt x="509811" y="508891"/>
                  <a:pt x="492522" y="549232"/>
                </a:cubicBezTo>
                <a:cubicBezTo>
                  <a:pt x="490749" y="538593"/>
                  <a:pt x="488089" y="528397"/>
                  <a:pt x="484099" y="518644"/>
                </a:cubicBezTo>
                <a:cubicBezTo>
                  <a:pt x="485873" y="515984"/>
                  <a:pt x="487203" y="512881"/>
                  <a:pt x="488976" y="510221"/>
                </a:cubicBezTo>
                <a:cubicBezTo>
                  <a:pt x="488976" y="510221"/>
                  <a:pt x="488976" y="510221"/>
                  <a:pt x="488976" y="510221"/>
                </a:cubicBezTo>
                <a:cubicBezTo>
                  <a:pt x="491193" y="507118"/>
                  <a:pt x="494296" y="504015"/>
                  <a:pt x="496512" y="500468"/>
                </a:cubicBezTo>
                <a:cubicBezTo>
                  <a:pt x="502275" y="492489"/>
                  <a:pt x="507595" y="483179"/>
                  <a:pt x="507152" y="472983"/>
                </a:cubicBezTo>
                <a:cubicBezTo>
                  <a:pt x="506708" y="468107"/>
                  <a:pt x="506265" y="463230"/>
                  <a:pt x="507152" y="458354"/>
                </a:cubicBezTo>
                <a:cubicBezTo>
                  <a:pt x="508481" y="452148"/>
                  <a:pt x="511142" y="445941"/>
                  <a:pt x="511142" y="439735"/>
                </a:cubicBezTo>
                <a:cubicBezTo>
                  <a:pt x="511142" y="438405"/>
                  <a:pt x="511142" y="436632"/>
                  <a:pt x="510698" y="435302"/>
                </a:cubicBezTo>
                <a:cubicBezTo>
                  <a:pt x="510698" y="434859"/>
                  <a:pt x="510255" y="434859"/>
                  <a:pt x="510255" y="434859"/>
                </a:cubicBezTo>
                <a:cubicBezTo>
                  <a:pt x="509811" y="433972"/>
                  <a:pt x="509368" y="433529"/>
                  <a:pt x="508925" y="433085"/>
                </a:cubicBezTo>
                <a:cubicBezTo>
                  <a:pt x="502719" y="431312"/>
                  <a:pt x="493852" y="446385"/>
                  <a:pt x="491636" y="451261"/>
                </a:cubicBezTo>
                <a:cubicBezTo>
                  <a:pt x="486759" y="460571"/>
                  <a:pt x="488976" y="471210"/>
                  <a:pt x="487646" y="481406"/>
                </a:cubicBezTo>
                <a:cubicBezTo>
                  <a:pt x="485873" y="488056"/>
                  <a:pt x="484986" y="495149"/>
                  <a:pt x="485429" y="501798"/>
                </a:cubicBezTo>
                <a:cubicBezTo>
                  <a:pt x="485429" y="503572"/>
                  <a:pt x="485429" y="505345"/>
                  <a:pt x="485873" y="507118"/>
                </a:cubicBezTo>
                <a:cubicBezTo>
                  <a:pt x="484986" y="508448"/>
                  <a:pt x="484099" y="509778"/>
                  <a:pt x="483213" y="511108"/>
                </a:cubicBezTo>
                <a:cubicBezTo>
                  <a:pt x="482770" y="511994"/>
                  <a:pt x="482326" y="512438"/>
                  <a:pt x="481883" y="513324"/>
                </a:cubicBezTo>
                <a:cubicBezTo>
                  <a:pt x="477893" y="504458"/>
                  <a:pt x="473460" y="495149"/>
                  <a:pt x="468583" y="486726"/>
                </a:cubicBezTo>
                <a:cubicBezTo>
                  <a:pt x="470800" y="484509"/>
                  <a:pt x="471244" y="476530"/>
                  <a:pt x="471687" y="474313"/>
                </a:cubicBezTo>
                <a:cubicBezTo>
                  <a:pt x="471687" y="472983"/>
                  <a:pt x="472130" y="471653"/>
                  <a:pt x="472130" y="469880"/>
                </a:cubicBezTo>
                <a:cubicBezTo>
                  <a:pt x="473460" y="468993"/>
                  <a:pt x="474347" y="465890"/>
                  <a:pt x="475233" y="465004"/>
                </a:cubicBezTo>
                <a:cubicBezTo>
                  <a:pt x="482770" y="452148"/>
                  <a:pt x="481439" y="443725"/>
                  <a:pt x="476120" y="430869"/>
                </a:cubicBezTo>
                <a:cubicBezTo>
                  <a:pt x="475233" y="424662"/>
                  <a:pt x="477006" y="413136"/>
                  <a:pt x="471244" y="409146"/>
                </a:cubicBezTo>
                <a:cubicBezTo>
                  <a:pt x="471244" y="409146"/>
                  <a:pt x="471244" y="409146"/>
                  <a:pt x="471244" y="409146"/>
                </a:cubicBezTo>
                <a:cubicBezTo>
                  <a:pt x="471244" y="409146"/>
                  <a:pt x="470800" y="408703"/>
                  <a:pt x="470800" y="408703"/>
                </a:cubicBezTo>
                <a:cubicBezTo>
                  <a:pt x="469470" y="407373"/>
                  <a:pt x="468140" y="405600"/>
                  <a:pt x="466367" y="405600"/>
                </a:cubicBezTo>
                <a:cubicBezTo>
                  <a:pt x="465924" y="405600"/>
                  <a:pt x="465480" y="406044"/>
                  <a:pt x="465037" y="406487"/>
                </a:cubicBezTo>
                <a:cubicBezTo>
                  <a:pt x="462377" y="410033"/>
                  <a:pt x="461491" y="414910"/>
                  <a:pt x="461047" y="419343"/>
                </a:cubicBezTo>
                <a:cubicBezTo>
                  <a:pt x="460604" y="428209"/>
                  <a:pt x="462377" y="437075"/>
                  <a:pt x="462821" y="445941"/>
                </a:cubicBezTo>
                <a:cubicBezTo>
                  <a:pt x="462377" y="453921"/>
                  <a:pt x="462377" y="462787"/>
                  <a:pt x="468140" y="468550"/>
                </a:cubicBezTo>
                <a:cubicBezTo>
                  <a:pt x="468140" y="470323"/>
                  <a:pt x="468140" y="471653"/>
                  <a:pt x="468140" y="473426"/>
                </a:cubicBezTo>
                <a:cubicBezTo>
                  <a:pt x="468140" y="475643"/>
                  <a:pt x="467697" y="478303"/>
                  <a:pt x="467254" y="480519"/>
                </a:cubicBezTo>
                <a:cubicBezTo>
                  <a:pt x="467254" y="481406"/>
                  <a:pt x="466811" y="482293"/>
                  <a:pt x="466367" y="482736"/>
                </a:cubicBezTo>
                <a:cubicBezTo>
                  <a:pt x="461047" y="472983"/>
                  <a:pt x="454841" y="463674"/>
                  <a:pt x="448191" y="454808"/>
                </a:cubicBezTo>
                <a:cubicBezTo>
                  <a:pt x="449521" y="452591"/>
                  <a:pt x="449078" y="445941"/>
                  <a:pt x="448191" y="437518"/>
                </a:cubicBezTo>
                <a:cubicBezTo>
                  <a:pt x="448634" y="437075"/>
                  <a:pt x="448634" y="436189"/>
                  <a:pt x="449078" y="435745"/>
                </a:cubicBezTo>
                <a:cubicBezTo>
                  <a:pt x="450851" y="432199"/>
                  <a:pt x="452181" y="428209"/>
                  <a:pt x="453511" y="424662"/>
                </a:cubicBezTo>
                <a:cubicBezTo>
                  <a:pt x="456614" y="416240"/>
                  <a:pt x="453954" y="408260"/>
                  <a:pt x="450408" y="400280"/>
                </a:cubicBezTo>
                <a:cubicBezTo>
                  <a:pt x="450408" y="400280"/>
                  <a:pt x="450408" y="399837"/>
                  <a:pt x="450408" y="399837"/>
                </a:cubicBezTo>
                <a:cubicBezTo>
                  <a:pt x="449965" y="398950"/>
                  <a:pt x="449965" y="397621"/>
                  <a:pt x="449521" y="396734"/>
                </a:cubicBezTo>
                <a:cubicBezTo>
                  <a:pt x="448634" y="393631"/>
                  <a:pt x="448191" y="390971"/>
                  <a:pt x="446862" y="388311"/>
                </a:cubicBezTo>
                <a:cubicBezTo>
                  <a:pt x="446418" y="387868"/>
                  <a:pt x="445975" y="387868"/>
                  <a:pt x="445975" y="387868"/>
                </a:cubicBezTo>
                <a:cubicBezTo>
                  <a:pt x="443315" y="383435"/>
                  <a:pt x="439768" y="380331"/>
                  <a:pt x="434449" y="381218"/>
                </a:cubicBezTo>
                <a:cubicBezTo>
                  <a:pt x="426469" y="385208"/>
                  <a:pt x="433119" y="402940"/>
                  <a:pt x="433119" y="410033"/>
                </a:cubicBezTo>
                <a:cubicBezTo>
                  <a:pt x="433562" y="416683"/>
                  <a:pt x="433562" y="423332"/>
                  <a:pt x="437108" y="429095"/>
                </a:cubicBezTo>
                <a:cubicBezTo>
                  <a:pt x="438882" y="432199"/>
                  <a:pt x="441098" y="435745"/>
                  <a:pt x="444201" y="437518"/>
                </a:cubicBezTo>
                <a:cubicBezTo>
                  <a:pt x="444201" y="439292"/>
                  <a:pt x="444645" y="441065"/>
                  <a:pt x="444645" y="443281"/>
                </a:cubicBezTo>
                <a:cubicBezTo>
                  <a:pt x="444645" y="445498"/>
                  <a:pt x="445088" y="447714"/>
                  <a:pt x="445088" y="450374"/>
                </a:cubicBezTo>
                <a:cubicBezTo>
                  <a:pt x="443315" y="447714"/>
                  <a:pt x="441098" y="445055"/>
                  <a:pt x="439325" y="442395"/>
                </a:cubicBezTo>
                <a:cubicBezTo>
                  <a:pt x="436665" y="439735"/>
                  <a:pt x="434449" y="436632"/>
                  <a:pt x="431346" y="434415"/>
                </a:cubicBezTo>
                <a:cubicBezTo>
                  <a:pt x="431789" y="433529"/>
                  <a:pt x="431789" y="432199"/>
                  <a:pt x="431346" y="431312"/>
                </a:cubicBezTo>
                <a:cubicBezTo>
                  <a:pt x="430016" y="427322"/>
                  <a:pt x="428242" y="422889"/>
                  <a:pt x="426469" y="418899"/>
                </a:cubicBezTo>
                <a:cubicBezTo>
                  <a:pt x="422480" y="410477"/>
                  <a:pt x="415386" y="403827"/>
                  <a:pt x="406964" y="400280"/>
                </a:cubicBezTo>
                <a:cubicBezTo>
                  <a:pt x="402087" y="398064"/>
                  <a:pt x="396767" y="396734"/>
                  <a:pt x="392334" y="394074"/>
                </a:cubicBezTo>
                <a:cubicBezTo>
                  <a:pt x="387901" y="390971"/>
                  <a:pt x="383468" y="387868"/>
                  <a:pt x="378149" y="386538"/>
                </a:cubicBezTo>
                <a:cubicBezTo>
                  <a:pt x="367952" y="382991"/>
                  <a:pt x="357756" y="389198"/>
                  <a:pt x="366179" y="399394"/>
                </a:cubicBezTo>
                <a:cubicBezTo>
                  <a:pt x="370612" y="405600"/>
                  <a:pt x="377705" y="408703"/>
                  <a:pt x="383468" y="412693"/>
                </a:cubicBezTo>
                <a:cubicBezTo>
                  <a:pt x="387458" y="415353"/>
                  <a:pt x="390561" y="419343"/>
                  <a:pt x="394108" y="422003"/>
                </a:cubicBezTo>
                <a:cubicBezTo>
                  <a:pt x="398541" y="425106"/>
                  <a:pt x="403417" y="428209"/>
                  <a:pt x="408737" y="430869"/>
                </a:cubicBezTo>
                <a:cubicBezTo>
                  <a:pt x="409623" y="431755"/>
                  <a:pt x="411397" y="432199"/>
                  <a:pt x="412283" y="432642"/>
                </a:cubicBezTo>
                <a:cubicBezTo>
                  <a:pt x="412726" y="432642"/>
                  <a:pt x="413170" y="433085"/>
                  <a:pt x="413613" y="433085"/>
                </a:cubicBezTo>
                <a:cubicBezTo>
                  <a:pt x="414943" y="433529"/>
                  <a:pt x="416716" y="433972"/>
                  <a:pt x="418046" y="434415"/>
                </a:cubicBezTo>
                <a:cubicBezTo>
                  <a:pt x="421593" y="435302"/>
                  <a:pt x="424696" y="436189"/>
                  <a:pt x="428242" y="436632"/>
                </a:cubicBezTo>
                <a:cubicBezTo>
                  <a:pt x="429129" y="436632"/>
                  <a:pt x="429572" y="436632"/>
                  <a:pt x="430016" y="436189"/>
                </a:cubicBezTo>
                <a:cubicBezTo>
                  <a:pt x="436665" y="442838"/>
                  <a:pt x="442429" y="450374"/>
                  <a:pt x="447748" y="458354"/>
                </a:cubicBezTo>
                <a:cubicBezTo>
                  <a:pt x="444645" y="457024"/>
                  <a:pt x="441542" y="455251"/>
                  <a:pt x="438439" y="453921"/>
                </a:cubicBezTo>
                <a:cubicBezTo>
                  <a:pt x="437552" y="453477"/>
                  <a:pt x="436222" y="453477"/>
                  <a:pt x="435335" y="453034"/>
                </a:cubicBezTo>
                <a:cubicBezTo>
                  <a:pt x="434006" y="451261"/>
                  <a:pt x="432232" y="449931"/>
                  <a:pt x="430902" y="448601"/>
                </a:cubicBezTo>
                <a:cubicBezTo>
                  <a:pt x="418933" y="438405"/>
                  <a:pt x="403417" y="446828"/>
                  <a:pt x="389675" y="445498"/>
                </a:cubicBezTo>
                <a:cubicBezTo>
                  <a:pt x="385241" y="445498"/>
                  <a:pt x="380365" y="445055"/>
                  <a:pt x="375932" y="447271"/>
                </a:cubicBezTo>
                <a:cubicBezTo>
                  <a:pt x="371499" y="449931"/>
                  <a:pt x="372829" y="454364"/>
                  <a:pt x="376375" y="456581"/>
                </a:cubicBezTo>
                <a:cubicBezTo>
                  <a:pt x="377262" y="457911"/>
                  <a:pt x="379035" y="458354"/>
                  <a:pt x="380365" y="459241"/>
                </a:cubicBezTo>
                <a:cubicBezTo>
                  <a:pt x="386128" y="461457"/>
                  <a:pt x="392334" y="462787"/>
                  <a:pt x="398098" y="461457"/>
                </a:cubicBezTo>
                <a:cubicBezTo>
                  <a:pt x="403860" y="461014"/>
                  <a:pt x="409623" y="463230"/>
                  <a:pt x="415386" y="463674"/>
                </a:cubicBezTo>
                <a:cubicBezTo>
                  <a:pt x="420706" y="463674"/>
                  <a:pt x="426469" y="463230"/>
                  <a:pt x="431346" y="460571"/>
                </a:cubicBezTo>
                <a:cubicBezTo>
                  <a:pt x="432232" y="460127"/>
                  <a:pt x="434892" y="459241"/>
                  <a:pt x="435779" y="458354"/>
                </a:cubicBezTo>
                <a:cubicBezTo>
                  <a:pt x="440655" y="460127"/>
                  <a:pt x="445975" y="461900"/>
                  <a:pt x="450851" y="463674"/>
                </a:cubicBezTo>
                <a:cubicBezTo>
                  <a:pt x="450851" y="463674"/>
                  <a:pt x="450851" y="463674"/>
                  <a:pt x="451295" y="463674"/>
                </a:cubicBezTo>
                <a:cubicBezTo>
                  <a:pt x="456171" y="471210"/>
                  <a:pt x="460161" y="478746"/>
                  <a:pt x="464594" y="486726"/>
                </a:cubicBezTo>
                <a:cubicBezTo>
                  <a:pt x="461491" y="486282"/>
                  <a:pt x="458388" y="485839"/>
                  <a:pt x="455284" y="485396"/>
                </a:cubicBezTo>
                <a:cubicBezTo>
                  <a:pt x="455284" y="485396"/>
                  <a:pt x="455284" y="485396"/>
                  <a:pt x="454841" y="485396"/>
                </a:cubicBezTo>
                <a:cubicBezTo>
                  <a:pt x="443758" y="477416"/>
                  <a:pt x="429572" y="476086"/>
                  <a:pt x="417160" y="481406"/>
                </a:cubicBezTo>
                <a:cubicBezTo>
                  <a:pt x="410953" y="484066"/>
                  <a:pt x="403860" y="483623"/>
                  <a:pt x="397211" y="485396"/>
                </a:cubicBezTo>
                <a:cubicBezTo>
                  <a:pt x="391448" y="487612"/>
                  <a:pt x="391004" y="490272"/>
                  <a:pt x="392778" y="492489"/>
                </a:cubicBezTo>
                <a:cubicBezTo>
                  <a:pt x="394108" y="497365"/>
                  <a:pt x="406964" y="499582"/>
                  <a:pt x="410953" y="499582"/>
                </a:cubicBezTo>
                <a:cubicBezTo>
                  <a:pt x="415386" y="499582"/>
                  <a:pt x="419819" y="498252"/>
                  <a:pt x="424696" y="498695"/>
                </a:cubicBezTo>
                <a:cubicBezTo>
                  <a:pt x="430902" y="499139"/>
                  <a:pt x="437552" y="500468"/>
                  <a:pt x="443315" y="498252"/>
                </a:cubicBezTo>
                <a:cubicBezTo>
                  <a:pt x="448191" y="496035"/>
                  <a:pt x="453068" y="494705"/>
                  <a:pt x="456614" y="491159"/>
                </a:cubicBezTo>
                <a:cubicBezTo>
                  <a:pt x="459717" y="491602"/>
                  <a:pt x="462821" y="492045"/>
                  <a:pt x="466367" y="492489"/>
                </a:cubicBezTo>
                <a:cubicBezTo>
                  <a:pt x="466367" y="492489"/>
                  <a:pt x="466367" y="492489"/>
                  <a:pt x="466811" y="492489"/>
                </a:cubicBezTo>
                <a:cubicBezTo>
                  <a:pt x="472573" y="504015"/>
                  <a:pt x="478336" y="515098"/>
                  <a:pt x="482326" y="527510"/>
                </a:cubicBezTo>
                <a:cubicBezTo>
                  <a:pt x="480553" y="527067"/>
                  <a:pt x="478780" y="526624"/>
                  <a:pt x="476563" y="526180"/>
                </a:cubicBezTo>
                <a:cubicBezTo>
                  <a:pt x="473016" y="521747"/>
                  <a:pt x="468140" y="518201"/>
                  <a:pt x="463264" y="516427"/>
                </a:cubicBezTo>
                <a:cubicBezTo>
                  <a:pt x="456614" y="513324"/>
                  <a:pt x="449521" y="515541"/>
                  <a:pt x="442872" y="514654"/>
                </a:cubicBezTo>
                <a:cubicBezTo>
                  <a:pt x="435335" y="513768"/>
                  <a:pt x="427799" y="511994"/>
                  <a:pt x="420706" y="514211"/>
                </a:cubicBezTo>
                <a:cubicBezTo>
                  <a:pt x="417603" y="515098"/>
                  <a:pt x="412283" y="516871"/>
                  <a:pt x="413170" y="520861"/>
                </a:cubicBezTo>
                <a:cubicBezTo>
                  <a:pt x="413170" y="520861"/>
                  <a:pt x="413170" y="520861"/>
                  <a:pt x="413170" y="521304"/>
                </a:cubicBezTo>
                <a:cubicBezTo>
                  <a:pt x="413170" y="521304"/>
                  <a:pt x="412726" y="521747"/>
                  <a:pt x="412726" y="521747"/>
                </a:cubicBezTo>
                <a:cubicBezTo>
                  <a:pt x="412726" y="523077"/>
                  <a:pt x="414500" y="524407"/>
                  <a:pt x="415386" y="525294"/>
                </a:cubicBezTo>
                <a:cubicBezTo>
                  <a:pt x="424696" y="531943"/>
                  <a:pt x="436222" y="527510"/>
                  <a:pt x="446418" y="527954"/>
                </a:cubicBezTo>
                <a:cubicBezTo>
                  <a:pt x="450851" y="528840"/>
                  <a:pt x="454398" y="532387"/>
                  <a:pt x="459717" y="532387"/>
                </a:cubicBezTo>
                <a:cubicBezTo>
                  <a:pt x="465480" y="532830"/>
                  <a:pt x="471244" y="531943"/>
                  <a:pt x="476563" y="531057"/>
                </a:cubicBezTo>
                <a:cubicBezTo>
                  <a:pt x="476563" y="531057"/>
                  <a:pt x="476563" y="531057"/>
                  <a:pt x="476563" y="531057"/>
                </a:cubicBezTo>
                <a:cubicBezTo>
                  <a:pt x="477450" y="531500"/>
                  <a:pt x="477893" y="531500"/>
                  <a:pt x="478780" y="531943"/>
                </a:cubicBezTo>
                <a:cubicBezTo>
                  <a:pt x="480553" y="532387"/>
                  <a:pt x="481883" y="532387"/>
                  <a:pt x="483656" y="532387"/>
                </a:cubicBezTo>
                <a:cubicBezTo>
                  <a:pt x="483656" y="532387"/>
                  <a:pt x="483656" y="532387"/>
                  <a:pt x="483656" y="532387"/>
                </a:cubicBezTo>
                <a:cubicBezTo>
                  <a:pt x="484543" y="534603"/>
                  <a:pt x="485429" y="537263"/>
                  <a:pt x="485873" y="539480"/>
                </a:cubicBezTo>
                <a:cubicBezTo>
                  <a:pt x="487646" y="545686"/>
                  <a:pt x="488532" y="551892"/>
                  <a:pt x="489419" y="558099"/>
                </a:cubicBezTo>
                <a:cubicBezTo>
                  <a:pt x="473903" y="594007"/>
                  <a:pt x="457057" y="629471"/>
                  <a:pt x="439768" y="664936"/>
                </a:cubicBezTo>
                <a:cubicBezTo>
                  <a:pt x="435335" y="674246"/>
                  <a:pt x="430902" y="683112"/>
                  <a:pt x="426026" y="692421"/>
                </a:cubicBezTo>
                <a:cubicBezTo>
                  <a:pt x="421149" y="685329"/>
                  <a:pt x="416716" y="678235"/>
                  <a:pt x="412726" y="670699"/>
                </a:cubicBezTo>
                <a:cubicBezTo>
                  <a:pt x="412726" y="668483"/>
                  <a:pt x="413170" y="666266"/>
                  <a:pt x="413613" y="664050"/>
                </a:cubicBezTo>
                <a:cubicBezTo>
                  <a:pt x="415386" y="663163"/>
                  <a:pt x="416716" y="661833"/>
                  <a:pt x="418490" y="660503"/>
                </a:cubicBezTo>
                <a:cubicBezTo>
                  <a:pt x="430902" y="650307"/>
                  <a:pt x="435779" y="634791"/>
                  <a:pt x="441985" y="620605"/>
                </a:cubicBezTo>
                <a:cubicBezTo>
                  <a:pt x="445088" y="614399"/>
                  <a:pt x="450851" y="608636"/>
                  <a:pt x="451738" y="601543"/>
                </a:cubicBezTo>
                <a:cubicBezTo>
                  <a:pt x="451738" y="601543"/>
                  <a:pt x="451738" y="601543"/>
                  <a:pt x="451738" y="601543"/>
                </a:cubicBezTo>
                <a:cubicBezTo>
                  <a:pt x="454398" y="593563"/>
                  <a:pt x="448634" y="586470"/>
                  <a:pt x="442429" y="594893"/>
                </a:cubicBezTo>
                <a:cubicBezTo>
                  <a:pt x="438439" y="599770"/>
                  <a:pt x="434892" y="604646"/>
                  <a:pt x="432232" y="610409"/>
                </a:cubicBezTo>
                <a:cubicBezTo>
                  <a:pt x="429572" y="615285"/>
                  <a:pt x="427799" y="620605"/>
                  <a:pt x="424252" y="625038"/>
                </a:cubicBezTo>
                <a:cubicBezTo>
                  <a:pt x="416716" y="630801"/>
                  <a:pt x="414057" y="640998"/>
                  <a:pt x="411840" y="649864"/>
                </a:cubicBezTo>
                <a:cubicBezTo>
                  <a:pt x="410953" y="653410"/>
                  <a:pt x="410510" y="657400"/>
                  <a:pt x="410067" y="661390"/>
                </a:cubicBezTo>
                <a:cubicBezTo>
                  <a:pt x="410067" y="662276"/>
                  <a:pt x="409623" y="663606"/>
                  <a:pt x="409623" y="664936"/>
                </a:cubicBezTo>
                <a:cubicBezTo>
                  <a:pt x="406520" y="659616"/>
                  <a:pt x="403860" y="653853"/>
                  <a:pt x="400757" y="648534"/>
                </a:cubicBezTo>
                <a:cubicBezTo>
                  <a:pt x="398098" y="643657"/>
                  <a:pt x="395437" y="639224"/>
                  <a:pt x="392778" y="634348"/>
                </a:cubicBezTo>
                <a:cubicBezTo>
                  <a:pt x="393664" y="633018"/>
                  <a:pt x="394551" y="631245"/>
                  <a:pt x="394994" y="630358"/>
                </a:cubicBezTo>
                <a:cubicBezTo>
                  <a:pt x="395881" y="628142"/>
                  <a:pt x="397211" y="626368"/>
                  <a:pt x="398098" y="624152"/>
                </a:cubicBezTo>
                <a:cubicBezTo>
                  <a:pt x="398098" y="624152"/>
                  <a:pt x="398541" y="624152"/>
                  <a:pt x="398541" y="623708"/>
                </a:cubicBezTo>
                <a:cubicBezTo>
                  <a:pt x="408293" y="619275"/>
                  <a:pt x="414057" y="610852"/>
                  <a:pt x="417603" y="601100"/>
                </a:cubicBezTo>
                <a:cubicBezTo>
                  <a:pt x="418490" y="598440"/>
                  <a:pt x="419819" y="596223"/>
                  <a:pt x="420263" y="593563"/>
                </a:cubicBezTo>
                <a:cubicBezTo>
                  <a:pt x="420706" y="591790"/>
                  <a:pt x="421149" y="590460"/>
                  <a:pt x="421593" y="588687"/>
                </a:cubicBezTo>
                <a:cubicBezTo>
                  <a:pt x="423366" y="582924"/>
                  <a:pt x="427799" y="578048"/>
                  <a:pt x="428685" y="572285"/>
                </a:cubicBezTo>
                <a:cubicBezTo>
                  <a:pt x="428685" y="570955"/>
                  <a:pt x="430016" y="568738"/>
                  <a:pt x="428685" y="567852"/>
                </a:cubicBezTo>
                <a:cubicBezTo>
                  <a:pt x="428685" y="567408"/>
                  <a:pt x="429129" y="566521"/>
                  <a:pt x="429129" y="566078"/>
                </a:cubicBezTo>
                <a:cubicBezTo>
                  <a:pt x="429129" y="562532"/>
                  <a:pt x="425583" y="560315"/>
                  <a:pt x="422480" y="562088"/>
                </a:cubicBezTo>
                <a:cubicBezTo>
                  <a:pt x="418046" y="564748"/>
                  <a:pt x="415830" y="570068"/>
                  <a:pt x="413613" y="574501"/>
                </a:cubicBezTo>
                <a:cubicBezTo>
                  <a:pt x="406077" y="589574"/>
                  <a:pt x="390118" y="600213"/>
                  <a:pt x="395881" y="619275"/>
                </a:cubicBezTo>
                <a:cubicBezTo>
                  <a:pt x="394551" y="621935"/>
                  <a:pt x="393221" y="625038"/>
                  <a:pt x="391448" y="627698"/>
                </a:cubicBezTo>
                <a:cubicBezTo>
                  <a:pt x="391004" y="628585"/>
                  <a:pt x="390561" y="629028"/>
                  <a:pt x="390118" y="629915"/>
                </a:cubicBezTo>
                <a:cubicBezTo>
                  <a:pt x="385241" y="621492"/>
                  <a:pt x="380365" y="612626"/>
                  <a:pt x="375045" y="604203"/>
                </a:cubicBezTo>
                <a:cubicBezTo>
                  <a:pt x="377262" y="602873"/>
                  <a:pt x="378592" y="600213"/>
                  <a:pt x="379921" y="597997"/>
                </a:cubicBezTo>
                <a:cubicBezTo>
                  <a:pt x="380365" y="597553"/>
                  <a:pt x="380365" y="596667"/>
                  <a:pt x="380808" y="596223"/>
                </a:cubicBezTo>
                <a:cubicBezTo>
                  <a:pt x="383911" y="595337"/>
                  <a:pt x="386571" y="592234"/>
                  <a:pt x="388788" y="590017"/>
                </a:cubicBezTo>
                <a:cubicBezTo>
                  <a:pt x="390561" y="588244"/>
                  <a:pt x="392334" y="586027"/>
                  <a:pt x="393664" y="583811"/>
                </a:cubicBezTo>
                <a:cubicBezTo>
                  <a:pt x="394551" y="582481"/>
                  <a:pt x="395437" y="580707"/>
                  <a:pt x="396324" y="578934"/>
                </a:cubicBezTo>
                <a:cubicBezTo>
                  <a:pt x="396324" y="578934"/>
                  <a:pt x="396324" y="578491"/>
                  <a:pt x="396324" y="578491"/>
                </a:cubicBezTo>
                <a:cubicBezTo>
                  <a:pt x="396767" y="577161"/>
                  <a:pt x="397211" y="575831"/>
                  <a:pt x="397654" y="574501"/>
                </a:cubicBezTo>
                <a:cubicBezTo>
                  <a:pt x="398541" y="571841"/>
                  <a:pt x="399427" y="568738"/>
                  <a:pt x="400314" y="566078"/>
                </a:cubicBezTo>
                <a:cubicBezTo>
                  <a:pt x="402974" y="559429"/>
                  <a:pt x="408737" y="554552"/>
                  <a:pt x="409623" y="547459"/>
                </a:cubicBezTo>
                <a:cubicBezTo>
                  <a:pt x="409623" y="546572"/>
                  <a:pt x="410067" y="545686"/>
                  <a:pt x="409623" y="545243"/>
                </a:cubicBezTo>
                <a:cubicBezTo>
                  <a:pt x="410067" y="542583"/>
                  <a:pt x="410067" y="539923"/>
                  <a:pt x="408737" y="538150"/>
                </a:cubicBezTo>
                <a:cubicBezTo>
                  <a:pt x="399870" y="531057"/>
                  <a:pt x="392334" y="555439"/>
                  <a:pt x="387901" y="560758"/>
                </a:cubicBezTo>
                <a:cubicBezTo>
                  <a:pt x="384355" y="566521"/>
                  <a:pt x="379035" y="571841"/>
                  <a:pt x="377705" y="578934"/>
                </a:cubicBezTo>
                <a:cubicBezTo>
                  <a:pt x="376818" y="583367"/>
                  <a:pt x="376375" y="587800"/>
                  <a:pt x="377262" y="591790"/>
                </a:cubicBezTo>
                <a:cubicBezTo>
                  <a:pt x="377262" y="592234"/>
                  <a:pt x="377262" y="592234"/>
                  <a:pt x="377262" y="592677"/>
                </a:cubicBezTo>
                <a:cubicBezTo>
                  <a:pt x="375932" y="595337"/>
                  <a:pt x="374602" y="597553"/>
                  <a:pt x="372829" y="599770"/>
                </a:cubicBezTo>
                <a:cubicBezTo>
                  <a:pt x="368395" y="591790"/>
                  <a:pt x="363962" y="583811"/>
                  <a:pt x="359972" y="575388"/>
                </a:cubicBezTo>
                <a:cubicBezTo>
                  <a:pt x="361303" y="570955"/>
                  <a:pt x="362189" y="566965"/>
                  <a:pt x="363076" y="562532"/>
                </a:cubicBezTo>
                <a:cubicBezTo>
                  <a:pt x="364849" y="561202"/>
                  <a:pt x="366179" y="558985"/>
                  <a:pt x="367066" y="557655"/>
                </a:cubicBezTo>
                <a:cubicBezTo>
                  <a:pt x="367952" y="556325"/>
                  <a:pt x="369282" y="554552"/>
                  <a:pt x="370169" y="553222"/>
                </a:cubicBezTo>
                <a:cubicBezTo>
                  <a:pt x="371055" y="551892"/>
                  <a:pt x="371942" y="550119"/>
                  <a:pt x="372385" y="548346"/>
                </a:cubicBezTo>
                <a:cubicBezTo>
                  <a:pt x="373272" y="546572"/>
                  <a:pt x="373716" y="544799"/>
                  <a:pt x="374159" y="543026"/>
                </a:cubicBezTo>
                <a:cubicBezTo>
                  <a:pt x="374159" y="543026"/>
                  <a:pt x="374159" y="542583"/>
                  <a:pt x="374159" y="542583"/>
                </a:cubicBezTo>
                <a:cubicBezTo>
                  <a:pt x="374159" y="542583"/>
                  <a:pt x="374159" y="542139"/>
                  <a:pt x="374159" y="542139"/>
                </a:cubicBezTo>
                <a:cubicBezTo>
                  <a:pt x="375488" y="536820"/>
                  <a:pt x="375488" y="531943"/>
                  <a:pt x="373716" y="526624"/>
                </a:cubicBezTo>
                <a:cubicBezTo>
                  <a:pt x="372829" y="517757"/>
                  <a:pt x="378149" y="509778"/>
                  <a:pt x="378592" y="501355"/>
                </a:cubicBezTo>
                <a:cubicBezTo>
                  <a:pt x="378592" y="500468"/>
                  <a:pt x="379035" y="498252"/>
                  <a:pt x="378149" y="497808"/>
                </a:cubicBezTo>
                <a:cubicBezTo>
                  <a:pt x="378149" y="493375"/>
                  <a:pt x="377262" y="489386"/>
                  <a:pt x="374602" y="485839"/>
                </a:cubicBezTo>
                <a:cubicBezTo>
                  <a:pt x="370612" y="480519"/>
                  <a:pt x="366179" y="484953"/>
                  <a:pt x="364406" y="489386"/>
                </a:cubicBezTo>
                <a:cubicBezTo>
                  <a:pt x="359972" y="500468"/>
                  <a:pt x="361303" y="512881"/>
                  <a:pt x="357756" y="524407"/>
                </a:cubicBezTo>
                <a:cubicBezTo>
                  <a:pt x="355983" y="531943"/>
                  <a:pt x="353767" y="539923"/>
                  <a:pt x="355539" y="547459"/>
                </a:cubicBezTo>
                <a:cubicBezTo>
                  <a:pt x="355983" y="548789"/>
                  <a:pt x="356426" y="550119"/>
                  <a:pt x="356870" y="551449"/>
                </a:cubicBezTo>
                <a:cubicBezTo>
                  <a:pt x="356426" y="552336"/>
                  <a:pt x="357313" y="554109"/>
                  <a:pt x="357313" y="554995"/>
                </a:cubicBezTo>
                <a:cubicBezTo>
                  <a:pt x="357756" y="556769"/>
                  <a:pt x="358643" y="558985"/>
                  <a:pt x="359086" y="561202"/>
                </a:cubicBezTo>
                <a:cubicBezTo>
                  <a:pt x="359086" y="561202"/>
                  <a:pt x="359086" y="561645"/>
                  <a:pt x="359086" y="561645"/>
                </a:cubicBezTo>
                <a:cubicBezTo>
                  <a:pt x="358200" y="564305"/>
                  <a:pt x="357756" y="566965"/>
                  <a:pt x="356870" y="569625"/>
                </a:cubicBezTo>
                <a:cubicBezTo>
                  <a:pt x="353767" y="563418"/>
                  <a:pt x="351106" y="556769"/>
                  <a:pt x="348447" y="550562"/>
                </a:cubicBezTo>
                <a:cubicBezTo>
                  <a:pt x="348003" y="549232"/>
                  <a:pt x="347117" y="547903"/>
                  <a:pt x="346673" y="546129"/>
                </a:cubicBezTo>
                <a:cubicBezTo>
                  <a:pt x="347117" y="544799"/>
                  <a:pt x="346673" y="543026"/>
                  <a:pt x="346673" y="541696"/>
                </a:cubicBezTo>
                <a:cubicBezTo>
                  <a:pt x="346673" y="532387"/>
                  <a:pt x="344013" y="522634"/>
                  <a:pt x="340911" y="513768"/>
                </a:cubicBezTo>
                <a:cubicBezTo>
                  <a:pt x="340467" y="513324"/>
                  <a:pt x="340024" y="512881"/>
                  <a:pt x="339580" y="513324"/>
                </a:cubicBezTo>
                <a:cubicBezTo>
                  <a:pt x="339580" y="513324"/>
                  <a:pt x="339580" y="513768"/>
                  <a:pt x="339137" y="513768"/>
                </a:cubicBezTo>
                <a:cubicBezTo>
                  <a:pt x="337364" y="510664"/>
                  <a:pt x="334704" y="508005"/>
                  <a:pt x="331157" y="504902"/>
                </a:cubicBezTo>
                <a:cubicBezTo>
                  <a:pt x="326281" y="499139"/>
                  <a:pt x="324065" y="491159"/>
                  <a:pt x="318302" y="485396"/>
                </a:cubicBezTo>
                <a:cubicBezTo>
                  <a:pt x="315198" y="481849"/>
                  <a:pt x="311652" y="476973"/>
                  <a:pt x="306332" y="477416"/>
                </a:cubicBezTo>
                <a:cubicBezTo>
                  <a:pt x="301899" y="477416"/>
                  <a:pt x="300126" y="482736"/>
                  <a:pt x="300569" y="486726"/>
                </a:cubicBezTo>
                <a:cubicBezTo>
                  <a:pt x="301456" y="495592"/>
                  <a:pt x="306332" y="502685"/>
                  <a:pt x="310322" y="509778"/>
                </a:cubicBezTo>
                <a:cubicBezTo>
                  <a:pt x="312539" y="517757"/>
                  <a:pt x="315198" y="525737"/>
                  <a:pt x="320962" y="531943"/>
                </a:cubicBezTo>
                <a:cubicBezTo>
                  <a:pt x="327168" y="538593"/>
                  <a:pt x="334261" y="545243"/>
                  <a:pt x="342684" y="548789"/>
                </a:cubicBezTo>
                <a:cubicBezTo>
                  <a:pt x="342684" y="548789"/>
                  <a:pt x="343127" y="548789"/>
                  <a:pt x="343127" y="548789"/>
                </a:cubicBezTo>
                <a:cubicBezTo>
                  <a:pt x="345344" y="554552"/>
                  <a:pt x="348003" y="560315"/>
                  <a:pt x="350220" y="565635"/>
                </a:cubicBezTo>
                <a:cubicBezTo>
                  <a:pt x="348003" y="565192"/>
                  <a:pt x="345787" y="564305"/>
                  <a:pt x="344013" y="563862"/>
                </a:cubicBezTo>
                <a:cubicBezTo>
                  <a:pt x="342684" y="560315"/>
                  <a:pt x="337364" y="556325"/>
                  <a:pt x="335147" y="554552"/>
                </a:cubicBezTo>
                <a:cubicBezTo>
                  <a:pt x="331157" y="551449"/>
                  <a:pt x="325838" y="550562"/>
                  <a:pt x="321405" y="549232"/>
                </a:cubicBezTo>
                <a:cubicBezTo>
                  <a:pt x="316528" y="547459"/>
                  <a:pt x="311652" y="544356"/>
                  <a:pt x="306775" y="543026"/>
                </a:cubicBezTo>
                <a:cubicBezTo>
                  <a:pt x="299682" y="540810"/>
                  <a:pt x="292146" y="538593"/>
                  <a:pt x="285054" y="539480"/>
                </a:cubicBezTo>
                <a:cubicBezTo>
                  <a:pt x="282837" y="539923"/>
                  <a:pt x="281064" y="541253"/>
                  <a:pt x="280621" y="543026"/>
                </a:cubicBezTo>
                <a:cubicBezTo>
                  <a:pt x="280177" y="543913"/>
                  <a:pt x="280177" y="544799"/>
                  <a:pt x="280177" y="545686"/>
                </a:cubicBezTo>
                <a:cubicBezTo>
                  <a:pt x="280621" y="547459"/>
                  <a:pt x="281507" y="549676"/>
                  <a:pt x="283723" y="551006"/>
                </a:cubicBezTo>
                <a:cubicBezTo>
                  <a:pt x="283723" y="551006"/>
                  <a:pt x="284167" y="551006"/>
                  <a:pt x="284167" y="551006"/>
                </a:cubicBezTo>
                <a:cubicBezTo>
                  <a:pt x="286826" y="553666"/>
                  <a:pt x="289930" y="555439"/>
                  <a:pt x="293476" y="556769"/>
                </a:cubicBezTo>
                <a:cubicBezTo>
                  <a:pt x="299682" y="558985"/>
                  <a:pt x="305889" y="561202"/>
                  <a:pt x="311652" y="564305"/>
                </a:cubicBezTo>
                <a:cubicBezTo>
                  <a:pt x="317858" y="567852"/>
                  <a:pt x="324065" y="570511"/>
                  <a:pt x="331157" y="570511"/>
                </a:cubicBezTo>
                <a:cubicBezTo>
                  <a:pt x="334261" y="570511"/>
                  <a:pt x="337364" y="569625"/>
                  <a:pt x="340467" y="568738"/>
                </a:cubicBezTo>
                <a:cubicBezTo>
                  <a:pt x="341354" y="568295"/>
                  <a:pt x="342240" y="568295"/>
                  <a:pt x="343127" y="567852"/>
                </a:cubicBezTo>
                <a:cubicBezTo>
                  <a:pt x="343127" y="567852"/>
                  <a:pt x="343570" y="567852"/>
                  <a:pt x="343570" y="567852"/>
                </a:cubicBezTo>
                <a:cubicBezTo>
                  <a:pt x="345787" y="568738"/>
                  <a:pt x="348447" y="569625"/>
                  <a:pt x="351106" y="570068"/>
                </a:cubicBezTo>
                <a:cubicBezTo>
                  <a:pt x="351550" y="570068"/>
                  <a:pt x="352436" y="570511"/>
                  <a:pt x="352880" y="570511"/>
                </a:cubicBezTo>
                <a:cubicBezTo>
                  <a:pt x="355983" y="577604"/>
                  <a:pt x="359086" y="584254"/>
                  <a:pt x="363076" y="590903"/>
                </a:cubicBezTo>
                <a:cubicBezTo>
                  <a:pt x="364406" y="593563"/>
                  <a:pt x="365736" y="595780"/>
                  <a:pt x="367509" y="598440"/>
                </a:cubicBezTo>
                <a:cubicBezTo>
                  <a:pt x="366622" y="598440"/>
                  <a:pt x="365736" y="598440"/>
                  <a:pt x="364849" y="598440"/>
                </a:cubicBezTo>
                <a:cubicBezTo>
                  <a:pt x="362189" y="594007"/>
                  <a:pt x="351550" y="589574"/>
                  <a:pt x="347560" y="588244"/>
                </a:cubicBezTo>
                <a:cubicBezTo>
                  <a:pt x="340467" y="586027"/>
                  <a:pt x="332488" y="587800"/>
                  <a:pt x="325395" y="585140"/>
                </a:cubicBezTo>
                <a:cubicBezTo>
                  <a:pt x="316085" y="581594"/>
                  <a:pt x="305889" y="580264"/>
                  <a:pt x="296136" y="580264"/>
                </a:cubicBezTo>
                <a:cubicBezTo>
                  <a:pt x="293476" y="580707"/>
                  <a:pt x="290373" y="580264"/>
                  <a:pt x="287713" y="581594"/>
                </a:cubicBezTo>
                <a:cubicBezTo>
                  <a:pt x="286826" y="582037"/>
                  <a:pt x="286383" y="582924"/>
                  <a:pt x="285940" y="583811"/>
                </a:cubicBezTo>
                <a:cubicBezTo>
                  <a:pt x="285940" y="583811"/>
                  <a:pt x="285940" y="583811"/>
                  <a:pt x="285497" y="583811"/>
                </a:cubicBezTo>
                <a:cubicBezTo>
                  <a:pt x="282393" y="592234"/>
                  <a:pt x="305446" y="596223"/>
                  <a:pt x="311208" y="599326"/>
                </a:cubicBezTo>
                <a:cubicBezTo>
                  <a:pt x="318302" y="602430"/>
                  <a:pt x="324508" y="607306"/>
                  <a:pt x="332044" y="608636"/>
                </a:cubicBezTo>
                <a:cubicBezTo>
                  <a:pt x="341354" y="610409"/>
                  <a:pt x="350663" y="606863"/>
                  <a:pt x="359529" y="604203"/>
                </a:cubicBezTo>
                <a:cubicBezTo>
                  <a:pt x="360416" y="603760"/>
                  <a:pt x="362633" y="603316"/>
                  <a:pt x="363962" y="602430"/>
                </a:cubicBezTo>
                <a:cubicBezTo>
                  <a:pt x="363962" y="602430"/>
                  <a:pt x="363962" y="602430"/>
                  <a:pt x="363962" y="602430"/>
                </a:cubicBezTo>
                <a:cubicBezTo>
                  <a:pt x="365736" y="602430"/>
                  <a:pt x="367509" y="602430"/>
                  <a:pt x="368839" y="601986"/>
                </a:cubicBezTo>
                <a:cubicBezTo>
                  <a:pt x="373272" y="609966"/>
                  <a:pt x="377705" y="617945"/>
                  <a:pt x="382138" y="625482"/>
                </a:cubicBezTo>
                <a:cubicBezTo>
                  <a:pt x="378149" y="625038"/>
                  <a:pt x="374159" y="625038"/>
                  <a:pt x="370612" y="625038"/>
                </a:cubicBezTo>
                <a:cubicBezTo>
                  <a:pt x="370169" y="625038"/>
                  <a:pt x="369726" y="624595"/>
                  <a:pt x="369726" y="624595"/>
                </a:cubicBezTo>
                <a:cubicBezTo>
                  <a:pt x="367509" y="622822"/>
                  <a:pt x="364849" y="621492"/>
                  <a:pt x="362633" y="620605"/>
                </a:cubicBezTo>
                <a:cubicBezTo>
                  <a:pt x="349777" y="614399"/>
                  <a:pt x="340024" y="616616"/>
                  <a:pt x="327168" y="621049"/>
                </a:cubicBezTo>
                <a:cubicBezTo>
                  <a:pt x="320962" y="623265"/>
                  <a:pt x="297466" y="617059"/>
                  <a:pt x="298353" y="626368"/>
                </a:cubicBezTo>
                <a:cubicBezTo>
                  <a:pt x="298353" y="626368"/>
                  <a:pt x="298353" y="626812"/>
                  <a:pt x="298796" y="626812"/>
                </a:cubicBezTo>
                <a:cubicBezTo>
                  <a:pt x="298796" y="626812"/>
                  <a:pt x="298796" y="626812"/>
                  <a:pt x="298796" y="626812"/>
                </a:cubicBezTo>
                <a:cubicBezTo>
                  <a:pt x="298796" y="627255"/>
                  <a:pt x="299239" y="627255"/>
                  <a:pt x="299239" y="627698"/>
                </a:cubicBezTo>
                <a:cubicBezTo>
                  <a:pt x="299682" y="628585"/>
                  <a:pt x="300569" y="629471"/>
                  <a:pt x="301899" y="630358"/>
                </a:cubicBezTo>
                <a:cubicBezTo>
                  <a:pt x="303672" y="631245"/>
                  <a:pt x="305446" y="632131"/>
                  <a:pt x="307219" y="632575"/>
                </a:cubicBezTo>
                <a:cubicBezTo>
                  <a:pt x="314312" y="635678"/>
                  <a:pt x="322291" y="637008"/>
                  <a:pt x="329828" y="639224"/>
                </a:cubicBezTo>
                <a:cubicBezTo>
                  <a:pt x="334704" y="640554"/>
                  <a:pt x="339580" y="641441"/>
                  <a:pt x="344457" y="641884"/>
                </a:cubicBezTo>
                <a:cubicBezTo>
                  <a:pt x="350220" y="642328"/>
                  <a:pt x="355983" y="640998"/>
                  <a:pt x="361303" y="637894"/>
                </a:cubicBezTo>
                <a:cubicBezTo>
                  <a:pt x="364849" y="636121"/>
                  <a:pt x="368395" y="633461"/>
                  <a:pt x="371499" y="631245"/>
                </a:cubicBezTo>
                <a:cubicBezTo>
                  <a:pt x="371942" y="630801"/>
                  <a:pt x="372829" y="630358"/>
                  <a:pt x="373272" y="629915"/>
                </a:cubicBezTo>
                <a:cubicBezTo>
                  <a:pt x="373716" y="629915"/>
                  <a:pt x="373716" y="629915"/>
                  <a:pt x="374159" y="629915"/>
                </a:cubicBezTo>
                <a:cubicBezTo>
                  <a:pt x="378149" y="629915"/>
                  <a:pt x="382138" y="630358"/>
                  <a:pt x="386571" y="630801"/>
                </a:cubicBezTo>
                <a:cubicBezTo>
                  <a:pt x="387458" y="632575"/>
                  <a:pt x="388788" y="634791"/>
                  <a:pt x="390118" y="636565"/>
                </a:cubicBezTo>
                <a:cubicBezTo>
                  <a:pt x="396324" y="647647"/>
                  <a:pt x="402531" y="659173"/>
                  <a:pt x="408737" y="670699"/>
                </a:cubicBezTo>
                <a:cubicBezTo>
                  <a:pt x="406077" y="670256"/>
                  <a:pt x="403860" y="670256"/>
                  <a:pt x="401201" y="670256"/>
                </a:cubicBezTo>
                <a:cubicBezTo>
                  <a:pt x="401201" y="670256"/>
                  <a:pt x="400757" y="669813"/>
                  <a:pt x="400757" y="669813"/>
                </a:cubicBezTo>
                <a:cubicBezTo>
                  <a:pt x="392778" y="662276"/>
                  <a:pt x="381252" y="658287"/>
                  <a:pt x="370169" y="660947"/>
                </a:cubicBezTo>
                <a:cubicBezTo>
                  <a:pt x="362633" y="662720"/>
                  <a:pt x="355983" y="664936"/>
                  <a:pt x="348003" y="664936"/>
                </a:cubicBezTo>
                <a:cubicBezTo>
                  <a:pt x="342684" y="665823"/>
                  <a:pt x="321405" y="660503"/>
                  <a:pt x="321405" y="667596"/>
                </a:cubicBezTo>
                <a:cubicBezTo>
                  <a:pt x="321405" y="667596"/>
                  <a:pt x="321405" y="667596"/>
                  <a:pt x="321405" y="667596"/>
                </a:cubicBezTo>
                <a:cubicBezTo>
                  <a:pt x="321405" y="668483"/>
                  <a:pt x="322291" y="669369"/>
                  <a:pt x="322735" y="670256"/>
                </a:cubicBezTo>
                <a:cubicBezTo>
                  <a:pt x="324508" y="672473"/>
                  <a:pt x="327168" y="674246"/>
                  <a:pt x="330271" y="675132"/>
                </a:cubicBezTo>
                <a:cubicBezTo>
                  <a:pt x="336921" y="678235"/>
                  <a:pt x="344457" y="679565"/>
                  <a:pt x="351550" y="681782"/>
                </a:cubicBezTo>
                <a:cubicBezTo>
                  <a:pt x="358643" y="683555"/>
                  <a:pt x="365293" y="686215"/>
                  <a:pt x="372385" y="687545"/>
                </a:cubicBezTo>
                <a:cubicBezTo>
                  <a:pt x="379921" y="688432"/>
                  <a:pt x="387015" y="684885"/>
                  <a:pt x="393221" y="680896"/>
                </a:cubicBezTo>
                <a:cubicBezTo>
                  <a:pt x="396324" y="678679"/>
                  <a:pt x="399870" y="677349"/>
                  <a:pt x="402974" y="674689"/>
                </a:cubicBezTo>
                <a:cubicBezTo>
                  <a:pt x="405634" y="674689"/>
                  <a:pt x="407850" y="675132"/>
                  <a:pt x="410067" y="676019"/>
                </a:cubicBezTo>
                <a:cubicBezTo>
                  <a:pt x="410510" y="676019"/>
                  <a:pt x="410510" y="676019"/>
                  <a:pt x="410953" y="676462"/>
                </a:cubicBezTo>
                <a:cubicBezTo>
                  <a:pt x="414943" y="683555"/>
                  <a:pt x="419376" y="690648"/>
                  <a:pt x="424252" y="697298"/>
                </a:cubicBezTo>
                <a:cubicBezTo>
                  <a:pt x="413170" y="719907"/>
                  <a:pt x="401644" y="742515"/>
                  <a:pt x="390118" y="764681"/>
                </a:cubicBezTo>
                <a:cubicBezTo>
                  <a:pt x="380808" y="782413"/>
                  <a:pt x="371055" y="800146"/>
                  <a:pt x="362189" y="818321"/>
                </a:cubicBezTo>
                <a:cubicBezTo>
                  <a:pt x="360416" y="815661"/>
                  <a:pt x="359086" y="813002"/>
                  <a:pt x="357313" y="809899"/>
                </a:cubicBezTo>
                <a:cubicBezTo>
                  <a:pt x="359086" y="806352"/>
                  <a:pt x="360416" y="799259"/>
                  <a:pt x="360859" y="795269"/>
                </a:cubicBezTo>
                <a:cubicBezTo>
                  <a:pt x="363076" y="794383"/>
                  <a:pt x="365293" y="788620"/>
                  <a:pt x="366179" y="787290"/>
                </a:cubicBezTo>
                <a:cubicBezTo>
                  <a:pt x="368395" y="781970"/>
                  <a:pt x="370169" y="775764"/>
                  <a:pt x="369726" y="770001"/>
                </a:cubicBezTo>
                <a:cubicBezTo>
                  <a:pt x="369726" y="769114"/>
                  <a:pt x="369726" y="768227"/>
                  <a:pt x="369282" y="767341"/>
                </a:cubicBezTo>
                <a:cubicBezTo>
                  <a:pt x="369282" y="767341"/>
                  <a:pt x="369282" y="767341"/>
                  <a:pt x="369282" y="767341"/>
                </a:cubicBezTo>
                <a:cubicBezTo>
                  <a:pt x="368839" y="765124"/>
                  <a:pt x="368395" y="763351"/>
                  <a:pt x="368395" y="761134"/>
                </a:cubicBezTo>
                <a:cubicBezTo>
                  <a:pt x="368839" y="756258"/>
                  <a:pt x="370169" y="750938"/>
                  <a:pt x="370612" y="746062"/>
                </a:cubicBezTo>
                <a:cubicBezTo>
                  <a:pt x="371055" y="742072"/>
                  <a:pt x="372385" y="737196"/>
                  <a:pt x="371055" y="733206"/>
                </a:cubicBezTo>
                <a:cubicBezTo>
                  <a:pt x="371055" y="733206"/>
                  <a:pt x="371055" y="733206"/>
                  <a:pt x="371055" y="733206"/>
                </a:cubicBezTo>
                <a:cubicBezTo>
                  <a:pt x="369282" y="729216"/>
                  <a:pt x="365293" y="728773"/>
                  <a:pt x="363076" y="734093"/>
                </a:cubicBezTo>
                <a:cubicBezTo>
                  <a:pt x="357756" y="744289"/>
                  <a:pt x="357756" y="755815"/>
                  <a:pt x="354210" y="766454"/>
                </a:cubicBezTo>
                <a:cubicBezTo>
                  <a:pt x="352436" y="773991"/>
                  <a:pt x="353323" y="784630"/>
                  <a:pt x="357756" y="791279"/>
                </a:cubicBezTo>
                <a:cubicBezTo>
                  <a:pt x="357756" y="792166"/>
                  <a:pt x="357756" y="793053"/>
                  <a:pt x="357313" y="793939"/>
                </a:cubicBezTo>
                <a:cubicBezTo>
                  <a:pt x="356426" y="797929"/>
                  <a:pt x="355983" y="801919"/>
                  <a:pt x="354653" y="805909"/>
                </a:cubicBezTo>
                <a:cubicBezTo>
                  <a:pt x="349333" y="797486"/>
                  <a:pt x="344013" y="789506"/>
                  <a:pt x="339137" y="781083"/>
                </a:cubicBezTo>
                <a:cubicBezTo>
                  <a:pt x="340467" y="778867"/>
                  <a:pt x="340911" y="773991"/>
                  <a:pt x="341354" y="772217"/>
                </a:cubicBezTo>
                <a:cubicBezTo>
                  <a:pt x="341797" y="768671"/>
                  <a:pt x="341797" y="765568"/>
                  <a:pt x="341354" y="762021"/>
                </a:cubicBezTo>
                <a:cubicBezTo>
                  <a:pt x="345787" y="759805"/>
                  <a:pt x="348890" y="744732"/>
                  <a:pt x="348890" y="741186"/>
                </a:cubicBezTo>
                <a:cubicBezTo>
                  <a:pt x="349777" y="734979"/>
                  <a:pt x="346673" y="729660"/>
                  <a:pt x="345787" y="723896"/>
                </a:cubicBezTo>
                <a:cubicBezTo>
                  <a:pt x="345344" y="720350"/>
                  <a:pt x="346673" y="716803"/>
                  <a:pt x="347560" y="712814"/>
                </a:cubicBezTo>
                <a:cubicBezTo>
                  <a:pt x="349333" y="707494"/>
                  <a:pt x="348447" y="701731"/>
                  <a:pt x="346230" y="696855"/>
                </a:cubicBezTo>
                <a:cubicBezTo>
                  <a:pt x="345344" y="695968"/>
                  <a:pt x="344900" y="696411"/>
                  <a:pt x="344457" y="696855"/>
                </a:cubicBezTo>
                <a:cubicBezTo>
                  <a:pt x="344013" y="696855"/>
                  <a:pt x="344013" y="696411"/>
                  <a:pt x="343570" y="696855"/>
                </a:cubicBezTo>
                <a:cubicBezTo>
                  <a:pt x="337807" y="699071"/>
                  <a:pt x="336477" y="707494"/>
                  <a:pt x="334704" y="712370"/>
                </a:cubicBezTo>
                <a:cubicBezTo>
                  <a:pt x="332488" y="721680"/>
                  <a:pt x="327168" y="730546"/>
                  <a:pt x="328054" y="740299"/>
                </a:cubicBezTo>
                <a:cubicBezTo>
                  <a:pt x="328941" y="747392"/>
                  <a:pt x="332044" y="755371"/>
                  <a:pt x="337364" y="760248"/>
                </a:cubicBezTo>
                <a:cubicBezTo>
                  <a:pt x="337364" y="765124"/>
                  <a:pt x="337364" y="770444"/>
                  <a:pt x="336477" y="775320"/>
                </a:cubicBezTo>
                <a:cubicBezTo>
                  <a:pt x="336477" y="775764"/>
                  <a:pt x="336477" y="776207"/>
                  <a:pt x="336477" y="776207"/>
                </a:cubicBezTo>
                <a:cubicBezTo>
                  <a:pt x="332931" y="770444"/>
                  <a:pt x="329385" y="765124"/>
                  <a:pt x="325838" y="759361"/>
                </a:cubicBezTo>
                <a:cubicBezTo>
                  <a:pt x="321405" y="752268"/>
                  <a:pt x="316972" y="745619"/>
                  <a:pt x="312539" y="738969"/>
                </a:cubicBezTo>
                <a:cubicBezTo>
                  <a:pt x="312982" y="738082"/>
                  <a:pt x="313425" y="736752"/>
                  <a:pt x="313425" y="735866"/>
                </a:cubicBezTo>
                <a:cubicBezTo>
                  <a:pt x="313869" y="732763"/>
                  <a:pt x="313869" y="729216"/>
                  <a:pt x="313425" y="726113"/>
                </a:cubicBezTo>
                <a:cubicBezTo>
                  <a:pt x="315198" y="724783"/>
                  <a:pt x="316972" y="720793"/>
                  <a:pt x="317858" y="719463"/>
                </a:cubicBezTo>
                <a:cubicBezTo>
                  <a:pt x="323621" y="709711"/>
                  <a:pt x="323621" y="698628"/>
                  <a:pt x="320075" y="688432"/>
                </a:cubicBezTo>
                <a:cubicBezTo>
                  <a:pt x="319631" y="686215"/>
                  <a:pt x="318745" y="683998"/>
                  <a:pt x="318302" y="681782"/>
                </a:cubicBezTo>
                <a:cubicBezTo>
                  <a:pt x="317858" y="680452"/>
                  <a:pt x="317415" y="679122"/>
                  <a:pt x="316528" y="678235"/>
                </a:cubicBezTo>
                <a:cubicBezTo>
                  <a:pt x="316528" y="678235"/>
                  <a:pt x="316085" y="678235"/>
                  <a:pt x="316085" y="678235"/>
                </a:cubicBezTo>
                <a:cubicBezTo>
                  <a:pt x="315642" y="677349"/>
                  <a:pt x="315198" y="676462"/>
                  <a:pt x="314312" y="676019"/>
                </a:cubicBezTo>
                <a:cubicBezTo>
                  <a:pt x="305003" y="670699"/>
                  <a:pt x="307219" y="686215"/>
                  <a:pt x="307219" y="691092"/>
                </a:cubicBezTo>
                <a:cubicBezTo>
                  <a:pt x="306332" y="702618"/>
                  <a:pt x="302786" y="713700"/>
                  <a:pt x="310322" y="723896"/>
                </a:cubicBezTo>
                <a:cubicBezTo>
                  <a:pt x="310322" y="726556"/>
                  <a:pt x="310765" y="729660"/>
                  <a:pt x="310765" y="732319"/>
                </a:cubicBezTo>
                <a:cubicBezTo>
                  <a:pt x="310765" y="733206"/>
                  <a:pt x="310322" y="734093"/>
                  <a:pt x="310322" y="735423"/>
                </a:cubicBezTo>
                <a:cubicBezTo>
                  <a:pt x="302342" y="723896"/>
                  <a:pt x="293920" y="712814"/>
                  <a:pt x="285054" y="701731"/>
                </a:cubicBezTo>
                <a:cubicBezTo>
                  <a:pt x="285940" y="700844"/>
                  <a:pt x="286383" y="699071"/>
                  <a:pt x="286826" y="697741"/>
                </a:cubicBezTo>
                <a:cubicBezTo>
                  <a:pt x="287270" y="696855"/>
                  <a:pt x="287270" y="695968"/>
                  <a:pt x="287270" y="695081"/>
                </a:cubicBezTo>
                <a:cubicBezTo>
                  <a:pt x="289930" y="692865"/>
                  <a:pt x="293476" y="687102"/>
                  <a:pt x="294363" y="685772"/>
                </a:cubicBezTo>
                <a:cubicBezTo>
                  <a:pt x="296136" y="682225"/>
                  <a:pt x="297466" y="678235"/>
                  <a:pt x="297909" y="674246"/>
                </a:cubicBezTo>
                <a:cubicBezTo>
                  <a:pt x="298796" y="668926"/>
                  <a:pt x="296580" y="663606"/>
                  <a:pt x="297466" y="658287"/>
                </a:cubicBezTo>
                <a:cubicBezTo>
                  <a:pt x="298353" y="652967"/>
                  <a:pt x="299682" y="646761"/>
                  <a:pt x="297466" y="641441"/>
                </a:cubicBezTo>
                <a:cubicBezTo>
                  <a:pt x="297466" y="640998"/>
                  <a:pt x="297023" y="640554"/>
                  <a:pt x="297023" y="640111"/>
                </a:cubicBezTo>
                <a:cubicBezTo>
                  <a:pt x="297023" y="639667"/>
                  <a:pt x="296580" y="639667"/>
                  <a:pt x="296136" y="639667"/>
                </a:cubicBezTo>
                <a:cubicBezTo>
                  <a:pt x="294806" y="638338"/>
                  <a:pt x="293033" y="637008"/>
                  <a:pt x="290816" y="637451"/>
                </a:cubicBezTo>
                <a:cubicBezTo>
                  <a:pt x="285054" y="638781"/>
                  <a:pt x="284610" y="656070"/>
                  <a:pt x="283280" y="661390"/>
                </a:cubicBezTo>
                <a:cubicBezTo>
                  <a:pt x="282393" y="668926"/>
                  <a:pt x="278404" y="676906"/>
                  <a:pt x="280177" y="684442"/>
                </a:cubicBezTo>
                <a:cubicBezTo>
                  <a:pt x="280621" y="687545"/>
                  <a:pt x="281950" y="690648"/>
                  <a:pt x="283723" y="693751"/>
                </a:cubicBezTo>
                <a:cubicBezTo>
                  <a:pt x="283723" y="693751"/>
                  <a:pt x="283723" y="694195"/>
                  <a:pt x="283723" y="694195"/>
                </a:cubicBezTo>
                <a:cubicBezTo>
                  <a:pt x="283280" y="695081"/>
                  <a:pt x="282837" y="696411"/>
                  <a:pt x="282393" y="697741"/>
                </a:cubicBezTo>
                <a:cubicBezTo>
                  <a:pt x="281064" y="695968"/>
                  <a:pt x="279290" y="694195"/>
                  <a:pt x="277960" y="691978"/>
                </a:cubicBezTo>
                <a:cubicBezTo>
                  <a:pt x="273527" y="686215"/>
                  <a:pt x="269094" y="680452"/>
                  <a:pt x="264661" y="674246"/>
                </a:cubicBezTo>
                <a:cubicBezTo>
                  <a:pt x="265991" y="671586"/>
                  <a:pt x="266877" y="669369"/>
                  <a:pt x="267321" y="666710"/>
                </a:cubicBezTo>
                <a:cubicBezTo>
                  <a:pt x="269538" y="664936"/>
                  <a:pt x="271754" y="660947"/>
                  <a:pt x="272641" y="660060"/>
                </a:cubicBezTo>
                <a:cubicBezTo>
                  <a:pt x="278404" y="652080"/>
                  <a:pt x="277517" y="643214"/>
                  <a:pt x="276631" y="633905"/>
                </a:cubicBezTo>
                <a:cubicBezTo>
                  <a:pt x="276631" y="630801"/>
                  <a:pt x="278404" y="627255"/>
                  <a:pt x="277074" y="624152"/>
                </a:cubicBezTo>
                <a:cubicBezTo>
                  <a:pt x="277074" y="623708"/>
                  <a:pt x="276631" y="623265"/>
                  <a:pt x="276187" y="623708"/>
                </a:cubicBezTo>
                <a:cubicBezTo>
                  <a:pt x="275744" y="622822"/>
                  <a:pt x="275300" y="621492"/>
                  <a:pt x="273971" y="621049"/>
                </a:cubicBezTo>
                <a:cubicBezTo>
                  <a:pt x="268208" y="619719"/>
                  <a:pt x="265991" y="635234"/>
                  <a:pt x="264218" y="639224"/>
                </a:cubicBezTo>
                <a:cubicBezTo>
                  <a:pt x="262001" y="647204"/>
                  <a:pt x="259341" y="656957"/>
                  <a:pt x="263331" y="664493"/>
                </a:cubicBezTo>
                <a:cubicBezTo>
                  <a:pt x="262888" y="666266"/>
                  <a:pt x="262001" y="668039"/>
                  <a:pt x="261558" y="670256"/>
                </a:cubicBezTo>
                <a:cubicBezTo>
                  <a:pt x="256682" y="663606"/>
                  <a:pt x="251805" y="656957"/>
                  <a:pt x="246929" y="649864"/>
                </a:cubicBezTo>
                <a:cubicBezTo>
                  <a:pt x="246929" y="645874"/>
                  <a:pt x="243826" y="638338"/>
                  <a:pt x="242052" y="633461"/>
                </a:cubicBezTo>
                <a:cubicBezTo>
                  <a:pt x="241609" y="631688"/>
                  <a:pt x="240723" y="629915"/>
                  <a:pt x="239836" y="628585"/>
                </a:cubicBezTo>
                <a:cubicBezTo>
                  <a:pt x="239392" y="627698"/>
                  <a:pt x="238949" y="627255"/>
                  <a:pt x="238949" y="626368"/>
                </a:cubicBezTo>
                <a:cubicBezTo>
                  <a:pt x="234516" y="618389"/>
                  <a:pt x="227423" y="611739"/>
                  <a:pt x="219887" y="606419"/>
                </a:cubicBezTo>
                <a:cubicBezTo>
                  <a:pt x="215010" y="601543"/>
                  <a:pt x="211464" y="594893"/>
                  <a:pt x="205701" y="591347"/>
                </a:cubicBezTo>
                <a:cubicBezTo>
                  <a:pt x="195062" y="585140"/>
                  <a:pt x="195062" y="597110"/>
                  <a:pt x="198608" y="604203"/>
                </a:cubicBezTo>
                <a:cubicBezTo>
                  <a:pt x="201268" y="609079"/>
                  <a:pt x="204371" y="613956"/>
                  <a:pt x="207474" y="618832"/>
                </a:cubicBezTo>
                <a:cubicBezTo>
                  <a:pt x="210577" y="624152"/>
                  <a:pt x="213237" y="630358"/>
                  <a:pt x="217227" y="635234"/>
                </a:cubicBezTo>
                <a:cubicBezTo>
                  <a:pt x="224320" y="643214"/>
                  <a:pt x="234073" y="648090"/>
                  <a:pt x="243826" y="652524"/>
                </a:cubicBezTo>
                <a:cubicBezTo>
                  <a:pt x="244269" y="652524"/>
                  <a:pt x="244269" y="652524"/>
                  <a:pt x="244712" y="652524"/>
                </a:cubicBezTo>
                <a:cubicBezTo>
                  <a:pt x="248702" y="658287"/>
                  <a:pt x="252692" y="664050"/>
                  <a:pt x="257125" y="669369"/>
                </a:cubicBezTo>
                <a:cubicBezTo>
                  <a:pt x="254908" y="669813"/>
                  <a:pt x="252692" y="669813"/>
                  <a:pt x="250475" y="669813"/>
                </a:cubicBezTo>
                <a:cubicBezTo>
                  <a:pt x="242052" y="664050"/>
                  <a:pt x="232300" y="660503"/>
                  <a:pt x="222103" y="662276"/>
                </a:cubicBezTo>
                <a:cubicBezTo>
                  <a:pt x="214567" y="662276"/>
                  <a:pt x="205701" y="660060"/>
                  <a:pt x="199495" y="664936"/>
                </a:cubicBezTo>
                <a:cubicBezTo>
                  <a:pt x="199051" y="665380"/>
                  <a:pt x="198608" y="665823"/>
                  <a:pt x="198608" y="666266"/>
                </a:cubicBezTo>
                <a:cubicBezTo>
                  <a:pt x="198608" y="666266"/>
                  <a:pt x="198608" y="666266"/>
                  <a:pt x="198608" y="666266"/>
                </a:cubicBezTo>
                <a:cubicBezTo>
                  <a:pt x="198164" y="666710"/>
                  <a:pt x="198608" y="667596"/>
                  <a:pt x="199051" y="668039"/>
                </a:cubicBezTo>
                <a:cubicBezTo>
                  <a:pt x="204371" y="674246"/>
                  <a:pt x="213680" y="673802"/>
                  <a:pt x="221217" y="674689"/>
                </a:cubicBezTo>
                <a:cubicBezTo>
                  <a:pt x="226093" y="675576"/>
                  <a:pt x="230969" y="677349"/>
                  <a:pt x="235846" y="677792"/>
                </a:cubicBezTo>
                <a:cubicBezTo>
                  <a:pt x="241166" y="678235"/>
                  <a:pt x="246485" y="676906"/>
                  <a:pt x="251362" y="674689"/>
                </a:cubicBezTo>
                <a:cubicBezTo>
                  <a:pt x="252249" y="674246"/>
                  <a:pt x="253135" y="673802"/>
                  <a:pt x="253578" y="672916"/>
                </a:cubicBezTo>
                <a:cubicBezTo>
                  <a:pt x="256238" y="672916"/>
                  <a:pt x="258898" y="672916"/>
                  <a:pt x="260228" y="671586"/>
                </a:cubicBezTo>
                <a:cubicBezTo>
                  <a:pt x="260672" y="672473"/>
                  <a:pt x="261558" y="673359"/>
                  <a:pt x="262001" y="674246"/>
                </a:cubicBezTo>
                <a:cubicBezTo>
                  <a:pt x="262001" y="674689"/>
                  <a:pt x="262444" y="675576"/>
                  <a:pt x="262888" y="676019"/>
                </a:cubicBezTo>
                <a:cubicBezTo>
                  <a:pt x="262888" y="676019"/>
                  <a:pt x="262888" y="676019"/>
                  <a:pt x="263331" y="676019"/>
                </a:cubicBezTo>
                <a:cubicBezTo>
                  <a:pt x="265548" y="678679"/>
                  <a:pt x="267321" y="681782"/>
                  <a:pt x="269538" y="684442"/>
                </a:cubicBezTo>
                <a:cubicBezTo>
                  <a:pt x="272198" y="688432"/>
                  <a:pt x="275300" y="691978"/>
                  <a:pt x="278404" y="695968"/>
                </a:cubicBezTo>
                <a:cubicBezTo>
                  <a:pt x="276631" y="696855"/>
                  <a:pt x="275300" y="697741"/>
                  <a:pt x="273527" y="698184"/>
                </a:cubicBezTo>
                <a:cubicBezTo>
                  <a:pt x="273084" y="698184"/>
                  <a:pt x="273084" y="698184"/>
                  <a:pt x="272641" y="698184"/>
                </a:cubicBezTo>
                <a:cubicBezTo>
                  <a:pt x="267764" y="695525"/>
                  <a:pt x="262444" y="692865"/>
                  <a:pt x="257125" y="691535"/>
                </a:cubicBezTo>
                <a:cubicBezTo>
                  <a:pt x="254465" y="691092"/>
                  <a:pt x="250918" y="690205"/>
                  <a:pt x="248259" y="691535"/>
                </a:cubicBezTo>
                <a:cubicBezTo>
                  <a:pt x="246042" y="692865"/>
                  <a:pt x="243382" y="692865"/>
                  <a:pt x="241166" y="692865"/>
                </a:cubicBezTo>
                <a:cubicBezTo>
                  <a:pt x="234516" y="692865"/>
                  <a:pt x="226980" y="691535"/>
                  <a:pt x="220774" y="695081"/>
                </a:cubicBezTo>
                <a:cubicBezTo>
                  <a:pt x="219444" y="695525"/>
                  <a:pt x="218557" y="696855"/>
                  <a:pt x="218557" y="698184"/>
                </a:cubicBezTo>
                <a:cubicBezTo>
                  <a:pt x="217670" y="698184"/>
                  <a:pt x="217670" y="699514"/>
                  <a:pt x="218113" y="699958"/>
                </a:cubicBezTo>
                <a:cubicBezTo>
                  <a:pt x="222990" y="706164"/>
                  <a:pt x="231856" y="704834"/>
                  <a:pt x="238949" y="706164"/>
                </a:cubicBezTo>
                <a:cubicBezTo>
                  <a:pt x="244269" y="707051"/>
                  <a:pt x="249145" y="710154"/>
                  <a:pt x="254465" y="710154"/>
                </a:cubicBezTo>
                <a:cubicBezTo>
                  <a:pt x="259341" y="709711"/>
                  <a:pt x="264218" y="707937"/>
                  <a:pt x="268651" y="705721"/>
                </a:cubicBezTo>
                <a:cubicBezTo>
                  <a:pt x="269094" y="705721"/>
                  <a:pt x="269538" y="705278"/>
                  <a:pt x="269981" y="705278"/>
                </a:cubicBezTo>
                <a:cubicBezTo>
                  <a:pt x="271754" y="704391"/>
                  <a:pt x="273527" y="703504"/>
                  <a:pt x="275300" y="702174"/>
                </a:cubicBezTo>
                <a:cubicBezTo>
                  <a:pt x="275300" y="702174"/>
                  <a:pt x="275300" y="701731"/>
                  <a:pt x="275744" y="701731"/>
                </a:cubicBezTo>
                <a:cubicBezTo>
                  <a:pt x="277960" y="701288"/>
                  <a:pt x="279734" y="700401"/>
                  <a:pt x="281507" y="699514"/>
                </a:cubicBezTo>
                <a:cubicBezTo>
                  <a:pt x="287270" y="707051"/>
                  <a:pt x="293033" y="714587"/>
                  <a:pt x="298353" y="722123"/>
                </a:cubicBezTo>
                <a:cubicBezTo>
                  <a:pt x="296136" y="723010"/>
                  <a:pt x="293476" y="723896"/>
                  <a:pt x="291260" y="723896"/>
                </a:cubicBezTo>
                <a:cubicBezTo>
                  <a:pt x="290373" y="723010"/>
                  <a:pt x="288600" y="722123"/>
                  <a:pt x="287270" y="721237"/>
                </a:cubicBezTo>
                <a:cubicBezTo>
                  <a:pt x="282393" y="717690"/>
                  <a:pt x="276187" y="716360"/>
                  <a:pt x="269981" y="717690"/>
                </a:cubicBezTo>
                <a:cubicBezTo>
                  <a:pt x="261558" y="720793"/>
                  <a:pt x="251805" y="718133"/>
                  <a:pt x="243382" y="721237"/>
                </a:cubicBezTo>
                <a:cubicBezTo>
                  <a:pt x="241166" y="721680"/>
                  <a:pt x="239392" y="723010"/>
                  <a:pt x="238506" y="724340"/>
                </a:cubicBezTo>
                <a:cubicBezTo>
                  <a:pt x="237619" y="724340"/>
                  <a:pt x="237176" y="726113"/>
                  <a:pt x="238062" y="726556"/>
                </a:cubicBezTo>
                <a:cubicBezTo>
                  <a:pt x="246042" y="732763"/>
                  <a:pt x="257125" y="730103"/>
                  <a:pt x="265991" y="732763"/>
                </a:cubicBezTo>
                <a:cubicBezTo>
                  <a:pt x="271754" y="734536"/>
                  <a:pt x="277960" y="731876"/>
                  <a:pt x="283723" y="730103"/>
                </a:cubicBezTo>
                <a:cubicBezTo>
                  <a:pt x="283723" y="730103"/>
                  <a:pt x="283723" y="730103"/>
                  <a:pt x="284167" y="730103"/>
                </a:cubicBezTo>
                <a:cubicBezTo>
                  <a:pt x="284167" y="730103"/>
                  <a:pt x="284610" y="730103"/>
                  <a:pt x="284610" y="730103"/>
                </a:cubicBezTo>
                <a:cubicBezTo>
                  <a:pt x="285054" y="729660"/>
                  <a:pt x="285940" y="729660"/>
                  <a:pt x="286383" y="729216"/>
                </a:cubicBezTo>
                <a:cubicBezTo>
                  <a:pt x="286826" y="729216"/>
                  <a:pt x="286826" y="728773"/>
                  <a:pt x="287270" y="728773"/>
                </a:cubicBezTo>
                <a:cubicBezTo>
                  <a:pt x="288157" y="728329"/>
                  <a:pt x="289043" y="727886"/>
                  <a:pt x="290373" y="727000"/>
                </a:cubicBezTo>
                <a:cubicBezTo>
                  <a:pt x="290816" y="727000"/>
                  <a:pt x="290816" y="726556"/>
                  <a:pt x="291260" y="726556"/>
                </a:cubicBezTo>
                <a:cubicBezTo>
                  <a:pt x="293476" y="726556"/>
                  <a:pt x="296136" y="726113"/>
                  <a:pt x="297909" y="725226"/>
                </a:cubicBezTo>
                <a:cubicBezTo>
                  <a:pt x="298796" y="724783"/>
                  <a:pt x="299682" y="724340"/>
                  <a:pt x="300569" y="723896"/>
                </a:cubicBezTo>
                <a:cubicBezTo>
                  <a:pt x="306775" y="732319"/>
                  <a:pt x="312982" y="741186"/>
                  <a:pt x="318745" y="750052"/>
                </a:cubicBezTo>
                <a:cubicBezTo>
                  <a:pt x="315642" y="750495"/>
                  <a:pt x="312539" y="750938"/>
                  <a:pt x="309436" y="751382"/>
                </a:cubicBezTo>
                <a:cubicBezTo>
                  <a:pt x="309436" y="751382"/>
                  <a:pt x="308992" y="750938"/>
                  <a:pt x="308992" y="750938"/>
                </a:cubicBezTo>
                <a:cubicBezTo>
                  <a:pt x="305003" y="748722"/>
                  <a:pt x="301013" y="745619"/>
                  <a:pt x="296580" y="744289"/>
                </a:cubicBezTo>
                <a:cubicBezTo>
                  <a:pt x="288157" y="741629"/>
                  <a:pt x="279290" y="742959"/>
                  <a:pt x="270867" y="744732"/>
                </a:cubicBezTo>
                <a:cubicBezTo>
                  <a:pt x="266434" y="745619"/>
                  <a:pt x="250032" y="742959"/>
                  <a:pt x="250032" y="748722"/>
                </a:cubicBezTo>
                <a:cubicBezTo>
                  <a:pt x="250032" y="748722"/>
                  <a:pt x="250032" y="748722"/>
                  <a:pt x="250032" y="748722"/>
                </a:cubicBezTo>
                <a:cubicBezTo>
                  <a:pt x="249145" y="749609"/>
                  <a:pt x="250475" y="751382"/>
                  <a:pt x="250918" y="752268"/>
                </a:cubicBezTo>
                <a:cubicBezTo>
                  <a:pt x="251362" y="752711"/>
                  <a:pt x="251805" y="752711"/>
                  <a:pt x="251805" y="753155"/>
                </a:cubicBezTo>
                <a:cubicBezTo>
                  <a:pt x="252249" y="753598"/>
                  <a:pt x="252249" y="753598"/>
                  <a:pt x="252692" y="754042"/>
                </a:cubicBezTo>
                <a:cubicBezTo>
                  <a:pt x="261115" y="761578"/>
                  <a:pt x="273527" y="760691"/>
                  <a:pt x="284167" y="764238"/>
                </a:cubicBezTo>
                <a:cubicBezTo>
                  <a:pt x="292590" y="765568"/>
                  <a:pt x="301013" y="761578"/>
                  <a:pt x="308105" y="757145"/>
                </a:cubicBezTo>
                <a:cubicBezTo>
                  <a:pt x="308992" y="756258"/>
                  <a:pt x="310322" y="755815"/>
                  <a:pt x="310765" y="754928"/>
                </a:cubicBezTo>
                <a:cubicBezTo>
                  <a:pt x="310765" y="754928"/>
                  <a:pt x="310765" y="754485"/>
                  <a:pt x="310765" y="754485"/>
                </a:cubicBezTo>
                <a:cubicBezTo>
                  <a:pt x="313869" y="754485"/>
                  <a:pt x="317858" y="754042"/>
                  <a:pt x="320518" y="753155"/>
                </a:cubicBezTo>
                <a:cubicBezTo>
                  <a:pt x="327168" y="763794"/>
                  <a:pt x="333818" y="774434"/>
                  <a:pt x="340467" y="785073"/>
                </a:cubicBezTo>
                <a:cubicBezTo>
                  <a:pt x="338694" y="785516"/>
                  <a:pt x="336477" y="785516"/>
                  <a:pt x="334704" y="785516"/>
                </a:cubicBezTo>
                <a:cubicBezTo>
                  <a:pt x="333818" y="785516"/>
                  <a:pt x="332488" y="785516"/>
                  <a:pt x="331601" y="785516"/>
                </a:cubicBezTo>
                <a:cubicBezTo>
                  <a:pt x="331157" y="785073"/>
                  <a:pt x="330271" y="784630"/>
                  <a:pt x="329828" y="784187"/>
                </a:cubicBezTo>
                <a:cubicBezTo>
                  <a:pt x="320075" y="775764"/>
                  <a:pt x="307219" y="772217"/>
                  <a:pt x="294806" y="773991"/>
                </a:cubicBezTo>
                <a:cubicBezTo>
                  <a:pt x="286826" y="774434"/>
                  <a:pt x="278404" y="771774"/>
                  <a:pt x="270867" y="774877"/>
                </a:cubicBezTo>
                <a:cubicBezTo>
                  <a:pt x="269981" y="775320"/>
                  <a:pt x="269094" y="776207"/>
                  <a:pt x="268651" y="777093"/>
                </a:cubicBezTo>
                <a:cubicBezTo>
                  <a:pt x="268208" y="777093"/>
                  <a:pt x="267764" y="777093"/>
                  <a:pt x="267764" y="777537"/>
                </a:cubicBezTo>
                <a:cubicBezTo>
                  <a:pt x="267764" y="777980"/>
                  <a:pt x="268208" y="777980"/>
                  <a:pt x="268208" y="778424"/>
                </a:cubicBezTo>
                <a:cubicBezTo>
                  <a:pt x="268208" y="778867"/>
                  <a:pt x="268208" y="778867"/>
                  <a:pt x="268651" y="779310"/>
                </a:cubicBezTo>
                <a:cubicBezTo>
                  <a:pt x="270424" y="782413"/>
                  <a:pt x="273971" y="783743"/>
                  <a:pt x="277074" y="784187"/>
                </a:cubicBezTo>
                <a:cubicBezTo>
                  <a:pt x="279734" y="785073"/>
                  <a:pt x="282393" y="785516"/>
                  <a:pt x="284610" y="786403"/>
                </a:cubicBezTo>
                <a:cubicBezTo>
                  <a:pt x="293920" y="789506"/>
                  <a:pt x="303229" y="793939"/>
                  <a:pt x="313425" y="793939"/>
                </a:cubicBezTo>
                <a:cubicBezTo>
                  <a:pt x="314312" y="793939"/>
                  <a:pt x="317858" y="793939"/>
                  <a:pt x="321405" y="793053"/>
                </a:cubicBezTo>
                <a:cubicBezTo>
                  <a:pt x="323178" y="792609"/>
                  <a:pt x="324508" y="792609"/>
                  <a:pt x="326281" y="791723"/>
                </a:cubicBezTo>
                <a:cubicBezTo>
                  <a:pt x="328941" y="790836"/>
                  <a:pt x="331157" y="789950"/>
                  <a:pt x="332044" y="789063"/>
                </a:cubicBezTo>
                <a:cubicBezTo>
                  <a:pt x="332931" y="789063"/>
                  <a:pt x="333374" y="789063"/>
                  <a:pt x="334261" y="789063"/>
                </a:cubicBezTo>
                <a:cubicBezTo>
                  <a:pt x="336921" y="789063"/>
                  <a:pt x="339580" y="789063"/>
                  <a:pt x="342240" y="788176"/>
                </a:cubicBezTo>
                <a:cubicBezTo>
                  <a:pt x="348003" y="797042"/>
                  <a:pt x="353767" y="806352"/>
                  <a:pt x="359086" y="815218"/>
                </a:cubicBezTo>
                <a:cubicBezTo>
                  <a:pt x="356870" y="815218"/>
                  <a:pt x="354210" y="815218"/>
                  <a:pt x="351993" y="815218"/>
                </a:cubicBezTo>
                <a:cubicBezTo>
                  <a:pt x="346230" y="807682"/>
                  <a:pt x="339137" y="800146"/>
                  <a:pt x="329385" y="799259"/>
                </a:cubicBezTo>
                <a:cubicBezTo>
                  <a:pt x="321405" y="799702"/>
                  <a:pt x="313425" y="801919"/>
                  <a:pt x="305446" y="801476"/>
                </a:cubicBezTo>
                <a:cubicBezTo>
                  <a:pt x="299682" y="801032"/>
                  <a:pt x="293476" y="798373"/>
                  <a:pt x="287713" y="801032"/>
                </a:cubicBezTo>
                <a:cubicBezTo>
                  <a:pt x="285940" y="802362"/>
                  <a:pt x="283280" y="803692"/>
                  <a:pt x="282837" y="805909"/>
                </a:cubicBezTo>
                <a:cubicBezTo>
                  <a:pt x="282837" y="805909"/>
                  <a:pt x="282837" y="805909"/>
                  <a:pt x="282837" y="805909"/>
                </a:cubicBezTo>
                <a:cubicBezTo>
                  <a:pt x="282837" y="806352"/>
                  <a:pt x="282837" y="806795"/>
                  <a:pt x="282837" y="806795"/>
                </a:cubicBezTo>
                <a:cubicBezTo>
                  <a:pt x="282837" y="807682"/>
                  <a:pt x="283280" y="808569"/>
                  <a:pt x="283723" y="809455"/>
                </a:cubicBezTo>
                <a:cubicBezTo>
                  <a:pt x="284610" y="810785"/>
                  <a:pt x="286383" y="811672"/>
                  <a:pt x="288600" y="812115"/>
                </a:cubicBezTo>
                <a:cubicBezTo>
                  <a:pt x="289487" y="812558"/>
                  <a:pt x="290816" y="812558"/>
                  <a:pt x="291703" y="813002"/>
                </a:cubicBezTo>
                <a:cubicBezTo>
                  <a:pt x="293920" y="813888"/>
                  <a:pt x="296580" y="814332"/>
                  <a:pt x="298353" y="814775"/>
                </a:cubicBezTo>
                <a:cubicBezTo>
                  <a:pt x="298353" y="814775"/>
                  <a:pt x="298796" y="814775"/>
                  <a:pt x="298796" y="814775"/>
                </a:cubicBezTo>
                <a:cubicBezTo>
                  <a:pt x="299682" y="814775"/>
                  <a:pt x="300126" y="815218"/>
                  <a:pt x="301013" y="815218"/>
                </a:cubicBezTo>
                <a:cubicBezTo>
                  <a:pt x="301899" y="815218"/>
                  <a:pt x="302342" y="815661"/>
                  <a:pt x="303229" y="815661"/>
                </a:cubicBezTo>
                <a:cubicBezTo>
                  <a:pt x="304559" y="816105"/>
                  <a:pt x="305446" y="816548"/>
                  <a:pt x="306332" y="816548"/>
                </a:cubicBezTo>
                <a:cubicBezTo>
                  <a:pt x="315198" y="819208"/>
                  <a:pt x="323178" y="824971"/>
                  <a:pt x="332488" y="824971"/>
                </a:cubicBezTo>
                <a:cubicBezTo>
                  <a:pt x="338251" y="824971"/>
                  <a:pt x="343570" y="824084"/>
                  <a:pt x="348447" y="820981"/>
                </a:cubicBezTo>
                <a:cubicBezTo>
                  <a:pt x="348447" y="820981"/>
                  <a:pt x="348447" y="820981"/>
                  <a:pt x="348447" y="820981"/>
                </a:cubicBezTo>
                <a:cubicBezTo>
                  <a:pt x="349333" y="820538"/>
                  <a:pt x="350220" y="820095"/>
                  <a:pt x="351106" y="819651"/>
                </a:cubicBezTo>
                <a:cubicBezTo>
                  <a:pt x="351993" y="819208"/>
                  <a:pt x="352880" y="818765"/>
                  <a:pt x="353323" y="818321"/>
                </a:cubicBezTo>
                <a:cubicBezTo>
                  <a:pt x="355096" y="818321"/>
                  <a:pt x="358643" y="818321"/>
                  <a:pt x="361303" y="817878"/>
                </a:cubicBezTo>
                <a:cubicBezTo>
                  <a:pt x="362633" y="819651"/>
                  <a:pt x="363519" y="821868"/>
                  <a:pt x="364849" y="823641"/>
                </a:cubicBezTo>
                <a:cubicBezTo>
                  <a:pt x="363519" y="826301"/>
                  <a:pt x="362189" y="828961"/>
                  <a:pt x="360859" y="831621"/>
                </a:cubicBezTo>
                <a:cubicBezTo>
                  <a:pt x="340467" y="876838"/>
                  <a:pt x="321848" y="922942"/>
                  <a:pt x="306332" y="970377"/>
                </a:cubicBezTo>
                <a:cubicBezTo>
                  <a:pt x="305003" y="968160"/>
                  <a:pt x="304116" y="966387"/>
                  <a:pt x="302786" y="964170"/>
                </a:cubicBezTo>
                <a:cubicBezTo>
                  <a:pt x="297466" y="954861"/>
                  <a:pt x="291703" y="945551"/>
                  <a:pt x="285497" y="936685"/>
                </a:cubicBezTo>
                <a:cubicBezTo>
                  <a:pt x="285497" y="936685"/>
                  <a:pt x="285497" y="936242"/>
                  <a:pt x="285497" y="936242"/>
                </a:cubicBezTo>
                <a:cubicBezTo>
                  <a:pt x="287270" y="931809"/>
                  <a:pt x="287713" y="927376"/>
                  <a:pt x="287713" y="922942"/>
                </a:cubicBezTo>
                <a:cubicBezTo>
                  <a:pt x="288157" y="922499"/>
                  <a:pt x="288600" y="922056"/>
                  <a:pt x="288600" y="921613"/>
                </a:cubicBezTo>
                <a:cubicBezTo>
                  <a:pt x="290373" y="919396"/>
                  <a:pt x="291703" y="915850"/>
                  <a:pt x="292590" y="914519"/>
                </a:cubicBezTo>
                <a:cubicBezTo>
                  <a:pt x="298796" y="901664"/>
                  <a:pt x="300569" y="887034"/>
                  <a:pt x="297466" y="872849"/>
                </a:cubicBezTo>
                <a:cubicBezTo>
                  <a:pt x="296136" y="863096"/>
                  <a:pt x="298796" y="853343"/>
                  <a:pt x="297466" y="844033"/>
                </a:cubicBezTo>
                <a:cubicBezTo>
                  <a:pt x="297466" y="843590"/>
                  <a:pt x="296580" y="841373"/>
                  <a:pt x="295693" y="839600"/>
                </a:cubicBezTo>
                <a:cubicBezTo>
                  <a:pt x="295249" y="837384"/>
                  <a:pt x="294363" y="835610"/>
                  <a:pt x="293033" y="833837"/>
                </a:cubicBezTo>
                <a:cubicBezTo>
                  <a:pt x="291703" y="830734"/>
                  <a:pt x="288157" y="828518"/>
                  <a:pt x="285054" y="830734"/>
                </a:cubicBezTo>
                <a:cubicBezTo>
                  <a:pt x="277074" y="838714"/>
                  <a:pt x="280621" y="860436"/>
                  <a:pt x="278847" y="871075"/>
                </a:cubicBezTo>
                <a:cubicBezTo>
                  <a:pt x="277960" y="878611"/>
                  <a:pt x="275744" y="885704"/>
                  <a:pt x="274414" y="893241"/>
                </a:cubicBezTo>
                <a:cubicBezTo>
                  <a:pt x="273084" y="902994"/>
                  <a:pt x="276631" y="913633"/>
                  <a:pt x="283723" y="920726"/>
                </a:cubicBezTo>
                <a:cubicBezTo>
                  <a:pt x="283723" y="922942"/>
                  <a:pt x="283723" y="925159"/>
                  <a:pt x="283280" y="927376"/>
                </a:cubicBezTo>
                <a:cubicBezTo>
                  <a:pt x="282837" y="928705"/>
                  <a:pt x="282393" y="930479"/>
                  <a:pt x="281950" y="931809"/>
                </a:cubicBezTo>
                <a:cubicBezTo>
                  <a:pt x="272641" y="917623"/>
                  <a:pt x="262888" y="903437"/>
                  <a:pt x="252692" y="889694"/>
                </a:cubicBezTo>
                <a:cubicBezTo>
                  <a:pt x="254465" y="883931"/>
                  <a:pt x="254908" y="878168"/>
                  <a:pt x="254908" y="871962"/>
                </a:cubicBezTo>
                <a:cubicBezTo>
                  <a:pt x="256238" y="870632"/>
                  <a:pt x="257568" y="868415"/>
                  <a:pt x="258455" y="866642"/>
                </a:cubicBezTo>
                <a:cubicBezTo>
                  <a:pt x="258455" y="866642"/>
                  <a:pt x="258898" y="866199"/>
                  <a:pt x="258898" y="866199"/>
                </a:cubicBezTo>
                <a:cubicBezTo>
                  <a:pt x="260228" y="863982"/>
                  <a:pt x="261115" y="861322"/>
                  <a:pt x="261558" y="859106"/>
                </a:cubicBezTo>
                <a:cubicBezTo>
                  <a:pt x="263775" y="852013"/>
                  <a:pt x="264661" y="844033"/>
                  <a:pt x="263331" y="836497"/>
                </a:cubicBezTo>
                <a:cubicBezTo>
                  <a:pt x="262444" y="831621"/>
                  <a:pt x="261115" y="827188"/>
                  <a:pt x="260228" y="822311"/>
                </a:cubicBezTo>
                <a:cubicBezTo>
                  <a:pt x="258455" y="814332"/>
                  <a:pt x="260228" y="805909"/>
                  <a:pt x="259785" y="797929"/>
                </a:cubicBezTo>
                <a:cubicBezTo>
                  <a:pt x="259785" y="797042"/>
                  <a:pt x="259785" y="795713"/>
                  <a:pt x="258898" y="795269"/>
                </a:cubicBezTo>
                <a:cubicBezTo>
                  <a:pt x="258898" y="794383"/>
                  <a:pt x="258455" y="793053"/>
                  <a:pt x="258011" y="792166"/>
                </a:cubicBezTo>
                <a:cubicBezTo>
                  <a:pt x="257125" y="789063"/>
                  <a:pt x="254022" y="785516"/>
                  <a:pt x="250475" y="786846"/>
                </a:cubicBezTo>
                <a:cubicBezTo>
                  <a:pt x="244269" y="791279"/>
                  <a:pt x="245156" y="801919"/>
                  <a:pt x="244712" y="808569"/>
                </a:cubicBezTo>
                <a:cubicBezTo>
                  <a:pt x="245599" y="818765"/>
                  <a:pt x="244269" y="828518"/>
                  <a:pt x="242052" y="838270"/>
                </a:cubicBezTo>
                <a:cubicBezTo>
                  <a:pt x="240279" y="849353"/>
                  <a:pt x="242495" y="862652"/>
                  <a:pt x="250475" y="870632"/>
                </a:cubicBezTo>
                <a:cubicBezTo>
                  <a:pt x="250032" y="875508"/>
                  <a:pt x="250032" y="880385"/>
                  <a:pt x="248702" y="885261"/>
                </a:cubicBezTo>
                <a:cubicBezTo>
                  <a:pt x="242052" y="876838"/>
                  <a:pt x="234959" y="868859"/>
                  <a:pt x="228753" y="860436"/>
                </a:cubicBezTo>
                <a:cubicBezTo>
                  <a:pt x="225207" y="856003"/>
                  <a:pt x="222103" y="851126"/>
                  <a:pt x="218557" y="846250"/>
                </a:cubicBezTo>
                <a:cubicBezTo>
                  <a:pt x="219000" y="845363"/>
                  <a:pt x="219000" y="844920"/>
                  <a:pt x="219444" y="844033"/>
                </a:cubicBezTo>
                <a:cubicBezTo>
                  <a:pt x="221217" y="839157"/>
                  <a:pt x="222103" y="833837"/>
                  <a:pt x="222103" y="828518"/>
                </a:cubicBezTo>
                <a:cubicBezTo>
                  <a:pt x="225650" y="824971"/>
                  <a:pt x="229640" y="813445"/>
                  <a:pt x="230526" y="810785"/>
                </a:cubicBezTo>
                <a:cubicBezTo>
                  <a:pt x="230969" y="809899"/>
                  <a:pt x="230969" y="809012"/>
                  <a:pt x="230969" y="808125"/>
                </a:cubicBezTo>
                <a:cubicBezTo>
                  <a:pt x="231413" y="806795"/>
                  <a:pt x="231856" y="805022"/>
                  <a:pt x="231856" y="803249"/>
                </a:cubicBezTo>
                <a:cubicBezTo>
                  <a:pt x="232300" y="797486"/>
                  <a:pt x="231856" y="792166"/>
                  <a:pt x="230526" y="786403"/>
                </a:cubicBezTo>
                <a:cubicBezTo>
                  <a:pt x="230083" y="783300"/>
                  <a:pt x="229640" y="780640"/>
                  <a:pt x="229640" y="777537"/>
                </a:cubicBezTo>
                <a:cubicBezTo>
                  <a:pt x="230083" y="768227"/>
                  <a:pt x="233629" y="758475"/>
                  <a:pt x="231413" y="749165"/>
                </a:cubicBezTo>
                <a:cubicBezTo>
                  <a:pt x="231413" y="748722"/>
                  <a:pt x="230969" y="747835"/>
                  <a:pt x="230969" y="747392"/>
                </a:cubicBezTo>
                <a:cubicBezTo>
                  <a:pt x="230526" y="746948"/>
                  <a:pt x="230083" y="746948"/>
                  <a:pt x="229640" y="746948"/>
                </a:cubicBezTo>
                <a:cubicBezTo>
                  <a:pt x="228753" y="744732"/>
                  <a:pt x="227423" y="742959"/>
                  <a:pt x="225650" y="741186"/>
                </a:cubicBezTo>
                <a:cubicBezTo>
                  <a:pt x="222990" y="739856"/>
                  <a:pt x="219887" y="740742"/>
                  <a:pt x="218113" y="742959"/>
                </a:cubicBezTo>
                <a:cubicBezTo>
                  <a:pt x="212351" y="750052"/>
                  <a:pt x="215010" y="760691"/>
                  <a:pt x="213680" y="769557"/>
                </a:cubicBezTo>
                <a:cubicBezTo>
                  <a:pt x="213680" y="781083"/>
                  <a:pt x="208361" y="791723"/>
                  <a:pt x="210134" y="803249"/>
                </a:cubicBezTo>
                <a:cubicBezTo>
                  <a:pt x="210577" y="810785"/>
                  <a:pt x="214124" y="817435"/>
                  <a:pt x="217227" y="824528"/>
                </a:cubicBezTo>
                <a:cubicBezTo>
                  <a:pt x="217670" y="825414"/>
                  <a:pt x="218113" y="826744"/>
                  <a:pt x="218557" y="827631"/>
                </a:cubicBezTo>
                <a:cubicBezTo>
                  <a:pt x="218113" y="831621"/>
                  <a:pt x="218113" y="835610"/>
                  <a:pt x="216784" y="839157"/>
                </a:cubicBezTo>
                <a:cubicBezTo>
                  <a:pt x="216341" y="840044"/>
                  <a:pt x="215897" y="840930"/>
                  <a:pt x="215897" y="841817"/>
                </a:cubicBezTo>
                <a:cubicBezTo>
                  <a:pt x="207918" y="830734"/>
                  <a:pt x="200381" y="819651"/>
                  <a:pt x="192402" y="808125"/>
                </a:cubicBezTo>
                <a:cubicBezTo>
                  <a:pt x="192845" y="807239"/>
                  <a:pt x="193288" y="805909"/>
                  <a:pt x="193731" y="805022"/>
                </a:cubicBezTo>
                <a:cubicBezTo>
                  <a:pt x="194618" y="800589"/>
                  <a:pt x="194175" y="796156"/>
                  <a:pt x="193288" y="791723"/>
                </a:cubicBezTo>
                <a:cubicBezTo>
                  <a:pt x="195948" y="789063"/>
                  <a:pt x="196835" y="785073"/>
                  <a:pt x="197721" y="781527"/>
                </a:cubicBezTo>
                <a:cubicBezTo>
                  <a:pt x="199938" y="771774"/>
                  <a:pt x="196392" y="762021"/>
                  <a:pt x="193288" y="752711"/>
                </a:cubicBezTo>
                <a:cubicBezTo>
                  <a:pt x="191072" y="744289"/>
                  <a:pt x="190628" y="735423"/>
                  <a:pt x="188855" y="726556"/>
                </a:cubicBezTo>
                <a:cubicBezTo>
                  <a:pt x="188855" y="726113"/>
                  <a:pt x="188855" y="725670"/>
                  <a:pt x="188855" y="725226"/>
                </a:cubicBezTo>
                <a:cubicBezTo>
                  <a:pt x="188412" y="724783"/>
                  <a:pt x="187969" y="724340"/>
                  <a:pt x="187969" y="724340"/>
                </a:cubicBezTo>
                <a:cubicBezTo>
                  <a:pt x="187525" y="721680"/>
                  <a:pt x="186639" y="719020"/>
                  <a:pt x="185752" y="716360"/>
                </a:cubicBezTo>
                <a:cubicBezTo>
                  <a:pt x="180876" y="710597"/>
                  <a:pt x="176443" y="718133"/>
                  <a:pt x="175999" y="723010"/>
                </a:cubicBezTo>
                <a:cubicBezTo>
                  <a:pt x="174226" y="733649"/>
                  <a:pt x="176443" y="744732"/>
                  <a:pt x="174669" y="755371"/>
                </a:cubicBezTo>
                <a:cubicBezTo>
                  <a:pt x="174669" y="768227"/>
                  <a:pt x="182649" y="779754"/>
                  <a:pt x="189298" y="790393"/>
                </a:cubicBezTo>
                <a:cubicBezTo>
                  <a:pt x="190185" y="794826"/>
                  <a:pt x="190628" y="798816"/>
                  <a:pt x="189298" y="803249"/>
                </a:cubicBezTo>
                <a:cubicBezTo>
                  <a:pt x="188855" y="802362"/>
                  <a:pt x="187969" y="801476"/>
                  <a:pt x="187525" y="800589"/>
                </a:cubicBezTo>
                <a:cubicBezTo>
                  <a:pt x="179546" y="788176"/>
                  <a:pt x="172453" y="775320"/>
                  <a:pt x="164030" y="763351"/>
                </a:cubicBezTo>
                <a:cubicBezTo>
                  <a:pt x="163587" y="762021"/>
                  <a:pt x="163143" y="760248"/>
                  <a:pt x="163143" y="759361"/>
                </a:cubicBezTo>
                <a:cubicBezTo>
                  <a:pt x="161813" y="755371"/>
                  <a:pt x="160927" y="750938"/>
                  <a:pt x="160040" y="746948"/>
                </a:cubicBezTo>
                <a:cubicBezTo>
                  <a:pt x="157380" y="739412"/>
                  <a:pt x="154720" y="731433"/>
                  <a:pt x="149400" y="725226"/>
                </a:cubicBezTo>
                <a:cubicBezTo>
                  <a:pt x="148957" y="724783"/>
                  <a:pt x="148071" y="725226"/>
                  <a:pt x="148071" y="725670"/>
                </a:cubicBezTo>
                <a:cubicBezTo>
                  <a:pt x="147184" y="724340"/>
                  <a:pt x="145854" y="722566"/>
                  <a:pt x="144967" y="721680"/>
                </a:cubicBezTo>
                <a:cubicBezTo>
                  <a:pt x="140534" y="717247"/>
                  <a:pt x="135658" y="713700"/>
                  <a:pt x="131225" y="709711"/>
                </a:cubicBezTo>
                <a:cubicBezTo>
                  <a:pt x="122802" y="702618"/>
                  <a:pt x="117482" y="692421"/>
                  <a:pt x="107730" y="687102"/>
                </a:cubicBezTo>
                <a:cubicBezTo>
                  <a:pt x="101080" y="683555"/>
                  <a:pt x="95760" y="687988"/>
                  <a:pt x="96203" y="695081"/>
                </a:cubicBezTo>
                <a:cubicBezTo>
                  <a:pt x="96647" y="700401"/>
                  <a:pt x="99307" y="704834"/>
                  <a:pt x="101966" y="709267"/>
                </a:cubicBezTo>
                <a:cubicBezTo>
                  <a:pt x="105513" y="714587"/>
                  <a:pt x="109946" y="719463"/>
                  <a:pt x="113936" y="724783"/>
                </a:cubicBezTo>
                <a:cubicBezTo>
                  <a:pt x="115266" y="727000"/>
                  <a:pt x="116596" y="729216"/>
                  <a:pt x="117926" y="731433"/>
                </a:cubicBezTo>
                <a:cubicBezTo>
                  <a:pt x="119256" y="734093"/>
                  <a:pt x="119256" y="737196"/>
                  <a:pt x="120585" y="739856"/>
                </a:cubicBezTo>
                <a:cubicBezTo>
                  <a:pt x="123689" y="746505"/>
                  <a:pt x="131225" y="750495"/>
                  <a:pt x="137431" y="754042"/>
                </a:cubicBezTo>
                <a:cubicBezTo>
                  <a:pt x="143638" y="758031"/>
                  <a:pt x="150287" y="761578"/>
                  <a:pt x="156494" y="765124"/>
                </a:cubicBezTo>
                <a:cubicBezTo>
                  <a:pt x="156494" y="765124"/>
                  <a:pt x="156050" y="765124"/>
                  <a:pt x="156050" y="764681"/>
                </a:cubicBezTo>
                <a:cubicBezTo>
                  <a:pt x="157823" y="765568"/>
                  <a:pt x="159597" y="766897"/>
                  <a:pt x="161813" y="767784"/>
                </a:cubicBezTo>
                <a:cubicBezTo>
                  <a:pt x="162700" y="768227"/>
                  <a:pt x="163143" y="768227"/>
                  <a:pt x="163587" y="768227"/>
                </a:cubicBezTo>
                <a:cubicBezTo>
                  <a:pt x="170236" y="778867"/>
                  <a:pt x="176886" y="789506"/>
                  <a:pt x="183536" y="800146"/>
                </a:cubicBezTo>
                <a:cubicBezTo>
                  <a:pt x="182649" y="800146"/>
                  <a:pt x="181762" y="800146"/>
                  <a:pt x="180876" y="800146"/>
                </a:cubicBezTo>
                <a:cubicBezTo>
                  <a:pt x="179102" y="800146"/>
                  <a:pt x="177329" y="799702"/>
                  <a:pt x="175999" y="799702"/>
                </a:cubicBezTo>
                <a:cubicBezTo>
                  <a:pt x="175556" y="796156"/>
                  <a:pt x="170236" y="790836"/>
                  <a:pt x="168020" y="789063"/>
                </a:cubicBezTo>
                <a:cubicBezTo>
                  <a:pt x="163587" y="785516"/>
                  <a:pt x="158710" y="783300"/>
                  <a:pt x="153390" y="781083"/>
                </a:cubicBezTo>
                <a:cubicBezTo>
                  <a:pt x="146297" y="778424"/>
                  <a:pt x="139205" y="778424"/>
                  <a:pt x="132112" y="776207"/>
                </a:cubicBezTo>
                <a:cubicBezTo>
                  <a:pt x="125462" y="773991"/>
                  <a:pt x="118812" y="771774"/>
                  <a:pt x="111719" y="770444"/>
                </a:cubicBezTo>
                <a:cubicBezTo>
                  <a:pt x="105513" y="768671"/>
                  <a:pt x="101966" y="771331"/>
                  <a:pt x="103297" y="774877"/>
                </a:cubicBezTo>
                <a:cubicBezTo>
                  <a:pt x="103297" y="774877"/>
                  <a:pt x="103297" y="775320"/>
                  <a:pt x="103297" y="775764"/>
                </a:cubicBezTo>
                <a:cubicBezTo>
                  <a:pt x="103740" y="777093"/>
                  <a:pt x="105069" y="778867"/>
                  <a:pt x="107286" y="780197"/>
                </a:cubicBezTo>
                <a:cubicBezTo>
                  <a:pt x="109946" y="782413"/>
                  <a:pt x="113049" y="783743"/>
                  <a:pt x="116596" y="785073"/>
                </a:cubicBezTo>
                <a:cubicBezTo>
                  <a:pt x="121915" y="787733"/>
                  <a:pt x="128122" y="789506"/>
                  <a:pt x="132998" y="792166"/>
                </a:cubicBezTo>
                <a:cubicBezTo>
                  <a:pt x="141864" y="796599"/>
                  <a:pt x="149844" y="803249"/>
                  <a:pt x="160040" y="803692"/>
                </a:cubicBezTo>
                <a:cubicBezTo>
                  <a:pt x="162257" y="803692"/>
                  <a:pt x="171566" y="804579"/>
                  <a:pt x="175556" y="803249"/>
                </a:cubicBezTo>
                <a:cubicBezTo>
                  <a:pt x="176886" y="803692"/>
                  <a:pt x="178216" y="803692"/>
                  <a:pt x="179546" y="803692"/>
                </a:cubicBezTo>
                <a:cubicBezTo>
                  <a:pt x="181319" y="803692"/>
                  <a:pt x="183536" y="803692"/>
                  <a:pt x="185309" y="802806"/>
                </a:cubicBezTo>
                <a:cubicBezTo>
                  <a:pt x="185309" y="802806"/>
                  <a:pt x="185309" y="802806"/>
                  <a:pt x="185309" y="802806"/>
                </a:cubicBezTo>
                <a:cubicBezTo>
                  <a:pt x="191072" y="812115"/>
                  <a:pt x="196835" y="821424"/>
                  <a:pt x="203485" y="830291"/>
                </a:cubicBezTo>
                <a:cubicBezTo>
                  <a:pt x="204371" y="831621"/>
                  <a:pt x="205258" y="832951"/>
                  <a:pt x="206144" y="834281"/>
                </a:cubicBezTo>
                <a:cubicBezTo>
                  <a:pt x="205258" y="834724"/>
                  <a:pt x="204814" y="834724"/>
                  <a:pt x="203928" y="834724"/>
                </a:cubicBezTo>
                <a:cubicBezTo>
                  <a:pt x="202598" y="835167"/>
                  <a:pt x="200825" y="835167"/>
                  <a:pt x="199495" y="835167"/>
                </a:cubicBezTo>
                <a:cubicBezTo>
                  <a:pt x="199495" y="835167"/>
                  <a:pt x="199051" y="834724"/>
                  <a:pt x="199051" y="834724"/>
                </a:cubicBezTo>
                <a:cubicBezTo>
                  <a:pt x="189298" y="824971"/>
                  <a:pt x="175113" y="828074"/>
                  <a:pt x="163143" y="824528"/>
                </a:cubicBezTo>
                <a:cubicBezTo>
                  <a:pt x="152504" y="821424"/>
                  <a:pt x="142751" y="816548"/>
                  <a:pt x="131668" y="814775"/>
                </a:cubicBezTo>
                <a:cubicBezTo>
                  <a:pt x="128565" y="814332"/>
                  <a:pt x="124132" y="812558"/>
                  <a:pt x="121472" y="815218"/>
                </a:cubicBezTo>
                <a:cubicBezTo>
                  <a:pt x="120585" y="815218"/>
                  <a:pt x="120142" y="816105"/>
                  <a:pt x="120585" y="816991"/>
                </a:cubicBezTo>
                <a:cubicBezTo>
                  <a:pt x="122359" y="827188"/>
                  <a:pt x="132998" y="832064"/>
                  <a:pt x="141864" y="835167"/>
                </a:cubicBezTo>
                <a:cubicBezTo>
                  <a:pt x="146297" y="836940"/>
                  <a:pt x="151174" y="837384"/>
                  <a:pt x="155607" y="839600"/>
                </a:cubicBezTo>
                <a:cubicBezTo>
                  <a:pt x="160483" y="841817"/>
                  <a:pt x="164916" y="844477"/>
                  <a:pt x="170236" y="844920"/>
                </a:cubicBezTo>
                <a:cubicBezTo>
                  <a:pt x="179102" y="845806"/>
                  <a:pt x="187525" y="842260"/>
                  <a:pt x="195948" y="840044"/>
                </a:cubicBezTo>
                <a:cubicBezTo>
                  <a:pt x="196835" y="839600"/>
                  <a:pt x="198164" y="839600"/>
                  <a:pt x="199051" y="839157"/>
                </a:cubicBezTo>
                <a:cubicBezTo>
                  <a:pt x="203041" y="838714"/>
                  <a:pt x="206587" y="838270"/>
                  <a:pt x="208804" y="836940"/>
                </a:cubicBezTo>
                <a:cubicBezTo>
                  <a:pt x="215454" y="846250"/>
                  <a:pt x="222103" y="855559"/>
                  <a:pt x="229196" y="864426"/>
                </a:cubicBezTo>
                <a:cubicBezTo>
                  <a:pt x="227867" y="864869"/>
                  <a:pt x="226093" y="865755"/>
                  <a:pt x="224763" y="866199"/>
                </a:cubicBezTo>
                <a:cubicBezTo>
                  <a:pt x="223877" y="866642"/>
                  <a:pt x="222547" y="866642"/>
                  <a:pt x="221660" y="867086"/>
                </a:cubicBezTo>
                <a:cubicBezTo>
                  <a:pt x="221217" y="866642"/>
                  <a:pt x="220330" y="865755"/>
                  <a:pt x="219444" y="865755"/>
                </a:cubicBezTo>
                <a:cubicBezTo>
                  <a:pt x="215010" y="861322"/>
                  <a:pt x="209247" y="858663"/>
                  <a:pt x="203041" y="857776"/>
                </a:cubicBezTo>
                <a:cubicBezTo>
                  <a:pt x="195948" y="856889"/>
                  <a:pt x="188855" y="858219"/>
                  <a:pt x="182205" y="857776"/>
                </a:cubicBezTo>
                <a:cubicBezTo>
                  <a:pt x="172453" y="857333"/>
                  <a:pt x="162700" y="855559"/>
                  <a:pt x="152947" y="855116"/>
                </a:cubicBezTo>
                <a:cubicBezTo>
                  <a:pt x="148071" y="855116"/>
                  <a:pt x="143195" y="854229"/>
                  <a:pt x="138761" y="856003"/>
                </a:cubicBezTo>
                <a:cubicBezTo>
                  <a:pt x="137431" y="856446"/>
                  <a:pt x="136545" y="857333"/>
                  <a:pt x="136101" y="858663"/>
                </a:cubicBezTo>
                <a:cubicBezTo>
                  <a:pt x="136101" y="858663"/>
                  <a:pt x="136101" y="858663"/>
                  <a:pt x="136101" y="858663"/>
                </a:cubicBezTo>
                <a:cubicBezTo>
                  <a:pt x="134772" y="859106"/>
                  <a:pt x="135215" y="860436"/>
                  <a:pt x="135658" y="861322"/>
                </a:cubicBezTo>
                <a:cubicBezTo>
                  <a:pt x="136101" y="862652"/>
                  <a:pt x="136988" y="863539"/>
                  <a:pt x="137874" y="864426"/>
                </a:cubicBezTo>
                <a:cubicBezTo>
                  <a:pt x="138318" y="864869"/>
                  <a:pt x="138761" y="865312"/>
                  <a:pt x="138761" y="865312"/>
                </a:cubicBezTo>
                <a:cubicBezTo>
                  <a:pt x="138761" y="865312"/>
                  <a:pt x="139205" y="865312"/>
                  <a:pt x="139205" y="865755"/>
                </a:cubicBezTo>
                <a:cubicBezTo>
                  <a:pt x="145411" y="870189"/>
                  <a:pt x="154720" y="870632"/>
                  <a:pt x="161370" y="873292"/>
                </a:cubicBezTo>
                <a:cubicBezTo>
                  <a:pt x="169349" y="875508"/>
                  <a:pt x="176886" y="879941"/>
                  <a:pt x="185309" y="880828"/>
                </a:cubicBezTo>
                <a:cubicBezTo>
                  <a:pt x="192845" y="881715"/>
                  <a:pt x="200381" y="881271"/>
                  <a:pt x="207474" y="879055"/>
                </a:cubicBezTo>
                <a:cubicBezTo>
                  <a:pt x="209691" y="877725"/>
                  <a:pt x="221660" y="874178"/>
                  <a:pt x="223877" y="870632"/>
                </a:cubicBezTo>
                <a:cubicBezTo>
                  <a:pt x="226093" y="870189"/>
                  <a:pt x="228310" y="869302"/>
                  <a:pt x="230526" y="868415"/>
                </a:cubicBezTo>
                <a:cubicBezTo>
                  <a:pt x="230969" y="868415"/>
                  <a:pt x="231413" y="867972"/>
                  <a:pt x="231413" y="867529"/>
                </a:cubicBezTo>
                <a:cubicBezTo>
                  <a:pt x="238949" y="876838"/>
                  <a:pt x="246485" y="886591"/>
                  <a:pt x="253578" y="895901"/>
                </a:cubicBezTo>
                <a:cubicBezTo>
                  <a:pt x="255352" y="898560"/>
                  <a:pt x="257125" y="900777"/>
                  <a:pt x="258898" y="903437"/>
                </a:cubicBezTo>
                <a:cubicBezTo>
                  <a:pt x="254465" y="904323"/>
                  <a:pt x="250475" y="904767"/>
                  <a:pt x="246042" y="905210"/>
                </a:cubicBezTo>
                <a:cubicBezTo>
                  <a:pt x="245599" y="904767"/>
                  <a:pt x="245156" y="903880"/>
                  <a:pt x="243826" y="903437"/>
                </a:cubicBezTo>
                <a:cubicBezTo>
                  <a:pt x="241166" y="899890"/>
                  <a:pt x="236733" y="898117"/>
                  <a:pt x="232743" y="896344"/>
                </a:cubicBezTo>
                <a:cubicBezTo>
                  <a:pt x="226980" y="894127"/>
                  <a:pt x="220774" y="892354"/>
                  <a:pt x="214567" y="892354"/>
                </a:cubicBezTo>
                <a:cubicBezTo>
                  <a:pt x="203485" y="892354"/>
                  <a:pt x="191959" y="895014"/>
                  <a:pt x="180876" y="893241"/>
                </a:cubicBezTo>
                <a:cubicBezTo>
                  <a:pt x="175556" y="892797"/>
                  <a:pt x="170236" y="892354"/>
                  <a:pt x="164916" y="892797"/>
                </a:cubicBezTo>
                <a:cubicBezTo>
                  <a:pt x="162700" y="893241"/>
                  <a:pt x="160040" y="894127"/>
                  <a:pt x="159154" y="896344"/>
                </a:cubicBezTo>
                <a:cubicBezTo>
                  <a:pt x="158710" y="896344"/>
                  <a:pt x="158710" y="896344"/>
                  <a:pt x="158267" y="896344"/>
                </a:cubicBezTo>
                <a:cubicBezTo>
                  <a:pt x="157380" y="897674"/>
                  <a:pt x="158710" y="899004"/>
                  <a:pt x="160040" y="900334"/>
                </a:cubicBezTo>
                <a:cubicBezTo>
                  <a:pt x="161370" y="902107"/>
                  <a:pt x="164030" y="902994"/>
                  <a:pt x="166246" y="903880"/>
                </a:cubicBezTo>
                <a:cubicBezTo>
                  <a:pt x="175113" y="907427"/>
                  <a:pt x="184422" y="907427"/>
                  <a:pt x="193731" y="909200"/>
                </a:cubicBezTo>
                <a:cubicBezTo>
                  <a:pt x="199495" y="910530"/>
                  <a:pt x="204371" y="914963"/>
                  <a:pt x="210134" y="915850"/>
                </a:cubicBezTo>
                <a:cubicBezTo>
                  <a:pt x="217227" y="916293"/>
                  <a:pt x="224320" y="914963"/>
                  <a:pt x="230969" y="912746"/>
                </a:cubicBezTo>
                <a:cubicBezTo>
                  <a:pt x="234516" y="911860"/>
                  <a:pt x="238506" y="910973"/>
                  <a:pt x="242052" y="910086"/>
                </a:cubicBezTo>
                <a:cubicBezTo>
                  <a:pt x="243382" y="909643"/>
                  <a:pt x="245599" y="909643"/>
                  <a:pt x="246485" y="908313"/>
                </a:cubicBezTo>
                <a:cubicBezTo>
                  <a:pt x="249589" y="908313"/>
                  <a:pt x="252692" y="907870"/>
                  <a:pt x="255352" y="907427"/>
                </a:cubicBezTo>
                <a:cubicBezTo>
                  <a:pt x="256682" y="906983"/>
                  <a:pt x="258455" y="906983"/>
                  <a:pt x="259785" y="906540"/>
                </a:cubicBezTo>
                <a:cubicBezTo>
                  <a:pt x="267764" y="918066"/>
                  <a:pt x="275300" y="929592"/>
                  <a:pt x="282837" y="941562"/>
                </a:cubicBezTo>
                <a:cubicBezTo>
                  <a:pt x="278847" y="942891"/>
                  <a:pt x="275300" y="943335"/>
                  <a:pt x="271311" y="943335"/>
                </a:cubicBezTo>
                <a:cubicBezTo>
                  <a:pt x="270424" y="942005"/>
                  <a:pt x="268208" y="940675"/>
                  <a:pt x="266877" y="939788"/>
                </a:cubicBezTo>
                <a:cubicBezTo>
                  <a:pt x="262444" y="936242"/>
                  <a:pt x="256682" y="934025"/>
                  <a:pt x="250918" y="932695"/>
                </a:cubicBezTo>
                <a:cubicBezTo>
                  <a:pt x="242495" y="930479"/>
                  <a:pt x="234073" y="930922"/>
                  <a:pt x="225650" y="930035"/>
                </a:cubicBezTo>
                <a:cubicBezTo>
                  <a:pt x="216784" y="929149"/>
                  <a:pt x="207918" y="926046"/>
                  <a:pt x="199051" y="925159"/>
                </a:cubicBezTo>
                <a:cubicBezTo>
                  <a:pt x="195505" y="924716"/>
                  <a:pt x="191072" y="923829"/>
                  <a:pt x="187969" y="925602"/>
                </a:cubicBezTo>
                <a:cubicBezTo>
                  <a:pt x="187525" y="925602"/>
                  <a:pt x="187525" y="926046"/>
                  <a:pt x="187082" y="926489"/>
                </a:cubicBezTo>
                <a:cubicBezTo>
                  <a:pt x="187082" y="926489"/>
                  <a:pt x="186639" y="926489"/>
                  <a:pt x="186639" y="926489"/>
                </a:cubicBezTo>
                <a:cubicBezTo>
                  <a:pt x="185309" y="926489"/>
                  <a:pt x="185309" y="928262"/>
                  <a:pt x="185309" y="929149"/>
                </a:cubicBezTo>
                <a:cubicBezTo>
                  <a:pt x="185309" y="929592"/>
                  <a:pt x="185752" y="929592"/>
                  <a:pt x="185752" y="930035"/>
                </a:cubicBezTo>
                <a:cubicBezTo>
                  <a:pt x="185752" y="930922"/>
                  <a:pt x="186195" y="932252"/>
                  <a:pt x="187082" y="932695"/>
                </a:cubicBezTo>
                <a:cubicBezTo>
                  <a:pt x="187525" y="933139"/>
                  <a:pt x="187969" y="933139"/>
                  <a:pt x="187969" y="933582"/>
                </a:cubicBezTo>
                <a:cubicBezTo>
                  <a:pt x="193288" y="939788"/>
                  <a:pt x="204814" y="940675"/>
                  <a:pt x="211908" y="943778"/>
                </a:cubicBezTo>
                <a:cubicBezTo>
                  <a:pt x="219444" y="946881"/>
                  <a:pt x="226093" y="953531"/>
                  <a:pt x="234959" y="953974"/>
                </a:cubicBezTo>
                <a:cubicBezTo>
                  <a:pt x="242495" y="954861"/>
                  <a:pt x="249589" y="953087"/>
                  <a:pt x="256682" y="951314"/>
                </a:cubicBezTo>
                <a:cubicBezTo>
                  <a:pt x="257125" y="951314"/>
                  <a:pt x="257125" y="951314"/>
                  <a:pt x="257568" y="951314"/>
                </a:cubicBezTo>
                <a:cubicBezTo>
                  <a:pt x="259341" y="950871"/>
                  <a:pt x="261558" y="950428"/>
                  <a:pt x="263331" y="949984"/>
                </a:cubicBezTo>
                <a:cubicBezTo>
                  <a:pt x="265548" y="949541"/>
                  <a:pt x="267764" y="949098"/>
                  <a:pt x="269981" y="948211"/>
                </a:cubicBezTo>
                <a:cubicBezTo>
                  <a:pt x="274857" y="948211"/>
                  <a:pt x="279734" y="947324"/>
                  <a:pt x="284610" y="945551"/>
                </a:cubicBezTo>
                <a:cubicBezTo>
                  <a:pt x="290816" y="955304"/>
                  <a:pt x="296580" y="965057"/>
                  <a:pt x="301899" y="975253"/>
                </a:cubicBezTo>
                <a:cubicBezTo>
                  <a:pt x="289487" y="1013821"/>
                  <a:pt x="278847" y="1052389"/>
                  <a:pt x="270867" y="1091843"/>
                </a:cubicBezTo>
                <a:cubicBezTo>
                  <a:pt x="268651" y="1090513"/>
                  <a:pt x="265991" y="1089184"/>
                  <a:pt x="263775" y="1087854"/>
                </a:cubicBezTo>
                <a:cubicBezTo>
                  <a:pt x="261115" y="1086524"/>
                  <a:pt x="258455" y="1084751"/>
                  <a:pt x="255795" y="1082977"/>
                </a:cubicBezTo>
                <a:cubicBezTo>
                  <a:pt x="256238" y="1081647"/>
                  <a:pt x="256682" y="1080761"/>
                  <a:pt x="256682" y="1079874"/>
                </a:cubicBezTo>
                <a:cubicBezTo>
                  <a:pt x="257125" y="1078101"/>
                  <a:pt x="257568" y="1076328"/>
                  <a:pt x="258011" y="1074554"/>
                </a:cubicBezTo>
                <a:cubicBezTo>
                  <a:pt x="258898" y="1074554"/>
                  <a:pt x="259341" y="1073668"/>
                  <a:pt x="259785" y="1073225"/>
                </a:cubicBezTo>
                <a:cubicBezTo>
                  <a:pt x="262888" y="1068791"/>
                  <a:pt x="265105" y="1063915"/>
                  <a:pt x="266877" y="1058595"/>
                </a:cubicBezTo>
                <a:cubicBezTo>
                  <a:pt x="269981" y="1051059"/>
                  <a:pt x="266434" y="1043523"/>
                  <a:pt x="266434" y="1035986"/>
                </a:cubicBezTo>
                <a:cubicBezTo>
                  <a:pt x="266434" y="1030667"/>
                  <a:pt x="266877" y="1024460"/>
                  <a:pt x="267321" y="1019141"/>
                </a:cubicBezTo>
                <a:cubicBezTo>
                  <a:pt x="267764" y="1015594"/>
                  <a:pt x="267764" y="1012048"/>
                  <a:pt x="266877" y="1008501"/>
                </a:cubicBezTo>
                <a:cubicBezTo>
                  <a:pt x="266877" y="1005841"/>
                  <a:pt x="266434" y="1002738"/>
                  <a:pt x="265991" y="1000078"/>
                </a:cubicBezTo>
                <a:cubicBezTo>
                  <a:pt x="264661" y="995202"/>
                  <a:pt x="260228" y="992542"/>
                  <a:pt x="258011" y="998305"/>
                </a:cubicBezTo>
                <a:cubicBezTo>
                  <a:pt x="257125" y="1000965"/>
                  <a:pt x="256682" y="1003625"/>
                  <a:pt x="256682" y="1006728"/>
                </a:cubicBezTo>
                <a:cubicBezTo>
                  <a:pt x="256238" y="1014708"/>
                  <a:pt x="256238" y="1022244"/>
                  <a:pt x="254908" y="1030223"/>
                </a:cubicBezTo>
                <a:cubicBezTo>
                  <a:pt x="250475" y="1044409"/>
                  <a:pt x="249589" y="1058152"/>
                  <a:pt x="255352" y="1071894"/>
                </a:cubicBezTo>
                <a:cubicBezTo>
                  <a:pt x="254465" y="1074998"/>
                  <a:pt x="253578" y="1078101"/>
                  <a:pt x="252249" y="1081204"/>
                </a:cubicBezTo>
                <a:cubicBezTo>
                  <a:pt x="245599" y="1077214"/>
                  <a:pt x="238949" y="1072781"/>
                  <a:pt x="232300" y="1068348"/>
                </a:cubicBezTo>
                <a:cubicBezTo>
                  <a:pt x="233629" y="1067018"/>
                  <a:pt x="234516" y="1064358"/>
                  <a:pt x="234959" y="1063028"/>
                </a:cubicBezTo>
                <a:cubicBezTo>
                  <a:pt x="235846" y="1059482"/>
                  <a:pt x="235846" y="1055935"/>
                  <a:pt x="235403" y="1052389"/>
                </a:cubicBezTo>
                <a:cubicBezTo>
                  <a:pt x="235846" y="1051945"/>
                  <a:pt x="236290" y="1051945"/>
                  <a:pt x="236290" y="1051502"/>
                </a:cubicBezTo>
                <a:cubicBezTo>
                  <a:pt x="237619" y="1049286"/>
                  <a:pt x="238949" y="1046626"/>
                  <a:pt x="240279" y="1043966"/>
                </a:cubicBezTo>
                <a:cubicBezTo>
                  <a:pt x="244712" y="1035100"/>
                  <a:pt x="245599" y="1025347"/>
                  <a:pt x="242939" y="1016037"/>
                </a:cubicBezTo>
                <a:cubicBezTo>
                  <a:pt x="241609" y="1011161"/>
                  <a:pt x="241166" y="1006285"/>
                  <a:pt x="241609" y="1001408"/>
                </a:cubicBezTo>
                <a:cubicBezTo>
                  <a:pt x="242495" y="996975"/>
                  <a:pt x="244269" y="992542"/>
                  <a:pt x="244712" y="988109"/>
                </a:cubicBezTo>
                <a:cubicBezTo>
                  <a:pt x="245156" y="984119"/>
                  <a:pt x="245599" y="979686"/>
                  <a:pt x="243382" y="976583"/>
                </a:cubicBezTo>
                <a:cubicBezTo>
                  <a:pt x="243382" y="976140"/>
                  <a:pt x="242939" y="976140"/>
                  <a:pt x="242495" y="976140"/>
                </a:cubicBezTo>
                <a:cubicBezTo>
                  <a:pt x="241609" y="974810"/>
                  <a:pt x="240723" y="973923"/>
                  <a:pt x="238949" y="973480"/>
                </a:cubicBezTo>
                <a:cubicBezTo>
                  <a:pt x="232743" y="972150"/>
                  <a:pt x="230083" y="982346"/>
                  <a:pt x="228753" y="987222"/>
                </a:cubicBezTo>
                <a:cubicBezTo>
                  <a:pt x="226536" y="998305"/>
                  <a:pt x="225650" y="1009388"/>
                  <a:pt x="222990" y="1020471"/>
                </a:cubicBezTo>
                <a:cubicBezTo>
                  <a:pt x="222990" y="1031110"/>
                  <a:pt x="226980" y="1041749"/>
                  <a:pt x="232300" y="1050616"/>
                </a:cubicBezTo>
                <a:cubicBezTo>
                  <a:pt x="232300" y="1051502"/>
                  <a:pt x="232300" y="1051945"/>
                  <a:pt x="232300" y="1052832"/>
                </a:cubicBezTo>
                <a:cubicBezTo>
                  <a:pt x="231856" y="1057265"/>
                  <a:pt x="232300" y="1062585"/>
                  <a:pt x="229640" y="1066575"/>
                </a:cubicBezTo>
                <a:cubicBezTo>
                  <a:pt x="229640" y="1066575"/>
                  <a:pt x="229640" y="1067018"/>
                  <a:pt x="229640" y="1067018"/>
                </a:cubicBezTo>
                <a:cubicBezTo>
                  <a:pt x="229196" y="1066575"/>
                  <a:pt x="228753" y="1066575"/>
                  <a:pt x="228753" y="1066131"/>
                </a:cubicBezTo>
                <a:cubicBezTo>
                  <a:pt x="222547" y="1062142"/>
                  <a:pt x="216341" y="1057709"/>
                  <a:pt x="210134" y="1053719"/>
                </a:cubicBezTo>
                <a:cubicBezTo>
                  <a:pt x="210577" y="1051059"/>
                  <a:pt x="211021" y="1047956"/>
                  <a:pt x="211464" y="1044853"/>
                </a:cubicBezTo>
                <a:cubicBezTo>
                  <a:pt x="211908" y="1041306"/>
                  <a:pt x="211908" y="1037760"/>
                  <a:pt x="211464" y="1034213"/>
                </a:cubicBezTo>
                <a:cubicBezTo>
                  <a:pt x="211908" y="1032883"/>
                  <a:pt x="212351" y="1030667"/>
                  <a:pt x="212794" y="1029780"/>
                </a:cubicBezTo>
                <a:cubicBezTo>
                  <a:pt x="213237" y="1028007"/>
                  <a:pt x="213237" y="1026234"/>
                  <a:pt x="213237" y="1024460"/>
                </a:cubicBezTo>
                <a:cubicBezTo>
                  <a:pt x="214124" y="1019141"/>
                  <a:pt x="214124" y="1013821"/>
                  <a:pt x="212351" y="1008501"/>
                </a:cubicBezTo>
                <a:cubicBezTo>
                  <a:pt x="211908" y="1006285"/>
                  <a:pt x="211021" y="1004068"/>
                  <a:pt x="210134" y="1002295"/>
                </a:cubicBezTo>
                <a:cubicBezTo>
                  <a:pt x="208804" y="997862"/>
                  <a:pt x="207031" y="993429"/>
                  <a:pt x="206144" y="988552"/>
                </a:cubicBezTo>
                <a:cubicBezTo>
                  <a:pt x="204814" y="981016"/>
                  <a:pt x="204814" y="973036"/>
                  <a:pt x="203041" y="965500"/>
                </a:cubicBezTo>
                <a:cubicBezTo>
                  <a:pt x="202154" y="961954"/>
                  <a:pt x="201268" y="957964"/>
                  <a:pt x="198608" y="955747"/>
                </a:cubicBezTo>
                <a:cubicBezTo>
                  <a:pt x="198164" y="955747"/>
                  <a:pt x="198164" y="955304"/>
                  <a:pt x="197721" y="955747"/>
                </a:cubicBezTo>
                <a:cubicBezTo>
                  <a:pt x="196392" y="954861"/>
                  <a:pt x="194618" y="953974"/>
                  <a:pt x="192845" y="955304"/>
                </a:cubicBezTo>
                <a:cubicBezTo>
                  <a:pt x="190628" y="957521"/>
                  <a:pt x="190185" y="961067"/>
                  <a:pt x="189742" y="964170"/>
                </a:cubicBezTo>
                <a:cubicBezTo>
                  <a:pt x="188855" y="973923"/>
                  <a:pt x="192845" y="983232"/>
                  <a:pt x="194618" y="992985"/>
                </a:cubicBezTo>
                <a:cubicBezTo>
                  <a:pt x="195948" y="1008058"/>
                  <a:pt x="197721" y="1024460"/>
                  <a:pt x="208804" y="1035986"/>
                </a:cubicBezTo>
                <a:cubicBezTo>
                  <a:pt x="209247" y="1041306"/>
                  <a:pt x="208361" y="1047069"/>
                  <a:pt x="207474" y="1052389"/>
                </a:cubicBezTo>
                <a:cubicBezTo>
                  <a:pt x="197721" y="1045739"/>
                  <a:pt x="187525" y="1039090"/>
                  <a:pt x="177772" y="1031997"/>
                </a:cubicBezTo>
                <a:cubicBezTo>
                  <a:pt x="177329" y="1031553"/>
                  <a:pt x="176443" y="1031110"/>
                  <a:pt x="175999" y="1030667"/>
                </a:cubicBezTo>
                <a:cubicBezTo>
                  <a:pt x="177329" y="1026677"/>
                  <a:pt x="178216" y="1022244"/>
                  <a:pt x="178659" y="1017811"/>
                </a:cubicBezTo>
                <a:cubicBezTo>
                  <a:pt x="179102" y="1015151"/>
                  <a:pt x="178659" y="1012934"/>
                  <a:pt x="178659" y="1010718"/>
                </a:cubicBezTo>
                <a:cubicBezTo>
                  <a:pt x="179546" y="1008501"/>
                  <a:pt x="179989" y="1004068"/>
                  <a:pt x="180432" y="1002738"/>
                </a:cubicBezTo>
                <a:cubicBezTo>
                  <a:pt x="181319" y="996975"/>
                  <a:pt x="182649" y="991212"/>
                  <a:pt x="181762" y="985449"/>
                </a:cubicBezTo>
                <a:cubicBezTo>
                  <a:pt x="181319" y="979686"/>
                  <a:pt x="178216" y="974810"/>
                  <a:pt x="176443" y="969933"/>
                </a:cubicBezTo>
                <a:cubicBezTo>
                  <a:pt x="174226" y="961954"/>
                  <a:pt x="175999" y="952201"/>
                  <a:pt x="169793" y="945551"/>
                </a:cubicBezTo>
                <a:cubicBezTo>
                  <a:pt x="169349" y="945108"/>
                  <a:pt x="169349" y="945108"/>
                  <a:pt x="168906" y="945108"/>
                </a:cubicBezTo>
                <a:cubicBezTo>
                  <a:pt x="166690" y="942005"/>
                  <a:pt x="163587" y="941562"/>
                  <a:pt x="160040" y="945551"/>
                </a:cubicBezTo>
                <a:cubicBezTo>
                  <a:pt x="154277" y="954861"/>
                  <a:pt x="160483" y="968160"/>
                  <a:pt x="163143" y="977469"/>
                </a:cubicBezTo>
                <a:cubicBezTo>
                  <a:pt x="163143" y="977469"/>
                  <a:pt x="163143" y="977469"/>
                  <a:pt x="163143" y="977469"/>
                </a:cubicBezTo>
                <a:cubicBezTo>
                  <a:pt x="163143" y="977469"/>
                  <a:pt x="163143" y="977469"/>
                  <a:pt x="163143" y="977469"/>
                </a:cubicBezTo>
                <a:cubicBezTo>
                  <a:pt x="163587" y="978356"/>
                  <a:pt x="163587" y="979243"/>
                  <a:pt x="163587" y="980130"/>
                </a:cubicBezTo>
                <a:cubicBezTo>
                  <a:pt x="163143" y="980130"/>
                  <a:pt x="163143" y="980573"/>
                  <a:pt x="163587" y="981016"/>
                </a:cubicBezTo>
                <a:cubicBezTo>
                  <a:pt x="164030" y="982346"/>
                  <a:pt x="164030" y="984119"/>
                  <a:pt x="164473" y="985449"/>
                </a:cubicBezTo>
                <a:cubicBezTo>
                  <a:pt x="165360" y="994759"/>
                  <a:pt x="169793" y="1003181"/>
                  <a:pt x="174669" y="1010718"/>
                </a:cubicBezTo>
                <a:cubicBezTo>
                  <a:pt x="175113" y="1011161"/>
                  <a:pt x="175556" y="1011604"/>
                  <a:pt x="175999" y="1011604"/>
                </a:cubicBezTo>
                <a:cubicBezTo>
                  <a:pt x="175999" y="1014264"/>
                  <a:pt x="175556" y="1016924"/>
                  <a:pt x="175113" y="1020027"/>
                </a:cubicBezTo>
                <a:cubicBezTo>
                  <a:pt x="174669" y="1022687"/>
                  <a:pt x="173782" y="1025347"/>
                  <a:pt x="172896" y="1028450"/>
                </a:cubicBezTo>
                <a:cubicBezTo>
                  <a:pt x="162257" y="1020471"/>
                  <a:pt x="151174" y="1012934"/>
                  <a:pt x="140091" y="1005398"/>
                </a:cubicBezTo>
                <a:cubicBezTo>
                  <a:pt x="140091" y="1004955"/>
                  <a:pt x="140534" y="1004512"/>
                  <a:pt x="140534" y="1004068"/>
                </a:cubicBezTo>
                <a:cubicBezTo>
                  <a:pt x="141864" y="999192"/>
                  <a:pt x="141864" y="994315"/>
                  <a:pt x="141864" y="989882"/>
                </a:cubicBezTo>
                <a:cubicBezTo>
                  <a:pt x="141864" y="989439"/>
                  <a:pt x="141864" y="988996"/>
                  <a:pt x="141864" y="988552"/>
                </a:cubicBezTo>
                <a:cubicBezTo>
                  <a:pt x="141864" y="988109"/>
                  <a:pt x="142308" y="987222"/>
                  <a:pt x="142308" y="986779"/>
                </a:cubicBezTo>
                <a:cubicBezTo>
                  <a:pt x="142751" y="985449"/>
                  <a:pt x="142751" y="983676"/>
                  <a:pt x="142751" y="982346"/>
                </a:cubicBezTo>
                <a:cubicBezTo>
                  <a:pt x="143195" y="980573"/>
                  <a:pt x="143638" y="978799"/>
                  <a:pt x="143638" y="976583"/>
                </a:cubicBezTo>
                <a:cubicBezTo>
                  <a:pt x="146297" y="959737"/>
                  <a:pt x="146297" y="952644"/>
                  <a:pt x="138761" y="937128"/>
                </a:cubicBezTo>
                <a:cubicBezTo>
                  <a:pt x="136545" y="929592"/>
                  <a:pt x="137431" y="920283"/>
                  <a:pt x="131225" y="914519"/>
                </a:cubicBezTo>
                <a:cubicBezTo>
                  <a:pt x="130782" y="914519"/>
                  <a:pt x="130782" y="914076"/>
                  <a:pt x="130338" y="914076"/>
                </a:cubicBezTo>
                <a:cubicBezTo>
                  <a:pt x="127679" y="911860"/>
                  <a:pt x="124575" y="910086"/>
                  <a:pt x="121472" y="911860"/>
                </a:cubicBezTo>
                <a:cubicBezTo>
                  <a:pt x="113936" y="916736"/>
                  <a:pt x="125018" y="941562"/>
                  <a:pt x="124575" y="949984"/>
                </a:cubicBezTo>
                <a:cubicBezTo>
                  <a:pt x="124575" y="958407"/>
                  <a:pt x="126349" y="966830"/>
                  <a:pt x="129895" y="974366"/>
                </a:cubicBezTo>
                <a:cubicBezTo>
                  <a:pt x="132555" y="979243"/>
                  <a:pt x="134328" y="984563"/>
                  <a:pt x="137874" y="988552"/>
                </a:cubicBezTo>
                <a:cubicBezTo>
                  <a:pt x="137431" y="993429"/>
                  <a:pt x="136988" y="997862"/>
                  <a:pt x="136101" y="1002738"/>
                </a:cubicBezTo>
                <a:cubicBezTo>
                  <a:pt x="127679" y="996975"/>
                  <a:pt x="119256" y="991655"/>
                  <a:pt x="110833" y="985892"/>
                </a:cubicBezTo>
                <a:cubicBezTo>
                  <a:pt x="111719" y="983232"/>
                  <a:pt x="110833" y="977469"/>
                  <a:pt x="110389" y="974810"/>
                </a:cubicBezTo>
                <a:cubicBezTo>
                  <a:pt x="110389" y="974810"/>
                  <a:pt x="110389" y="974366"/>
                  <a:pt x="110389" y="974366"/>
                </a:cubicBezTo>
                <a:cubicBezTo>
                  <a:pt x="110389" y="973923"/>
                  <a:pt x="110389" y="973923"/>
                  <a:pt x="110833" y="973480"/>
                </a:cubicBezTo>
                <a:cubicBezTo>
                  <a:pt x="111719" y="970820"/>
                  <a:pt x="112606" y="968160"/>
                  <a:pt x="113049" y="965500"/>
                </a:cubicBezTo>
                <a:cubicBezTo>
                  <a:pt x="113492" y="964170"/>
                  <a:pt x="113492" y="962840"/>
                  <a:pt x="113936" y="961510"/>
                </a:cubicBezTo>
                <a:cubicBezTo>
                  <a:pt x="113936" y="961510"/>
                  <a:pt x="113936" y="961510"/>
                  <a:pt x="113936" y="961510"/>
                </a:cubicBezTo>
                <a:cubicBezTo>
                  <a:pt x="113936" y="961067"/>
                  <a:pt x="113936" y="960624"/>
                  <a:pt x="113936" y="960181"/>
                </a:cubicBezTo>
                <a:cubicBezTo>
                  <a:pt x="113936" y="959737"/>
                  <a:pt x="113936" y="959294"/>
                  <a:pt x="113936" y="958850"/>
                </a:cubicBezTo>
                <a:cubicBezTo>
                  <a:pt x="113936" y="958407"/>
                  <a:pt x="113936" y="957521"/>
                  <a:pt x="113936" y="957077"/>
                </a:cubicBezTo>
                <a:cubicBezTo>
                  <a:pt x="113936" y="952644"/>
                  <a:pt x="113049" y="948211"/>
                  <a:pt x="110833" y="944665"/>
                </a:cubicBezTo>
                <a:cubicBezTo>
                  <a:pt x="109503" y="942448"/>
                  <a:pt x="107286" y="940675"/>
                  <a:pt x="105956" y="938015"/>
                </a:cubicBezTo>
                <a:cubicBezTo>
                  <a:pt x="102410" y="930922"/>
                  <a:pt x="102410" y="922499"/>
                  <a:pt x="99307" y="914963"/>
                </a:cubicBezTo>
                <a:cubicBezTo>
                  <a:pt x="98864" y="914076"/>
                  <a:pt x="97977" y="912746"/>
                  <a:pt x="97090" y="912303"/>
                </a:cubicBezTo>
                <a:cubicBezTo>
                  <a:pt x="96647" y="911860"/>
                  <a:pt x="95760" y="911860"/>
                  <a:pt x="95317" y="912303"/>
                </a:cubicBezTo>
                <a:cubicBezTo>
                  <a:pt x="94874" y="911860"/>
                  <a:pt x="94430" y="911417"/>
                  <a:pt x="93987" y="910973"/>
                </a:cubicBezTo>
                <a:cubicBezTo>
                  <a:pt x="89554" y="907870"/>
                  <a:pt x="85564" y="912303"/>
                  <a:pt x="86007" y="916736"/>
                </a:cubicBezTo>
                <a:cubicBezTo>
                  <a:pt x="86451" y="925602"/>
                  <a:pt x="90441" y="933582"/>
                  <a:pt x="92657" y="942005"/>
                </a:cubicBezTo>
                <a:cubicBezTo>
                  <a:pt x="93987" y="951314"/>
                  <a:pt x="96203" y="960624"/>
                  <a:pt x="101523" y="968603"/>
                </a:cubicBezTo>
                <a:cubicBezTo>
                  <a:pt x="102853" y="970820"/>
                  <a:pt x="104626" y="972150"/>
                  <a:pt x="105513" y="974366"/>
                </a:cubicBezTo>
                <a:cubicBezTo>
                  <a:pt x="105956" y="974810"/>
                  <a:pt x="105956" y="975253"/>
                  <a:pt x="106400" y="975253"/>
                </a:cubicBezTo>
                <a:cubicBezTo>
                  <a:pt x="106400" y="977913"/>
                  <a:pt x="106400" y="980573"/>
                  <a:pt x="106400" y="983676"/>
                </a:cubicBezTo>
                <a:cubicBezTo>
                  <a:pt x="99750" y="979243"/>
                  <a:pt x="93544" y="974810"/>
                  <a:pt x="86894" y="970377"/>
                </a:cubicBezTo>
                <a:cubicBezTo>
                  <a:pt x="86894" y="969933"/>
                  <a:pt x="86894" y="969047"/>
                  <a:pt x="86894" y="968603"/>
                </a:cubicBezTo>
                <a:cubicBezTo>
                  <a:pt x="86451" y="966387"/>
                  <a:pt x="85564" y="963727"/>
                  <a:pt x="85121" y="961510"/>
                </a:cubicBezTo>
                <a:cubicBezTo>
                  <a:pt x="87337" y="958407"/>
                  <a:pt x="84677" y="947324"/>
                  <a:pt x="83791" y="945108"/>
                </a:cubicBezTo>
                <a:cubicBezTo>
                  <a:pt x="81574" y="937128"/>
                  <a:pt x="77584" y="930035"/>
                  <a:pt x="71821" y="924272"/>
                </a:cubicBezTo>
                <a:cubicBezTo>
                  <a:pt x="70935" y="922499"/>
                  <a:pt x="70048" y="920283"/>
                  <a:pt x="69161" y="918509"/>
                </a:cubicBezTo>
                <a:cubicBezTo>
                  <a:pt x="68275" y="915850"/>
                  <a:pt x="67388" y="913633"/>
                  <a:pt x="66059" y="910973"/>
                </a:cubicBezTo>
                <a:cubicBezTo>
                  <a:pt x="65172" y="909200"/>
                  <a:pt x="64285" y="907870"/>
                  <a:pt x="63399" y="906540"/>
                </a:cubicBezTo>
                <a:cubicBezTo>
                  <a:pt x="62955" y="906097"/>
                  <a:pt x="62512" y="905653"/>
                  <a:pt x="62069" y="904767"/>
                </a:cubicBezTo>
                <a:cubicBezTo>
                  <a:pt x="61182" y="903880"/>
                  <a:pt x="60295" y="902994"/>
                  <a:pt x="58966" y="902107"/>
                </a:cubicBezTo>
                <a:cubicBezTo>
                  <a:pt x="58522" y="901664"/>
                  <a:pt x="57636" y="901664"/>
                  <a:pt x="57192" y="902107"/>
                </a:cubicBezTo>
                <a:cubicBezTo>
                  <a:pt x="54976" y="901664"/>
                  <a:pt x="52759" y="902994"/>
                  <a:pt x="52316" y="906983"/>
                </a:cubicBezTo>
                <a:cubicBezTo>
                  <a:pt x="52759" y="913190"/>
                  <a:pt x="56749" y="918953"/>
                  <a:pt x="58522" y="925159"/>
                </a:cubicBezTo>
                <a:cubicBezTo>
                  <a:pt x="60295" y="930035"/>
                  <a:pt x="60738" y="935355"/>
                  <a:pt x="62955" y="940232"/>
                </a:cubicBezTo>
                <a:cubicBezTo>
                  <a:pt x="64728" y="945551"/>
                  <a:pt x="68718" y="949541"/>
                  <a:pt x="73151" y="953087"/>
                </a:cubicBezTo>
                <a:cubicBezTo>
                  <a:pt x="74925" y="955304"/>
                  <a:pt x="77141" y="957964"/>
                  <a:pt x="79358" y="959737"/>
                </a:cubicBezTo>
                <a:cubicBezTo>
                  <a:pt x="80244" y="961954"/>
                  <a:pt x="80687" y="964614"/>
                  <a:pt x="81131" y="966830"/>
                </a:cubicBezTo>
                <a:cubicBezTo>
                  <a:pt x="73595" y="961510"/>
                  <a:pt x="66502" y="956634"/>
                  <a:pt x="58966" y="951314"/>
                </a:cubicBezTo>
                <a:cubicBezTo>
                  <a:pt x="57636" y="947768"/>
                  <a:pt x="54089" y="942891"/>
                  <a:pt x="53202" y="941562"/>
                </a:cubicBezTo>
                <a:cubicBezTo>
                  <a:pt x="51872" y="940232"/>
                  <a:pt x="50543" y="937128"/>
                  <a:pt x="48769" y="936685"/>
                </a:cubicBezTo>
                <a:cubicBezTo>
                  <a:pt x="46553" y="934025"/>
                  <a:pt x="44336" y="931809"/>
                  <a:pt x="43450" y="930922"/>
                </a:cubicBezTo>
                <a:cubicBezTo>
                  <a:pt x="40790" y="928262"/>
                  <a:pt x="37243" y="926932"/>
                  <a:pt x="33697" y="925602"/>
                </a:cubicBezTo>
                <a:cubicBezTo>
                  <a:pt x="31037" y="923829"/>
                  <a:pt x="28820" y="921613"/>
                  <a:pt x="26161" y="919396"/>
                </a:cubicBezTo>
                <a:cubicBezTo>
                  <a:pt x="24387" y="917623"/>
                  <a:pt x="21728" y="916293"/>
                  <a:pt x="19511" y="914963"/>
                </a:cubicBezTo>
                <a:cubicBezTo>
                  <a:pt x="15078" y="913190"/>
                  <a:pt x="10645" y="910530"/>
                  <a:pt x="6212" y="911417"/>
                </a:cubicBezTo>
                <a:cubicBezTo>
                  <a:pt x="-2211" y="912746"/>
                  <a:pt x="-1325" y="920726"/>
                  <a:pt x="4438" y="925159"/>
                </a:cubicBezTo>
                <a:cubicBezTo>
                  <a:pt x="8871" y="928705"/>
                  <a:pt x="13748" y="931809"/>
                  <a:pt x="18624" y="934912"/>
                </a:cubicBezTo>
                <a:cubicBezTo>
                  <a:pt x="18624" y="935355"/>
                  <a:pt x="18624" y="935799"/>
                  <a:pt x="19511" y="936242"/>
                </a:cubicBezTo>
                <a:cubicBezTo>
                  <a:pt x="23944" y="938458"/>
                  <a:pt x="26604" y="942448"/>
                  <a:pt x="30594" y="945108"/>
                </a:cubicBezTo>
                <a:cubicBezTo>
                  <a:pt x="38130" y="950428"/>
                  <a:pt x="47439" y="952644"/>
                  <a:pt x="56749" y="953974"/>
                </a:cubicBezTo>
                <a:cubicBezTo>
                  <a:pt x="57636" y="953974"/>
                  <a:pt x="58079" y="953974"/>
                  <a:pt x="58522" y="953531"/>
                </a:cubicBezTo>
                <a:cubicBezTo>
                  <a:pt x="65172" y="958407"/>
                  <a:pt x="71821" y="962840"/>
                  <a:pt x="78471" y="967717"/>
                </a:cubicBezTo>
                <a:cubicBezTo>
                  <a:pt x="77584" y="967717"/>
                  <a:pt x="76698" y="967717"/>
                  <a:pt x="76254" y="967717"/>
                </a:cubicBezTo>
                <a:cubicBezTo>
                  <a:pt x="74482" y="967717"/>
                  <a:pt x="73151" y="967717"/>
                  <a:pt x="71378" y="968160"/>
                </a:cubicBezTo>
                <a:cubicBezTo>
                  <a:pt x="70048" y="967717"/>
                  <a:pt x="68275" y="967273"/>
                  <a:pt x="67388" y="966830"/>
                </a:cubicBezTo>
                <a:cubicBezTo>
                  <a:pt x="62069" y="964170"/>
                  <a:pt x="55862" y="963284"/>
                  <a:pt x="50099" y="964170"/>
                </a:cubicBezTo>
                <a:cubicBezTo>
                  <a:pt x="43006" y="965500"/>
                  <a:pt x="35913" y="967273"/>
                  <a:pt x="28820" y="966830"/>
                </a:cubicBezTo>
                <a:cubicBezTo>
                  <a:pt x="22614" y="966830"/>
                  <a:pt x="15964" y="965057"/>
                  <a:pt x="10202" y="967717"/>
                </a:cubicBezTo>
                <a:cubicBezTo>
                  <a:pt x="3108" y="973480"/>
                  <a:pt x="11974" y="978799"/>
                  <a:pt x="18624" y="980573"/>
                </a:cubicBezTo>
                <a:cubicBezTo>
                  <a:pt x="18624" y="981016"/>
                  <a:pt x="18624" y="981016"/>
                  <a:pt x="19068" y="981459"/>
                </a:cubicBezTo>
                <a:cubicBezTo>
                  <a:pt x="23944" y="982346"/>
                  <a:pt x="29707" y="981903"/>
                  <a:pt x="34584" y="981459"/>
                </a:cubicBezTo>
                <a:cubicBezTo>
                  <a:pt x="40346" y="981016"/>
                  <a:pt x="45666" y="981459"/>
                  <a:pt x="50986" y="982789"/>
                </a:cubicBezTo>
                <a:cubicBezTo>
                  <a:pt x="58079" y="983232"/>
                  <a:pt x="66059" y="980573"/>
                  <a:pt x="71378" y="975696"/>
                </a:cubicBezTo>
                <a:cubicBezTo>
                  <a:pt x="72265" y="974810"/>
                  <a:pt x="73595" y="973480"/>
                  <a:pt x="74482" y="972593"/>
                </a:cubicBezTo>
                <a:cubicBezTo>
                  <a:pt x="78028" y="972593"/>
                  <a:pt x="81574" y="972593"/>
                  <a:pt x="85121" y="973036"/>
                </a:cubicBezTo>
                <a:cubicBezTo>
                  <a:pt x="85121" y="973036"/>
                  <a:pt x="85121" y="973036"/>
                  <a:pt x="85121" y="973036"/>
                </a:cubicBezTo>
                <a:cubicBezTo>
                  <a:pt x="91770" y="977913"/>
                  <a:pt x="98420" y="982789"/>
                  <a:pt x="105513" y="987222"/>
                </a:cubicBezTo>
                <a:cubicBezTo>
                  <a:pt x="102853" y="988996"/>
                  <a:pt x="99750" y="990326"/>
                  <a:pt x="97090" y="991655"/>
                </a:cubicBezTo>
                <a:cubicBezTo>
                  <a:pt x="97090" y="991655"/>
                  <a:pt x="97090" y="991655"/>
                  <a:pt x="97090" y="991655"/>
                </a:cubicBezTo>
                <a:cubicBezTo>
                  <a:pt x="95317" y="991655"/>
                  <a:pt x="93100" y="990769"/>
                  <a:pt x="91327" y="990326"/>
                </a:cubicBezTo>
                <a:cubicBezTo>
                  <a:pt x="85121" y="989439"/>
                  <a:pt x="78028" y="989439"/>
                  <a:pt x="71821" y="990769"/>
                </a:cubicBezTo>
                <a:cubicBezTo>
                  <a:pt x="65615" y="992985"/>
                  <a:pt x="59852" y="994759"/>
                  <a:pt x="53646" y="996089"/>
                </a:cubicBezTo>
                <a:cubicBezTo>
                  <a:pt x="47439" y="996975"/>
                  <a:pt x="41233" y="998305"/>
                  <a:pt x="35470" y="1000522"/>
                </a:cubicBezTo>
                <a:cubicBezTo>
                  <a:pt x="32810" y="1001408"/>
                  <a:pt x="29707" y="1002738"/>
                  <a:pt x="27934" y="1005398"/>
                </a:cubicBezTo>
                <a:cubicBezTo>
                  <a:pt x="24831" y="1010275"/>
                  <a:pt x="29264" y="1014264"/>
                  <a:pt x="34140" y="1014708"/>
                </a:cubicBezTo>
                <a:cubicBezTo>
                  <a:pt x="35470" y="1014708"/>
                  <a:pt x="36800" y="1014708"/>
                  <a:pt x="38573" y="1014708"/>
                </a:cubicBezTo>
                <a:cubicBezTo>
                  <a:pt x="38573" y="1015151"/>
                  <a:pt x="38573" y="1015594"/>
                  <a:pt x="39017" y="1015594"/>
                </a:cubicBezTo>
                <a:cubicBezTo>
                  <a:pt x="46996" y="1014264"/>
                  <a:pt x="54976" y="1010718"/>
                  <a:pt x="62955" y="1009831"/>
                </a:cubicBezTo>
                <a:cubicBezTo>
                  <a:pt x="71378" y="1008501"/>
                  <a:pt x="80244" y="1008945"/>
                  <a:pt x="87781" y="1004955"/>
                </a:cubicBezTo>
                <a:cubicBezTo>
                  <a:pt x="91327" y="1003181"/>
                  <a:pt x="94430" y="1000522"/>
                  <a:pt x="97090" y="997862"/>
                </a:cubicBezTo>
                <a:cubicBezTo>
                  <a:pt x="97533" y="997418"/>
                  <a:pt x="98420" y="996975"/>
                  <a:pt x="98864" y="996532"/>
                </a:cubicBezTo>
                <a:cubicBezTo>
                  <a:pt x="99307" y="996089"/>
                  <a:pt x="99307" y="996089"/>
                  <a:pt x="99750" y="995645"/>
                </a:cubicBezTo>
                <a:cubicBezTo>
                  <a:pt x="99750" y="995645"/>
                  <a:pt x="99750" y="995645"/>
                  <a:pt x="99750" y="995645"/>
                </a:cubicBezTo>
                <a:cubicBezTo>
                  <a:pt x="100193" y="995202"/>
                  <a:pt x="100636" y="994759"/>
                  <a:pt x="100636" y="994315"/>
                </a:cubicBezTo>
                <a:cubicBezTo>
                  <a:pt x="102853" y="992985"/>
                  <a:pt x="106400" y="991655"/>
                  <a:pt x="108173" y="989439"/>
                </a:cubicBezTo>
                <a:cubicBezTo>
                  <a:pt x="117482" y="996089"/>
                  <a:pt x="126349" y="1002295"/>
                  <a:pt x="135658" y="1008945"/>
                </a:cubicBezTo>
                <a:cubicBezTo>
                  <a:pt x="132998" y="1010718"/>
                  <a:pt x="129895" y="1012491"/>
                  <a:pt x="126792" y="1013821"/>
                </a:cubicBezTo>
                <a:cubicBezTo>
                  <a:pt x="118369" y="1008945"/>
                  <a:pt x="107286" y="1008945"/>
                  <a:pt x="98420" y="1012491"/>
                </a:cubicBezTo>
                <a:cubicBezTo>
                  <a:pt x="93100" y="1014708"/>
                  <a:pt x="88667" y="1017811"/>
                  <a:pt x="83348" y="1019584"/>
                </a:cubicBezTo>
                <a:cubicBezTo>
                  <a:pt x="73151" y="1023574"/>
                  <a:pt x="61625" y="1023130"/>
                  <a:pt x="52316" y="1028450"/>
                </a:cubicBezTo>
                <a:cubicBezTo>
                  <a:pt x="46553" y="1034213"/>
                  <a:pt x="53646" y="1038646"/>
                  <a:pt x="59409" y="1038646"/>
                </a:cubicBezTo>
                <a:cubicBezTo>
                  <a:pt x="61625" y="1038646"/>
                  <a:pt x="63842" y="1038646"/>
                  <a:pt x="65615" y="1038646"/>
                </a:cubicBezTo>
                <a:cubicBezTo>
                  <a:pt x="65615" y="1038646"/>
                  <a:pt x="65615" y="1039090"/>
                  <a:pt x="66059" y="1039090"/>
                </a:cubicBezTo>
                <a:cubicBezTo>
                  <a:pt x="68275" y="1038646"/>
                  <a:pt x="70492" y="1038203"/>
                  <a:pt x="72708" y="1037760"/>
                </a:cubicBezTo>
                <a:cubicBezTo>
                  <a:pt x="78471" y="1036873"/>
                  <a:pt x="83791" y="1035100"/>
                  <a:pt x="89554" y="1034213"/>
                </a:cubicBezTo>
                <a:cubicBezTo>
                  <a:pt x="96647" y="1032883"/>
                  <a:pt x="104183" y="1033770"/>
                  <a:pt x="111276" y="1031553"/>
                </a:cubicBezTo>
                <a:cubicBezTo>
                  <a:pt x="119699" y="1028894"/>
                  <a:pt x="127679" y="1023574"/>
                  <a:pt x="131668" y="1015594"/>
                </a:cubicBezTo>
                <a:cubicBezTo>
                  <a:pt x="131668" y="1015594"/>
                  <a:pt x="131668" y="1015151"/>
                  <a:pt x="131668" y="1015151"/>
                </a:cubicBezTo>
                <a:cubicBezTo>
                  <a:pt x="133441" y="1014264"/>
                  <a:pt x="135658" y="1013378"/>
                  <a:pt x="137431" y="1012048"/>
                </a:cubicBezTo>
                <a:cubicBezTo>
                  <a:pt x="137874" y="1011604"/>
                  <a:pt x="138761" y="1011161"/>
                  <a:pt x="139205" y="1010718"/>
                </a:cubicBezTo>
                <a:cubicBezTo>
                  <a:pt x="145411" y="1015151"/>
                  <a:pt x="151617" y="1019584"/>
                  <a:pt x="157823" y="1024017"/>
                </a:cubicBezTo>
                <a:cubicBezTo>
                  <a:pt x="161813" y="1027120"/>
                  <a:pt x="166246" y="1029780"/>
                  <a:pt x="170236" y="1032883"/>
                </a:cubicBezTo>
                <a:cubicBezTo>
                  <a:pt x="167133" y="1033327"/>
                  <a:pt x="164030" y="1033770"/>
                  <a:pt x="160927" y="1034657"/>
                </a:cubicBezTo>
                <a:cubicBezTo>
                  <a:pt x="160483" y="1034213"/>
                  <a:pt x="160040" y="1033770"/>
                  <a:pt x="159597" y="1033770"/>
                </a:cubicBezTo>
                <a:cubicBezTo>
                  <a:pt x="151174" y="1031997"/>
                  <a:pt x="141864" y="1031110"/>
                  <a:pt x="133441" y="1032883"/>
                </a:cubicBezTo>
                <a:cubicBezTo>
                  <a:pt x="125018" y="1034213"/>
                  <a:pt x="117926" y="1038203"/>
                  <a:pt x="110833" y="1043079"/>
                </a:cubicBezTo>
                <a:cubicBezTo>
                  <a:pt x="106843" y="1045739"/>
                  <a:pt x="102853" y="1048843"/>
                  <a:pt x="97977" y="1050616"/>
                </a:cubicBezTo>
                <a:cubicBezTo>
                  <a:pt x="93544" y="1052389"/>
                  <a:pt x="88667" y="1054162"/>
                  <a:pt x="83791" y="1056379"/>
                </a:cubicBezTo>
                <a:cubicBezTo>
                  <a:pt x="76698" y="1060368"/>
                  <a:pt x="82904" y="1064358"/>
                  <a:pt x="88224" y="1063915"/>
                </a:cubicBezTo>
                <a:cubicBezTo>
                  <a:pt x="93544" y="1063915"/>
                  <a:pt x="98420" y="1062585"/>
                  <a:pt x="103297" y="1061255"/>
                </a:cubicBezTo>
                <a:cubicBezTo>
                  <a:pt x="105956" y="1060812"/>
                  <a:pt x="108616" y="1060368"/>
                  <a:pt x="111276" y="1059482"/>
                </a:cubicBezTo>
                <a:cubicBezTo>
                  <a:pt x="119699" y="1056822"/>
                  <a:pt x="129008" y="1056379"/>
                  <a:pt x="137874" y="1054606"/>
                </a:cubicBezTo>
                <a:cubicBezTo>
                  <a:pt x="145854" y="1053719"/>
                  <a:pt x="152504" y="1048399"/>
                  <a:pt x="157823" y="1042636"/>
                </a:cubicBezTo>
                <a:cubicBezTo>
                  <a:pt x="159597" y="1040863"/>
                  <a:pt x="161813" y="1039533"/>
                  <a:pt x="163143" y="1037760"/>
                </a:cubicBezTo>
                <a:cubicBezTo>
                  <a:pt x="164916" y="1037760"/>
                  <a:pt x="166246" y="1037316"/>
                  <a:pt x="168020" y="1037316"/>
                </a:cubicBezTo>
                <a:cubicBezTo>
                  <a:pt x="169349" y="1036873"/>
                  <a:pt x="172453" y="1036873"/>
                  <a:pt x="174226" y="1036430"/>
                </a:cubicBezTo>
                <a:cubicBezTo>
                  <a:pt x="184422" y="1043523"/>
                  <a:pt x="194618" y="1050616"/>
                  <a:pt x="204814" y="1057709"/>
                </a:cubicBezTo>
                <a:cubicBezTo>
                  <a:pt x="203485" y="1057709"/>
                  <a:pt x="202154" y="1058152"/>
                  <a:pt x="200825" y="1058595"/>
                </a:cubicBezTo>
                <a:cubicBezTo>
                  <a:pt x="199938" y="1059039"/>
                  <a:pt x="199051" y="1059039"/>
                  <a:pt x="198164" y="1059482"/>
                </a:cubicBezTo>
                <a:cubicBezTo>
                  <a:pt x="197278" y="1059039"/>
                  <a:pt x="196392" y="1058595"/>
                  <a:pt x="195062" y="1058595"/>
                </a:cubicBezTo>
                <a:cubicBezTo>
                  <a:pt x="189742" y="1056379"/>
                  <a:pt x="183536" y="1056822"/>
                  <a:pt x="177772" y="1057709"/>
                </a:cubicBezTo>
                <a:cubicBezTo>
                  <a:pt x="171566" y="1058595"/>
                  <a:pt x="165803" y="1061255"/>
                  <a:pt x="160040" y="1063028"/>
                </a:cubicBezTo>
                <a:cubicBezTo>
                  <a:pt x="150287" y="1065688"/>
                  <a:pt x="140091" y="1068348"/>
                  <a:pt x="130782" y="1071451"/>
                </a:cubicBezTo>
                <a:cubicBezTo>
                  <a:pt x="127679" y="1072338"/>
                  <a:pt x="124575" y="1073225"/>
                  <a:pt x="121915" y="1075441"/>
                </a:cubicBezTo>
                <a:cubicBezTo>
                  <a:pt x="116152" y="1080317"/>
                  <a:pt x="121915" y="1084307"/>
                  <a:pt x="127235" y="1084307"/>
                </a:cubicBezTo>
                <a:cubicBezTo>
                  <a:pt x="129895" y="1084307"/>
                  <a:pt x="132112" y="1084307"/>
                  <a:pt x="134328" y="1083864"/>
                </a:cubicBezTo>
                <a:cubicBezTo>
                  <a:pt x="134328" y="1083864"/>
                  <a:pt x="134328" y="1083864"/>
                  <a:pt x="134328" y="1083864"/>
                </a:cubicBezTo>
                <a:cubicBezTo>
                  <a:pt x="137874" y="1083864"/>
                  <a:pt x="140978" y="1082534"/>
                  <a:pt x="144524" y="1082091"/>
                </a:cubicBezTo>
                <a:cubicBezTo>
                  <a:pt x="152061" y="1081204"/>
                  <a:pt x="159597" y="1081204"/>
                  <a:pt x="167133" y="1080317"/>
                </a:cubicBezTo>
                <a:cubicBezTo>
                  <a:pt x="179546" y="1078988"/>
                  <a:pt x="192845" y="1073668"/>
                  <a:pt x="200825" y="1063472"/>
                </a:cubicBezTo>
                <a:cubicBezTo>
                  <a:pt x="200825" y="1063472"/>
                  <a:pt x="200825" y="1063028"/>
                  <a:pt x="200825" y="1063028"/>
                </a:cubicBezTo>
                <a:cubicBezTo>
                  <a:pt x="203928" y="1062585"/>
                  <a:pt x="207031" y="1062142"/>
                  <a:pt x="210134" y="1062142"/>
                </a:cubicBezTo>
                <a:cubicBezTo>
                  <a:pt x="218113" y="1067461"/>
                  <a:pt x="226093" y="1072781"/>
                  <a:pt x="233629" y="1078101"/>
                </a:cubicBezTo>
                <a:cubicBezTo>
                  <a:pt x="230083" y="1078988"/>
                  <a:pt x="226536" y="1080761"/>
                  <a:pt x="222990" y="1082091"/>
                </a:cubicBezTo>
                <a:cubicBezTo>
                  <a:pt x="222103" y="1081647"/>
                  <a:pt x="221217" y="1081204"/>
                  <a:pt x="220330" y="1080761"/>
                </a:cubicBezTo>
                <a:cubicBezTo>
                  <a:pt x="215454" y="1078544"/>
                  <a:pt x="209691" y="1078544"/>
                  <a:pt x="204814" y="1079431"/>
                </a:cubicBezTo>
                <a:cubicBezTo>
                  <a:pt x="195948" y="1080761"/>
                  <a:pt x="187969" y="1085637"/>
                  <a:pt x="179102" y="1087854"/>
                </a:cubicBezTo>
                <a:cubicBezTo>
                  <a:pt x="172453" y="1090070"/>
                  <a:pt x="150287" y="1094503"/>
                  <a:pt x="148071" y="1100710"/>
                </a:cubicBezTo>
                <a:cubicBezTo>
                  <a:pt x="147184" y="1104256"/>
                  <a:pt x="152061" y="1105586"/>
                  <a:pt x="155164" y="1105586"/>
                </a:cubicBezTo>
                <a:cubicBezTo>
                  <a:pt x="155164" y="1105586"/>
                  <a:pt x="155607" y="1105586"/>
                  <a:pt x="155607" y="1105586"/>
                </a:cubicBezTo>
                <a:cubicBezTo>
                  <a:pt x="155607" y="1105586"/>
                  <a:pt x="156050" y="1105586"/>
                  <a:pt x="156050" y="1105586"/>
                </a:cubicBezTo>
                <a:cubicBezTo>
                  <a:pt x="164916" y="1105586"/>
                  <a:pt x="173339" y="1100710"/>
                  <a:pt x="182205" y="1101596"/>
                </a:cubicBezTo>
                <a:cubicBezTo>
                  <a:pt x="194175" y="1101596"/>
                  <a:pt x="205701" y="1097163"/>
                  <a:pt x="216341" y="1091400"/>
                </a:cubicBezTo>
                <a:cubicBezTo>
                  <a:pt x="219444" y="1089627"/>
                  <a:pt x="222990" y="1087410"/>
                  <a:pt x="225207" y="1084307"/>
                </a:cubicBezTo>
                <a:cubicBezTo>
                  <a:pt x="226093" y="1083864"/>
                  <a:pt x="226980" y="1083864"/>
                  <a:pt x="227867" y="1083421"/>
                </a:cubicBezTo>
                <a:cubicBezTo>
                  <a:pt x="230969" y="1082091"/>
                  <a:pt x="234516" y="1081204"/>
                  <a:pt x="238062" y="1080317"/>
                </a:cubicBezTo>
                <a:cubicBezTo>
                  <a:pt x="244712" y="1084751"/>
                  <a:pt x="251805" y="1089184"/>
                  <a:pt x="258898" y="1093173"/>
                </a:cubicBezTo>
                <a:cubicBezTo>
                  <a:pt x="256238" y="1095833"/>
                  <a:pt x="253135" y="1098050"/>
                  <a:pt x="250032" y="1099823"/>
                </a:cubicBezTo>
                <a:cubicBezTo>
                  <a:pt x="244712" y="1097607"/>
                  <a:pt x="238062" y="1098050"/>
                  <a:pt x="232300" y="1098493"/>
                </a:cubicBezTo>
                <a:cubicBezTo>
                  <a:pt x="222990" y="1098936"/>
                  <a:pt x="215454" y="1104256"/>
                  <a:pt x="207474" y="1108246"/>
                </a:cubicBezTo>
                <a:cubicBezTo>
                  <a:pt x="200825" y="1111349"/>
                  <a:pt x="194175" y="1114009"/>
                  <a:pt x="188412" y="1117999"/>
                </a:cubicBezTo>
                <a:cubicBezTo>
                  <a:pt x="185752" y="1120215"/>
                  <a:pt x="172896" y="1126422"/>
                  <a:pt x="179989" y="1129968"/>
                </a:cubicBezTo>
                <a:cubicBezTo>
                  <a:pt x="182649" y="1130411"/>
                  <a:pt x="184865" y="1129968"/>
                  <a:pt x="187525" y="1129525"/>
                </a:cubicBezTo>
                <a:cubicBezTo>
                  <a:pt x="194618" y="1128638"/>
                  <a:pt x="200825" y="1125092"/>
                  <a:pt x="207474" y="1122432"/>
                </a:cubicBezTo>
                <a:cubicBezTo>
                  <a:pt x="207474" y="1122432"/>
                  <a:pt x="207918" y="1122432"/>
                  <a:pt x="207918" y="1122432"/>
                </a:cubicBezTo>
                <a:cubicBezTo>
                  <a:pt x="209247" y="1121989"/>
                  <a:pt x="210134" y="1121545"/>
                  <a:pt x="211464" y="1121102"/>
                </a:cubicBezTo>
                <a:cubicBezTo>
                  <a:pt x="211464" y="1121102"/>
                  <a:pt x="211908" y="1121102"/>
                  <a:pt x="211908" y="1121102"/>
                </a:cubicBezTo>
                <a:cubicBezTo>
                  <a:pt x="215897" y="1120215"/>
                  <a:pt x="220330" y="1119329"/>
                  <a:pt x="224320" y="1118885"/>
                </a:cubicBezTo>
                <a:cubicBezTo>
                  <a:pt x="226536" y="1117999"/>
                  <a:pt x="229196" y="1117112"/>
                  <a:pt x="231413" y="1116225"/>
                </a:cubicBezTo>
                <a:cubicBezTo>
                  <a:pt x="237619" y="1114009"/>
                  <a:pt x="243382" y="1111349"/>
                  <a:pt x="248259" y="1106473"/>
                </a:cubicBezTo>
                <a:cubicBezTo>
                  <a:pt x="248702" y="1106029"/>
                  <a:pt x="248702" y="1106029"/>
                  <a:pt x="249145" y="1106029"/>
                </a:cubicBezTo>
                <a:cubicBezTo>
                  <a:pt x="249589" y="1105586"/>
                  <a:pt x="250032" y="1104699"/>
                  <a:pt x="250918" y="1103813"/>
                </a:cubicBezTo>
                <a:cubicBezTo>
                  <a:pt x="250918" y="1103813"/>
                  <a:pt x="250918" y="1103813"/>
                  <a:pt x="251362" y="1103370"/>
                </a:cubicBezTo>
                <a:cubicBezTo>
                  <a:pt x="251362" y="1103370"/>
                  <a:pt x="251805" y="1102926"/>
                  <a:pt x="251805" y="1102483"/>
                </a:cubicBezTo>
                <a:cubicBezTo>
                  <a:pt x="255352" y="1100710"/>
                  <a:pt x="258898" y="1098050"/>
                  <a:pt x="262001" y="1094947"/>
                </a:cubicBezTo>
                <a:cubicBezTo>
                  <a:pt x="262001" y="1094947"/>
                  <a:pt x="262444" y="1094503"/>
                  <a:pt x="262444" y="1094503"/>
                </a:cubicBezTo>
                <a:cubicBezTo>
                  <a:pt x="265105" y="1095833"/>
                  <a:pt x="267321" y="1097163"/>
                  <a:pt x="269981" y="1098493"/>
                </a:cubicBezTo>
                <a:cubicBezTo>
                  <a:pt x="263775" y="1129968"/>
                  <a:pt x="258898" y="1161443"/>
                  <a:pt x="255352" y="1193361"/>
                </a:cubicBezTo>
                <a:cubicBezTo>
                  <a:pt x="254022" y="1208877"/>
                  <a:pt x="252692" y="1224393"/>
                  <a:pt x="252249" y="1239909"/>
                </a:cubicBezTo>
                <a:cubicBezTo>
                  <a:pt x="245156" y="1238136"/>
                  <a:pt x="238506" y="1235476"/>
                  <a:pt x="231856" y="1233259"/>
                </a:cubicBezTo>
                <a:cubicBezTo>
                  <a:pt x="230526" y="1232816"/>
                  <a:pt x="229196" y="1232373"/>
                  <a:pt x="227867" y="1231486"/>
                </a:cubicBezTo>
                <a:cubicBezTo>
                  <a:pt x="227867" y="1230156"/>
                  <a:pt x="227423" y="1228383"/>
                  <a:pt x="226536" y="1226166"/>
                </a:cubicBezTo>
                <a:cubicBezTo>
                  <a:pt x="226980" y="1225723"/>
                  <a:pt x="226980" y="1224836"/>
                  <a:pt x="226980" y="1224393"/>
                </a:cubicBezTo>
                <a:cubicBezTo>
                  <a:pt x="227867" y="1221733"/>
                  <a:pt x="228310" y="1219517"/>
                  <a:pt x="228310" y="1216857"/>
                </a:cubicBezTo>
                <a:cubicBezTo>
                  <a:pt x="228753" y="1212867"/>
                  <a:pt x="227867" y="1208877"/>
                  <a:pt x="226536" y="1205331"/>
                </a:cubicBezTo>
                <a:cubicBezTo>
                  <a:pt x="225650" y="1201341"/>
                  <a:pt x="223877" y="1197351"/>
                  <a:pt x="221660" y="1193805"/>
                </a:cubicBezTo>
                <a:cubicBezTo>
                  <a:pt x="220330" y="1191145"/>
                  <a:pt x="218557" y="1188042"/>
                  <a:pt x="217227" y="1185382"/>
                </a:cubicBezTo>
                <a:cubicBezTo>
                  <a:pt x="215010" y="1178732"/>
                  <a:pt x="212351" y="1172526"/>
                  <a:pt x="207918" y="1167206"/>
                </a:cubicBezTo>
                <a:cubicBezTo>
                  <a:pt x="207474" y="1166763"/>
                  <a:pt x="207031" y="1166320"/>
                  <a:pt x="206587" y="1165876"/>
                </a:cubicBezTo>
                <a:cubicBezTo>
                  <a:pt x="205258" y="1164989"/>
                  <a:pt x="203928" y="1164103"/>
                  <a:pt x="202154" y="1163660"/>
                </a:cubicBezTo>
                <a:cubicBezTo>
                  <a:pt x="199938" y="1163216"/>
                  <a:pt x="198164" y="1164546"/>
                  <a:pt x="197721" y="1166763"/>
                </a:cubicBezTo>
                <a:cubicBezTo>
                  <a:pt x="196835" y="1168979"/>
                  <a:pt x="198164" y="1171639"/>
                  <a:pt x="198608" y="1173856"/>
                </a:cubicBezTo>
                <a:cubicBezTo>
                  <a:pt x="200381" y="1179619"/>
                  <a:pt x="201711" y="1185382"/>
                  <a:pt x="203485" y="1191145"/>
                </a:cubicBezTo>
                <a:cubicBezTo>
                  <a:pt x="205258" y="1196908"/>
                  <a:pt x="207031" y="1202671"/>
                  <a:pt x="209691" y="1207991"/>
                </a:cubicBezTo>
                <a:cubicBezTo>
                  <a:pt x="211021" y="1210651"/>
                  <a:pt x="212794" y="1213310"/>
                  <a:pt x="215010" y="1215527"/>
                </a:cubicBezTo>
                <a:cubicBezTo>
                  <a:pt x="217670" y="1219073"/>
                  <a:pt x="219887" y="1222620"/>
                  <a:pt x="222547" y="1225723"/>
                </a:cubicBezTo>
                <a:cubicBezTo>
                  <a:pt x="222547" y="1225723"/>
                  <a:pt x="222547" y="1225723"/>
                  <a:pt x="222547" y="1225723"/>
                </a:cubicBezTo>
                <a:cubicBezTo>
                  <a:pt x="222990" y="1227053"/>
                  <a:pt x="222990" y="1228383"/>
                  <a:pt x="223433" y="1229713"/>
                </a:cubicBezTo>
                <a:cubicBezTo>
                  <a:pt x="213680" y="1225723"/>
                  <a:pt x="203928" y="1222176"/>
                  <a:pt x="194175" y="1218187"/>
                </a:cubicBezTo>
                <a:cubicBezTo>
                  <a:pt x="193731" y="1215970"/>
                  <a:pt x="192845" y="1213310"/>
                  <a:pt x="191959" y="1211094"/>
                </a:cubicBezTo>
                <a:cubicBezTo>
                  <a:pt x="191515" y="1209320"/>
                  <a:pt x="190628" y="1207991"/>
                  <a:pt x="189742" y="1206661"/>
                </a:cubicBezTo>
                <a:cubicBezTo>
                  <a:pt x="190185" y="1205774"/>
                  <a:pt x="190185" y="1204887"/>
                  <a:pt x="190628" y="1204001"/>
                </a:cubicBezTo>
                <a:cubicBezTo>
                  <a:pt x="190628" y="1204001"/>
                  <a:pt x="190628" y="1203557"/>
                  <a:pt x="190628" y="1203557"/>
                </a:cubicBezTo>
                <a:cubicBezTo>
                  <a:pt x="191072" y="1201784"/>
                  <a:pt x="191072" y="1199568"/>
                  <a:pt x="190628" y="1197794"/>
                </a:cubicBezTo>
                <a:cubicBezTo>
                  <a:pt x="190185" y="1189815"/>
                  <a:pt x="186195" y="1182722"/>
                  <a:pt x="180876" y="1176959"/>
                </a:cubicBezTo>
                <a:cubicBezTo>
                  <a:pt x="173782" y="1169423"/>
                  <a:pt x="172453" y="1157453"/>
                  <a:pt x="163587" y="1151690"/>
                </a:cubicBezTo>
                <a:cubicBezTo>
                  <a:pt x="163587" y="1151690"/>
                  <a:pt x="163143" y="1151690"/>
                  <a:pt x="163143" y="1151690"/>
                </a:cubicBezTo>
                <a:cubicBezTo>
                  <a:pt x="161370" y="1150360"/>
                  <a:pt x="159154" y="1149474"/>
                  <a:pt x="156494" y="1149474"/>
                </a:cubicBezTo>
                <a:cubicBezTo>
                  <a:pt x="144524" y="1152577"/>
                  <a:pt x="159597" y="1165876"/>
                  <a:pt x="162700" y="1171196"/>
                </a:cubicBezTo>
                <a:cubicBezTo>
                  <a:pt x="165360" y="1175186"/>
                  <a:pt x="164030" y="1180062"/>
                  <a:pt x="166690" y="1184052"/>
                </a:cubicBezTo>
                <a:cubicBezTo>
                  <a:pt x="171123" y="1192918"/>
                  <a:pt x="177329" y="1203114"/>
                  <a:pt x="186639" y="1207104"/>
                </a:cubicBezTo>
                <a:cubicBezTo>
                  <a:pt x="188412" y="1210207"/>
                  <a:pt x="189742" y="1213310"/>
                  <a:pt x="190628" y="1216414"/>
                </a:cubicBezTo>
                <a:cubicBezTo>
                  <a:pt x="182205" y="1213310"/>
                  <a:pt x="174226" y="1210207"/>
                  <a:pt x="165803" y="1207104"/>
                </a:cubicBezTo>
                <a:cubicBezTo>
                  <a:pt x="161813" y="1205774"/>
                  <a:pt x="158267" y="1204001"/>
                  <a:pt x="154277" y="1202671"/>
                </a:cubicBezTo>
                <a:cubicBezTo>
                  <a:pt x="154720" y="1200898"/>
                  <a:pt x="154720" y="1197794"/>
                  <a:pt x="153834" y="1194691"/>
                </a:cubicBezTo>
                <a:cubicBezTo>
                  <a:pt x="155164" y="1193361"/>
                  <a:pt x="156050" y="1188928"/>
                  <a:pt x="156494" y="1187598"/>
                </a:cubicBezTo>
                <a:cubicBezTo>
                  <a:pt x="158267" y="1179619"/>
                  <a:pt x="156050" y="1176072"/>
                  <a:pt x="151617" y="1171639"/>
                </a:cubicBezTo>
                <a:cubicBezTo>
                  <a:pt x="151617" y="1171639"/>
                  <a:pt x="151617" y="1171639"/>
                  <a:pt x="151617" y="1171639"/>
                </a:cubicBezTo>
                <a:cubicBezTo>
                  <a:pt x="151617" y="1171639"/>
                  <a:pt x="151617" y="1171639"/>
                  <a:pt x="151617" y="1171639"/>
                </a:cubicBezTo>
                <a:cubicBezTo>
                  <a:pt x="150731" y="1170753"/>
                  <a:pt x="149844" y="1169866"/>
                  <a:pt x="148957" y="1168536"/>
                </a:cubicBezTo>
                <a:cubicBezTo>
                  <a:pt x="146741" y="1164989"/>
                  <a:pt x="145854" y="1160556"/>
                  <a:pt x="144081" y="1156567"/>
                </a:cubicBezTo>
                <a:cubicBezTo>
                  <a:pt x="141864" y="1151690"/>
                  <a:pt x="139648" y="1146814"/>
                  <a:pt x="136545" y="1142824"/>
                </a:cubicBezTo>
                <a:cubicBezTo>
                  <a:pt x="136101" y="1141938"/>
                  <a:pt x="134772" y="1140607"/>
                  <a:pt x="133885" y="1141494"/>
                </a:cubicBezTo>
                <a:cubicBezTo>
                  <a:pt x="126792" y="1135731"/>
                  <a:pt x="118812" y="1141494"/>
                  <a:pt x="125018" y="1153020"/>
                </a:cubicBezTo>
                <a:cubicBezTo>
                  <a:pt x="127679" y="1158340"/>
                  <a:pt x="131668" y="1164103"/>
                  <a:pt x="134328" y="1169423"/>
                </a:cubicBezTo>
                <a:cubicBezTo>
                  <a:pt x="136545" y="1179619"/>
                  <a:pt x="141421" y="1189371"/>
                  <a:pt x="150731" y="1194691"/>
                </a:cubicBezTo>
                <a:cubicBezTo>
                  <a:pt x="150731" y="1194691"/>
                  <a:pt x="151174" y="1194691"/>
                  <a:pt x="151174" y="1194691"/>
                </a:cubicBezTo>
                <a:cubicBezTo>
                  <a:pt x="151174" y="1196465"/>
                  <a:pt x="151617" y="1197794"/>
                  <a:pt x="151617" y="1200011"/>
                </a:cubicBezTo>
                <a:cubicBezTo>
                  <a:pt x="151617" y="1200454"/>
                  <a:pt x="151617" y="1200898"/>
                  <a:pt x="151617" y="1201341"/>
                </a:cubicBezTo>
                <a:cubicBezTo>
                  <a:pt x="143195" y="1198238"/>
                  <a:pt x="135215" y="1194691"/>
                  <a:pt x="126792" y="1192031"/>
                </a:cubicBezTo>
                <a:cubicBezTo>
                  <a:pt x="125905" y="1188928"/>
                  <a:pt x="125018" y="1185382"/>
                  <a:pt x="123689" y="1182279"/>
                </a:cubicBezTo>
                <a:cubicBezTo>
                  <a:pt x="125905" y="1172526"/>
                  <a:pt x="122802" y="1161886"/>
                  <a:pt x="116596" y="1153907"/>
                </a:cubicBezTo>
                <a:cubicBezTo>
                  <a:pt x="112163" y="1148587"/>
                  <a:pt x="110389" y="1141494"/>
                  <a:pt x="105513" y="1135731"/>
                </a:cubicBezTo>
                <a:cubicBezTo>
                  <a:pt x="105069" y="1134844"/>
                  <a:pt x="103740" y="1134401"/>
                  <a:pt x="103297" y="1134844"/>
                </a:cubicBezTo>
                <a:cubicBezTo>
                  <a:pt x="102853" y="1134401"/>
                  <a:pt x="102410" y="1134401"/>
                  <a:pt x="101966" y="1133958"/>
                </a:cubicBezTo>
                <a:cubicBezTo>
                  <a:pt x="99750" y="1132628"/>
                  <a:pt x="96647" y="1132185"/>
                  <a:pt x="94874" y="1134401"/>
                </a:cubicBezTo>
                <a:cubicBezTo>
                  <a:pt x="92657" y="1136618"/>
                  <a:pt x="93544" y="1140164"/>
                  <a:pt x="94430" y="1142824"/>
                </a:cubicBezTo>
                <a:cubicBezTo>
                  <a:pt x="96203" y="1149917"/>
                  <a:pt x="100636" y="1155237"/>
                  <a:pt x="104626" y="1161000"/>
                </a:cubicBezTo>
                <a:cubicBezTo>
                  <a:pt x="107730" y="1169423"/>
                  <a:pt x="111276" y="1179175"/>
                  <a:pt x="119699" y="1183165"/>
                </a:cubicBezTo>
                <a:cubicBezTo>
                  <a:pt x="120142" y="1185382"/>
                  <a:pt x="121029" y="1187598"/>
                  <a:pt x="121472" y="1189815"/>
                </a:cubicBezTo>
                <a:cubicBezTo>
                  <a:pt x="116152" y="1188042"/>
                  <a:pt x="110833" y="1186269"/>
                  <a:pt x="105513" y="1184495"/>
                </a:cubicBezTo>
                <a:cubicBezTo>
                  <a:pt x="105513" y="1184052"/>
                  <a:pt x="105069" y="1183609"/>
                  <a:pt x="104626" y="1183165"/>
                </a:cubicBezTo>
                <a:cubicBezTo>
                  <a:pt x="102853" y="1180505"/>
                  <a:pt x="100636" y="1178289"/>
                  <a:pt x="98420" y="1176072"/>
                </a:cubicBezTo>
                <a:cubicBezTo>
                  <a:pt x="97090" y="1174742"/>
                  <a:pt x="89554" y="1168536"/>
                  <a:pt x="87781" y="1169866"/>
                </a:cubicBezTo>
                <a:cubicBezTo>
                  <a:pt x="85564" y="1168979"/>
                  <a:pt x="83348" y="1168979"/>
                  <a:pt x="81131" y="1168536"/>
                </a:cubicBezTo>
                <a:cubicBezTo>
                  <a:pt x="76254" y="1167206"/>
                  <a:pt x="71821" y="1164546"/>
                  <a:pt x="67388" y="1161886"/>
                </a:cubicBezTo>
                <a:cubicBezTo>
                  <a:pt x="62512" y="1159226"/>
                  <a:pt x="56305" y="1154793"/>
                  <a:pt x="50986" y="1158340"/>
                </a:cubicBezTo>
                <a:cubicBezTo>
                  <a:pt x="46996" y="1163660"/>
                  <a:pt x="50543" y="1169423"/>
                  <a:pt x="55862" y="1171639"/>
                </a:cubicBezTo>
                <a:cubicBezTo>
                  <a:pt x="60295" y="1173856"/>
                  <a:pt x="65615" y="1174742"/>
                  <a:pt x="70048" y="1177402"/>
                </a:cubicBezTo>
                <a:cubicBezTo>
                  <a:pt x="70048" y="1177402"/>
                  <a:pt x="70048" y="1177402"/>
                  <a:pt x="70048" y="1177402"/>
                </a:cubicBezTo>
                <a:cubicBezTo>
                  <a:pt x="73595" y="1179619"/>
                  <a:pt x="76698" y="1182722"/>
                  <a:pt x="80687" y="1184938"/>
                </a:cubicBezTo>
                <a:cubicBezTo>
                  <a:pt x="84677" y="1186712"/>
                  <a:pt x="88667" y="1188042"/>
                  <a:pt x="93100" y="1188928"/>
                </a:cubicBezTo>
                <a:cubicBezTo>
                  <a:pt x="97090" y="1189815"/>
                  <a:pt x="101080" y="1188928"/>
                  <a:pt x="105069" y="1187155"/>
                </a:cubicBezTo>
                <a:cubicBezTo>
                  <a:pt x="111719" y="1189815"/>
                  <a:pt x="118369" y="1192031"/>
                  <a:pt x="125018" y="1194691"/>
                </a:cubicBezTo>
                <a:cubicBezTo>
                  <a:pt x="121472" y="1195578"/>
                  <a:pt x="117926" y="1196465"/>
                  <a:pt x="113936" y="1197351"/>
                </a:cubicBezTo>
                <a:cubicBezTo>
                  <a:pt x="109946" y="1197351"/>
                  <a:pt x="106400" y="1196021"/>
                  <a:pt x="102410" y="1196021"/>
                </a:cubicBezTo>
                <a:cubicBezTo>
                  <a:pt x="97090" y="1196021"/>
                  <a:pt x="91770" y="1196908"/>
                  <a:pt x="87337" y="1199124"/>
                </a:cubicBezTo>
                <a:cubicBezTo>
                  <a:pt x="80687" y="1205331"/>
                  <a:pt x="70492" y="1203114"/>
                  <a:pt x="63842" y="1208877"/>
                </a:cubicBezTo>
                <a:cubicBezTo>
                  <a:pt x="60295" y="1212424"/>
                  <a:pt x="61625" y="1218187"/>
                  <a:pt x="66502" y="1219073"/>
                </a:cubicBezTo>
                <a:cubicBezTo>
                  <a:pt x="66502" y="1219073"/>
                  <a:pt x="66502" y="1219073"/>
                  <a:pt x="66502" y="1219073"/>
                </a:cubicBezTo>
                <a:cubicBezTo>
                  <a:pt x="67388" y="1219517"/>
                  <a:pt x="68275" y="1219517"/>
                  <a:pt x="69161" y="1219960"/>
                </a:cubicBezTo>
                <a:cubicBezTo>
                  <a:pt x="77141" y="1220403"/>
                  <a:pt x="83791" y="1215527"/>
                  <a:pt x="91770" y="1214197"/>
                </a:cubicBezTo>
                <a:cubicBezTo>
                  <a:pt x="97977" y="1212867"/>
                  <a:pt x="104626" y="1212867"/>
                  <a:pt x="109503" y="1209320"/>
                </a:cubicBezTo>
                <a:cubicBezTo>
                  <a:pt x="112163" y="1207547"/>
                  <a:pt x="114823" y="1205774"/>
                  <a:pt x="116152" y="1202671"/>
                </a:cubicBezTo>
                <a:cubicBezTo>
                  <a:pt x="116596" y="1201784"/>
                  <a:pt x="117039" y="1201341"/>
                  <a:pt x="117482" y="1200454"/>
                </a:cubicBezTo>
                <a:cubicBezTo>
                  <a:pt x="119699" y="1200011"/>
                  <a:pt x="121915" y="1199568"/>
                  <a:pt x="124132" y="1198681"/>
                </a:cubicBezTo>
                <a:cubicBezTo>
                  <a:pt x="125905" y="1198238"/>
                  <a:pt x="128565" y="1197794"/>
                  <a:pt x="129895" y="1196465"/>
                </a:cubicBezTo>
                <a:cubicBezTo>
                  <a:pt x="138761" y="1200011"/>
                  <a:pt x="147628" y="1203557"/>
                  <a:pt x="156494" y="1207104"/>
                </a:cubicBezTo>
                <a:cubicBezTo>
                  <a:pt x="153834" y="1208877"/>
                  <a:pt x="151174" y="1210651"/>
                  <a:pt x="148514" y="1211980"/>
                </a:cubicBezTo>
                <a:cubicBezTo>
                  <a:pt x="145854" y="1210207"/>
                  <a:pt x="140978" y="1210207"/>
                  <a:pt x="138761" y="1210207"/>
                </a:cubicBezTo>
                <a:cubicBezTo>
                  <a:pt x="134772" y="1209320"/>
                  <a:pt x="130338" y="1210207"/>
                  <a:pt x="126792" y="1211980"/>
                </a:cubicBezTo>
                <a:cubicBezTo>
                  <a:pt x="118812" y="1216414"/>
                  <a:pt x="111719" y="1223063"/>
                  <a:pt x="102410" y="1225280"/>
                </a:cubicBezTo>
                <a:cubicBezTo>
                  <a:pt x="97533" y="1227053"/>
                  <a:pt x="89997" y="1227496"/>
                  <a:pt x="87781" y="1232816"/>
                </a:cubicBezTo>
                <a:cubicBezTo>
                  <a:pt x="87337" y="1233702"/>
                  <a:pt x="87781" y="1235033"/>
                  <a:pt x="88224" y="1235476"/>
                </a:cubicBezTo>
                <a:cubicBezTo>
                  <a:pt x="87781" y="1237692"/>
                  <a:pt x="93100" y="1239022"/>
                  <a:pt x="94874" y="1239022"/>
                </a:cubicBezTo>
                <a:cubicBezTo>
                  <a:pt x="104183" y="1239909"/>
                  <a:pt x="112163" y="1235033"/>
                  <a:pt x="120585" y="1232816"/>
                </a:cubicBezTo>
                <a:cubicBezTo>
                  <a:pt x="123689" y="1231929"/>
                  <a:pt x="126792" y="1231929"/>
                  <a:pt x="129451" y="1231486"/>
                </a:cubicBezTo>
                <a:cubicBezTo>
                  <a:pt x="135215" y="1229713"/>
                  <a:pt x="140091" y="1227053"/>
                  <a:pt x="144524" y="1223063"/>
                </a:cubicBezTo>
                <a:cubicBezTo>
                  <a:pt x="145854" y="1221733"/>
                  <a:pt x="149844" y="1217743"/>
                  <a:pt x="150731" y="1215084"/>
                </a:cubicBezTo>
                <a:cubicBezTo>
                  <a:pt x="154720" y="1213754"/>
                  <a:pt x="158267" y="1211980"/>
                  <a:pt x="160927" y="1208877"/>
                </a:cubicBezTo>
                <a:cubicBezTo>
                  <a:pt x="168463" y="1211980"/>
                  <a:pt x="176443" y="1215084"/>
                  <a:pt x="183979" y="1217743"/>
                </a:cubicBezTo>
                <a:cubicBezTo>
                  <a:pt x="182649" y="1219073"/>
                  <a:pt x="181319" y="1220847"/>
                  <a:pt x="179989" y="1222176"/>
                </a:cubicBezTo>
                <a:cubicBezTo>
                  <a:pt x="175556" y="1220403"/>
                  <a:pt x="170679" y="1221290"/>
                  <a:pt x="166246" y="1222620"/>
                </a:cubicBezTo>
                <a:cubicBezTo>
                  <a:pt x="158267" y="1225280"/>
                  <a:pt x="152504" y="1230599"/>
                  <a:pt x="146741" y="1236806"/>
                </a:cubicBezTo>
                <a:cubicBezTo>
                  <a:pt x="137874" y="1243455"/>
                  <a:pt x="126792" y="1247002"/>
                  <a:pt x="120142" y="1255868"/>
                </a:cubicBezTo>
                <a:cubicBezTo>
                  <a:pt x="118369" y="1258084"/>
                  <a:pt x="118369" y="1261631"/>
                  <a:pt x="120585" y="1262961"/>
                </a:cubicBezTo>
                <a:cubicBezTo>
                  <a:pt x="120585" y="1263404"/>
                  <a:pt x="121915" y="1263848"/>
                  <a:pt x="123246" y="1263848"/>
                </a:cubicBezTo>
                <a:cubicBezTo>
                  <a:pt x="132112" y="1263848"/>
                  <a:pt x="138761" y="1256755"/>
                  <a:pt x="146297" y="1252765"/>
                </a:cubicBezTo>
                <a:cubicBezTo>
                  <a:pt x="151617" y="1250105"/>
                  <a:pt x="157823" y="1250105"/>
                  <a:pt x="162700" y="1247002"/>
                </a:cubicBezTo>
                <a:cubicBezTo>
                  <a:pt x="171566" y="1242125"/>
                  <a:pt x="180432" y="1235033"/>
                  <a:pt x="183536" y="1225280"/>
                </a:cubicBezTo>
                <a:cubicBezTo>
                  <a:pt x="183536" y="1224836"/>
                  <a:pt x="183536" y="1224836"/>
                  <a:pt x="183536" y="1224836"/>
                </a:cubicBezTo>
                <a:cubicBezTo>
                  <a:pt x="184865" y="1223506"/>
                  <a:pt x="186639" y="1221733"/>
                  <a:pt x="187969" y="1219960"/>
                </a:cubicBezTo>
                <a:cubicBezTo>
                  <a:pt x="187969" y="1219960"/>
                  <a:pt x="187969" y="1219517"/>
                  <a:pt x="187969" y="1219517"/>
                </a:cubicBezTo>
                <a:cubicBezTo>
                  <a:pt x="189742" y="1219960"/>
                  <a:pt x="191515" y="1220847"/>
                  <a:pt x="193288" y="1221733"/>
                </a:cubicBezTo>
                <a:cubicBezTo>
                  <a:pt x="193288" y="1221733"/>
                  <a:pt x="193288" y="1221733"/>
                  <a:pt x="193288" y="1221733"/>
                </a:cubicBezTo>
                <a:cubicBezTo>
                  <a:pt x="193288" y="1221733"/>
                  <a:pt x="193288" y="1221733"/>
                  <a:pt x="193288" y="1221733"/>
                </a:cubicBezTo>
                <a:cubicBezTo>
                  <a:pt x="203485" y="1225280"/>
                  <a:pt x="214124" y="1230156"/>
                  <a:pt x="224320" y="1234146"/>
                </a:cubicBezTo>
                <a:cubicBezTo>
                  <a:pt x="222547" y="1235919"/>
                  <a:pt x="220330" y="1237692"/>
                  <a:pt x="218113" y="1239466"/>
                </a:cubicBezTo>
                <a:cubicBezTo>
                  <a:pt x="215897" y="1239022"/>
                  <a:pt x="213680" y="1239466"/>
                  <a:pt x="211908" y="1239909"/>
                </a:cubicBezTo>
                <a:cubicBezTo>
                  <a:pt x="207474" y="1240352"/>
                  <a:pt x="202598" y="1240796"/>
                  <a:pt x="198608" y="1242569"/>
                </a:cubicBezTo>
                <a:cubicBezTo>
                  <a:pt x="191072" y="1245229"/>
                  <a:pt x="184865" y="1251435"/>
                  <a:pt x="179102" y="1256755"/>
                </a:cubicBezTo>
                <a:cubicBezTo>
                  <a:pt x="173339" y="1262074"/>
                  <a:pt x="156937" y="1266507"/>
                  <a:pt x="156494" y="1274930"/>
                </a:cubicBezTo>
                <a:cubicBezTo>
                  <a:pt x="156494" y="1276260"/>
                  <a:pt x="156937" y="1277147"/>
                  <a:pt x="157823" y="1277590"/>
                </a:cubicBezTo>
                <a:cubicBezTo>
                  <a:pt x="157823" y="1277590"/>
                  <a:pt x="158267" y="1278033"/>
                  <a:pt x="158267" y="1278033"/>
                </a:cubicBezTo>
                <a:cubicBezTo>
                  <a:pt x="159154" y="1278477"/>
                  <a:pt x="159597" y="1278920"/>
                  <a:pt x="160483" y="1278920"/>
                </a:cubicBezTo>
                <a:cubicBezTo>
                  <a:pt x="160927" y="1278920"/>
                  <a:pt x="160927" y="1278920"/>
                  <a:pt x="161370" y="1278920"/>
                </a:cubicBezTo>
                <a:cubicBezTo>
                  <a:pt x="162257" y="1278920"/>
                  <a:pt x="162700" y="1278920"/>
                  <a:pt x="163143" y="1278920"/>
                </a:cubicBezTo>
                <a:cubicBezTo>
                  <a:pt x="172010" y="1279807"/>
                  <a:pt x="179102" y="1273157"/>
                  <a:pt x="186639" y="1270054"/>
                </a:cubicBezTo>
                <a:cubicBezTo>
                  <a:pt x="193288" y="1267394"/>
                  <a:pt x="200825" y="1266951"/>
                  <a:pt x="207031" y="1262961"/>
                </a:cubicBezTo>
                <a:cubicBezTo>
                  <a:pt x="209691" y="1261188"/>
                  <a:pt x="211464" y="1258971"/>
                  <a:pt x="213680" y="1256755"/>
                </a:cubicBezTo>
                <a:cubicBezTo>
                  <a:pt x="217670" y="1252765"/>
                  <a:pt x="219887" y="1247888"/>
                  <a:pt x="222103" y="1242569"/>
                </a:cubicBezTo>
                <a:cubicBezTo>
                  <a:pt x="222103" y="1242569"/>
                  <a:pt x="222103" y="1242569"/>
                  <a:pt x="222103" y="1242125"/>
                </a:cubicBezTo>
                <a:cubicBezTo>
                  <a:pt x="223877" y="1240796"/>
                  <a:pt x="226093" y="1239022"/>
                  <a:pt x="227423" y="1237249"/>
                </a:cubicBezTo>
                <a:cubicBezTo>
                  <a:pt x="227867" y="1236806"/>
                  <a:pt x="227867" y="1236806"/>
                  <a:pt x="228310" y="1236362"/>
                </a:cubicBezTo>
                <a:cubicBezTo>
                  <a:pt x="236733" y="1239466"/>
                  <a:pt x="245156" y="1242569"/>
                  <a:pt x="254022" y="1244342"/>
                </a:cubicBezTo>
                <a:cubicBezTo>
                  <a:pt x="253135" y="1268281"/>
                  <a:pt x="254022" y="1292219"/>
                  <a:pt x="257568" y="1315715"/>
                </a:cubicBezTo>
                <a:cubicBezTo>
                  <a:pt x="257568" y="1317488"/>
                  <a:pt x="258011" y="1318818"/>
                  <a:pt x="258455" y="1320591"/>
                </a:cubicBezTo>
                <a:cubicBezTo>
                  <a:pt x="259341" y="1325911"/>
                  <a:pt x="259785" y="1331674"/>
                  <a:pt x="261115" y="1336994"/>
                </a:cubicBezTo>
                <a:cubicBezTo>
                  <a:pt x="263331" y="1344087"/>
                  <a:pt x="268651" y="1349406"/>
                  <a:pt x="273971" y="1354283"/>
                </a:cubicBezTo>
                <a:cubicBezTo>
                  <a:pt x="277517" y="1357829"/>
                  <a:pt x="281064" y="1361376"/>
                  <a:pt x="285054" y="1364479"/>
                </a:cubicBezTo>
                <a:lnTo>
                  <a:pt x="285054" y="1364479"/>
                </a:lnTo>
                <a:cubicBezTo>
                  <a:pt x="290373" y="1367582"/>
                  <a:pt x="289487" y="1354283"/>
                  <a:pt x="289487" y="1351179"/>
                </a:cubicBezTo>
                <a:cubicBezTo>
                  <a:pt x="289487" y="1348077"/>
                  <a:pt x="289043" y="1345417"/>
                  <a:pt x="288600" y="1342313"/>
                </a:cubicBezTo>
                <a:cubicBezTo>
                  <a:pt x="288600" y="1342313"/>
                  <a:pt x="288600" y="1342313"/>
                  <a:pt x="288600" y="1342313"/>
                </a:cubicBezTo>
                <a:cubicBezTo>
                  <a:pt x="287270" y="1333891"/>
                  <a:pt x="285940" y="1325024"/>
                  <a:pt x="284610" y="1316601"/>
                </a:cubicBezTo>
                <a:cubicBezTo>
                  <a:pt x="281507" y="1293549"/>
                  <a:pt x="279734" y="1270497"/>
                  <a:pt x="280177" y="1247002"/>
                </a:cubicBezTo>
                <a:cubicBezTo>
                  <a:pt x="291703" y="1246115"/>
                  <a:pt x="303229" y="1245229"/>
                  <a:pt x="314755" y="1243899"/>
                </a:cubicBezTo>
                <a:cubicBezTo>
                  <a:pt x="316528" y="1246115"/>
                  <a:pt x="318302" y="1247888"/>
                  <a:pt x="320075" y="1249662"/>
                </a:cubicBezTo>
                <a:cubicBezTo>
                  <a:pt x="320518" y="1250105"/>
                  <a:pt x="321405" y="1250548"/>
                  <a:pt x="322291" y="1250992"/>
                </a:cubicBezTo>
                <a:cubicBezTo>
                  <a:pt x="322291" y="1250992"/>
                  <a:pt x="322291" y="1251435"/>
                  <a:pt x="322291" y="1251435"/>
                </a:cubicBezTo>
                <a:cubicBezTo>
                  <a:pt x="322291" y="1251435"/>
                  <a:pt x="322291" y="1251878"/>
                  <a:pt x="322291" y="1251878"/>
                </a:cubicBezTo>
                <a:cubicBezTo>
                  <a:pt x="322291" y="1251878"/>
                  <a:pt x="322291" y="1252321"/>
                  <a:pt x="322735" y="1252765"/>
                </a:cubicBezTo>
                <a:cubicBezTo>
                  <a:pt x="323621" y="1256311"/>
                  <a:pt x="326281" y="1258971"/>
                  <a:pt x="328054" y="1262074"/>
                </a:cubicBezTo>
                <a:cubicBezTo>
                  <a:pt x="334704" y="1273157"/>
                  <a:pt x="347560" y="1277147"/>
                  <a:pt x="359086" y="1280250"/>
                </a:cubicBezTo>
                <a:cubicBezTo>
                  <a:pt x="363519" y="1282023"/>
                  <a:pt x="367509" y="1284683"/>
                  <a:pt x="371942" y="1286900"/>
                </a:cubicBezTo>
                <a:cubicBezTo>
                  <a:pt x="374159" y="1288230"/>
                  <a:pt x="376375" y="1290003"/>
                  <a:pt x="379035" y="1290446"/>
                </a:cubicBezTo>
                <a:cubicBezTo>
                  <a:pt x="379035" y="1290446"/>
                  <a:pt x="379478" y="1290446"/>
                  <a:pt x="379478" y="1290446"/>
                </a:cubicBezTo>
                <a:cubicBezTo>
                  <a:pt x="379921" y="1290446"/>
                  <a:pt x="380365" y="1290889"/>
                  <a:pt x="381252" y="1291333"/>
                </a:cubicBezTo>
                <a:lnTo>
                  <a:pt x="381252" y="1291333"/>
                </a:lnTo>
                <a:cubicBezTo>
                  <a:pt x="384355" y="1292663"/>
                  <a:pt x="391004" y="1292219"/>
                  <a:pt x="389675" y="1287343"/>
                </a:cubicBezTo>
                <a:cubicBezTo>
                  <a:pt x="388344" y="1282466"/>
                  <a:pt x="383911" y="1278920"/>
                  <a:pt x="380365" y="1275817"/>
                </a:cubicBezTo>
                <a:cubicBezTo>
                  <a:pt x="373272" y="1270054"/>
                  <a:pt x="364849" y="1266507"/>
                  <a:pt x="357313" y="1262074"/>
                </a:cubicBezTo>
                <a:cubicBezTo>
                  <a:pt x="351550" y="1257641"/>
                  <a:pt x="345344" y="1253651"/>
                  <a:pt x="338251" y="1251878"/>
                </a:cubicBezTo>
                <a:cubicBezTo>
                  <a:pt x="334704" y="1250548"/>
                  <a:pt x="331157" y="1250992"/>
                  <a:pt x="327611" y="1250105"/>
                </a:cubicBezTo>
                <a:cubicBezTo>
                  <a:pt x="327168" y="1250105"/>
                  <a:pt x="326724" y="1250105"/>
                  <a:pt x="326281" y="1250105"/>
                </a:cubicBezTo>
                <a:cubicBezTo>
                  <a:pt x="324508" y="1247888"/>
                  <a:pt x="322291" y="1245672"/>
                  <a:pt x="320518" y="1243899"/>
                </a:cubicBezTo>
                <a:cubicBezTo>
                  <a:pt x="321405" y="1243899"/>
                  <a:pt x="322735" y="1243899"/>
                  <a:pt x="323621" y="1243455"/>
                </a:cubicBezTo>
                <a:cubicBezTo>
                  <a:pt x="334704" y="1242569"/>
                  <a:pt x="345787" y="1241682"/>
                  <a:pt x="356870" y="1240796"/>
                </a:cubicBezTo>
                <a:cubicBezTo>
                  <a:pt x="356870" y="1240796"/>
                  <a:pt x="356870" y="1241239"/>
                  <a:pt x="356870" y="1241239"/>
                </a:cubicBezTo>
                <a:cubicBezTo>
                  <a:pt x="359086" y="1243012"/>
                  <a:pt x="361746" y="1244342"/>
                  <a:pt x="364406" y="1245672"/>
                </a:cubicBezTo>
                <a:cubicBezTo>
                  <a:pt x="364406" y="1246115"/>
                  <a:pt x="364406" y="1246115"/>
                  <a:pt x="364406" y="1246559"/>
                </a:cubicBezTo>
                <a:cubicBezTo>
                  <a:pt x="364406" y="1247002"/>
                  <a:pt x="364406" y="1247888"/>
                  <a:pt x="364406" y="1248332"/>
                </a:cubicBezTo>
                <a:cubicBezTo>
                  <a:pt x="365293" y="1253651"/>
                  <a:pt x="369282" y="1258084"/>
                  <a:pt x="373272" y="1261631"/>
                </a:cubicBezTo>
                <a:cubicBezTo>
                  <a:pt x="379035" y="1267837"/>
                  <a:pt x="387458" y="1271384"/>
                  <a:pt x="394551" y="1276260"/>
                </a:cubicBezTo>
                <a:cubicBezTo>
                  <a:pt x="399870" y="1279364"/>
                  <a:pt x="404303" y="1285127"/>
                  <a:pt x="410510" y="1286013"/>
                </a:cubicBezTo>
                <a:cubicBezTo>
                  <a:pt x="410510" y="1286013"/>
                  <a:pt x="410953" y="1286013"/>
                  <a:pt x="410953" y="1286013"/>
                </a:cubicBezTo>
                <a:cubicBezTo>
                  <a:pt x="413170" y="1286900"/>
                  <a:pt x="414943" y="1287786"/>
                  <a:pt x="417603" y="1288230"/>
                </a:cubicBezTo>
                <a:cubicBezTo>
                  <a:pt x="421149" y="1288673"/>
                  <a:pt x="425139" y="1286900"/>
                  <a:pt x="423809" y="1282910"/>
                </a:cubicBezTo>
                <a:cubicBezTo>
                  <a:pt x="422480" y="1278920"/>
                  <a:pt x="418490" y="1277147"/>
                  <a:pt x="415830" y="1274487"/>
                </a:cubicBezTo>
                <a:cubicBezTo>
                  <a:pt x="412726" y="1271827"/>
                  <a:pt x="409623" y="1269167"/>
                  <a:pt x="406520" y="1266507"/>
                </a:cubicBezTo>
                <a:cubicBezTo>
                  <a:pt x="398541" y="1260744"/>
                  <a:pt x="393221" y="1252321"/>
                  <a:pt x="383911" y="1247888"/>
                </a:cubicBezTo>
                <a:cubicBezTo>
                  <a:pt x="378592" y="1245229"/>
                  <a:pt x="372385" y="1242569"/>
                  <a:pt x="366179" y="1243899"/>
                </a:cubicBezTo>
                <a:cubicBezTo>
                  <a:pt x="364406" y="1243012"/>
                  <a:pt x="362633" y="1241682"/>
                  <a:pt x="360859" y="1240796"/>
                </a:cubicBezTo>
                <a:cubicBezTo>
                  <a:pt x="370169" y="1239909"/>
                  <a:pt x="379478" y="1239022"/>
                  <a:pt x="388788" y="1238136"/>
                </a:cubicBezTo>
                <a:cubicBezTo>
                  <a:pt x="388788" y="1238136"/>
                  <a:pt x="389231" y="1238136"/>
                  <a:pt x="389231" y="1238579"/>
                </a:cubicBezTo>
                <a:cubicBezTo>
                  <a:pt x="391004" y="1239466"/>
                  <a:pt x="392334" y="1239909"/>
                  <a:pt x="394108" y="1240352"/>
                </a:cubicBezTo>
                <a:cubicBezTo>
                  <a:pt x="394108" y="1240796"/>
                  <a:pt x="394551" y="1241239"/>
                  <a:pt x="394551" y="1242125"/>
                </a:cubicBezTo>
                <a:cubicBezTo>
                  <a:pt x="398984" y="1250105"/>
                  <a:pt x="407407" y="1254982"/>
                  <a:pt x="415386" y="1258084"/>
                </a:cubicBezTo>
                <a:cubicBezTo>
                  <a:pt x="420706" y="1259858"/>
                  <a:pt x="426026" y="1259415"/>
                  <a:pt x="431346" y="1260301"/>
                </a:cubicBezTo>
                <a:cubicBezTo>
                  <a:pt x="434892" y="1261188"/>
                  <a:pt x="438439" y="1262518"/>
                  <a:pt x="441985" y="1263848"/>
                </a:cubicBezTo>
                <a:cubicBezTo>
                  <a:pt x="441985" y="1263848"/>
                  <a:pt x="442429" y="1263848"/>
                  <a:pt x="442429" y="1263848"/>
                </a:cubicBezTo>
                <a:cubicBezTo>
                  <a:pt x="443758" y="1264734"/>
                  <a:pt x="445531" y="1265178"/>
                  <a:pt x="447305" y="1266064"/>
                </a:cubicBezTo>
                <a:cubicBezTo>
                  <a:pt x="454398" y="1269611"/>
                  <a:pt x="464150" y="1266507"/>
                  <a:pt x="457944" y="1257641"/>
                </a:cubicBezTo>
                <a:cubicBezTo>
                  <a:pt x="453511" y="1252321"/>
                  <a:pt x="446862" y="1250992"/>
                  <a:pt x="440655" y="1248775"/>
                </a:cubicBezTo>
                <a:cubicBezTo>
                  <a:pt x="435335" y="1247002"/>
                  <a:pt x="431789" y="1243455"/>
                  <a:pt x="426913" y="1240796"/>
                </a:cubicBezTo>
                <a:cubicBezTo>
                  <a:pt x="418933" y="1237249"/>
                  <a:pt x="409623" y="1236362"/>
                  <a:pt x="401201" y="1238136"/>
                </a:cubicBezTo>
                <a:cubicBezTo>
                  <a:pt x="399427" y="1238136"/>
                  <a:pt x="397211" y="1237692"/>
                  <a:pt x="395437" y="1238136"/>
                </a:cubicBezTo>
                <a:cubicBezTo>
                  <a:pt x="395437" y="1238136"/>
                  <a:pt x="394994" y="1238136"/>
                  <a:pt x="394994" y="1238136"/>
                </a:cubicBezTo>
                <a:cubicBezTo>
                  <a:pt x="401644" y="1237249"/>
                  <a:pt x="408293" y="1236806"/>
                  <a:pt x="414943" y="1235919"/>
                </a:cubicBezTo>
                <a:cubicBezTo>
                  <a:pt x="422480" y="1235033"/>
                  <a:pt x="430016" y="1233702"/>
                  <a:pt x="437552" y="1231929"/>
                </a:cubicBezTo>
                <a:cubicBezTo>
                  <a:pt x="442429" y="1235033"/>
                  <a:pt x="453954" y="1236806"/>
                  <a:pt x="457057" y="1236806"/>
                </a:cubicBezTo>
                <a:cubicBezTo>
                  <a:pt x="458831" y="1236806"/>
                  <a:pt x="460604" y="1236806"/>
                  <a:pt x="462377" y="1236362"/>
                </a:cubicBezTo>
                <a:cubicBezTo>
                  <a:pt x="462821" y="1236362"/>
                  <a:pt x="463264" y="1235919"/>
                  <a:pt x="463264" y="1235476"/>
                </a:cubicBezTo>
                <a:cubicBezTo>
                  <a:pt x="463707" y="1235476"/>
                  <a:pt x="464150" y="1235476"/>
                  <a:pt x="464594" y="1235476"/>
                </a:cubicBezTo>
                <a:cubicBezTo>
                  <a:pt x="471687" y="1235476"/>
                  <a:pt x="479666" y="1236362"/>
                  <a:pt x="486316" y="1233259"/>
                </a:cubicBezTo>
                <a:cubicBezTo>
                  <a:pt x="488976" y="1231486"/>
                  <a:pt x="491636" y="1229713"/>
                  <a:pt x="495182" y="1229269"/>
                </a:cubicBezTo>
                <a:cubicBezTo>
                  <a:pt x="500059" y="1228383"/>
                  <a:pt x="504935" y="1227496"/>
                  <a:pt x="509811" y="1226610"/>
                </a:cubicBezTo>
                <a:cubicBezTo>
                  <a:pt x="514244" y="1225723"/>
                  <a:pt x="519564" y="1224836"/>
                  <a:pt x="522667" y="1220847"/>
                </a:cubicBezTo>
                <a:cubicBezTo>
                  <a:pt x="526657" y="1214640"/>
                  <a:pt x="518678" y="1209764"/>
                  <a:pt x="512914" y="1208877"/>
                </a:cubicBezTo>
                <a:cubicBezTo>
                  <a:pt x="504492" y="1207104"/>
                  <a:pt x="496512" y="1209764"/>
                  <a:pt x="488089" y="1210207"/>
                </a:cubicBezTo>
                <a:cubicBezTo>
                  <a:pt x="481883" y="1210207"/>
                  <a:pt x="476563" y="1210207"/>
                  <a:pt x="471244" y="1211094"/>
                </a:cubicBezTo>
                <a:cubicBezTo>
                  <a:pt x="471244" y="1211094"/>
                  <a:pt x="470800" y="1210651"/>
                  <a:pt x="470800" y="1210651"/>
                </a:cubicBezTo>
                <a:cubicBezTo>
                  <a:pt x="467697" y="1210207"/>
                  <a:pt x="464150" y="1211094"/>
                  <a:pt x="461047" y="1212424"/>
                </a:cubicBezTo>
                <a:cubicBezTo>
                  <a:pt x="451738" y="1215527"/>
                  <a:pt x="443758" y="1222176"/>
                  <a:pt x="435779" y="1228383"/>
                </a:cubicBezTo>
                <a:cubicBezTo>
                  <a:pt x="435779" y="1228383"/>
                  <a:pt x="435779" y="1228383"/>
                  <a:pt x="435779" y="1228383"/>
                </a:cubicBezTo>
                <a:cubicBezTo>
                  <a:pt x="431346" y="1229269"/>
                  <a:pt x="426469" y="1230156"/>
                  <a:pt x="421593" y="1231043"/>
                </a:cubicBezTo>
                <a:cubicBezTo>
                  <a:pt x="406077" y="1233259"/>
                  <a:pt x="390561" y="1234589"/>
                  <a:pt x="375045" y="1235919"/>
                </a:cubicBezTo>
                <a:cubicBezTo>
                  <a:pt x="375045" y="1235476"/>
                  <a:pt x="375488" y="1235476"/>
                  <a:pt x="375488" y="1235033"/>
                </a:cubicBezTo>
                <a:cubicBezTo>
                  <a:pt x="377705" y="1230156"/>
                  <a:pt x="381252" y="1226610"/>
                  <a:pt x="385241" y="1223063"/>
                </a:cubicBezTo>
                <a:cubicBezTo>
                  <a:pt x="385241" y="1223063"/>
                  <a:pt x="385241" y="1223063"/>
                  <a:pt x="385241" y="1223063"/>
                </a:cubicBezTo>
                <a:cubicBezTo>
                  <a:pt x="400314" y="1223063"/>
                  <a:pt x="415386" y="1216857"/>
                  <a:pt x="426913" y="1207104"/>
                </a:cubicBezTo>
                <a:cubicBezTo>
                  <a:pt x="430902" y="1204444"/>
                  <a:pt x="435335" y="1203557"/>
                  <a:pt x="439325" y="1200898"/>
                </a:cubicBezTo>
                <a:cubicBezTo>
                  <a:pt x="444201" y="1197794"/>
                  <a:pt x="449965" y="1190258"/>
                  <a:pt x="445975" y="1184495"/>
                </a:cubicBezTo>
                <a:cubicBezTo>
                  <a:pt x="442872" y="1181392"/>
                  <a:pt x="437995" y="1183165"/>
                  <a:pt x="434449" y="1184052"/>
                </a:cubicBezTo>
                <a:cubicBezTo>
                  <a:pt x="434006" y="1184052"/>
                  <a:pt x="433562" y="1184495"/>
                  <a:pt x="433562" y="1184495"/>
                </a:cubicBezTo>
                <a:cubicBezTo>
                  <a:pt x="433119" y="1184495"/>
                  <a:pt x="433119" y="1184495"/>
                  <a:pt x="432675" y="1184495"/>
                </a:cubicBezTo>
                <a:cubicBezTo>
                  <a:pt x="431789" y="1184938"/>
                  <a:pt x="431346" y="1185382"/>
                  <a:pt x="430459" y="1185825"/>
                </a:cubicBezTo>
                <a:cubicBezTo>
                  <a:pt x="428685" y="1186712"/>
                  <a:pt x="426913" y="1187598"/>
                  <a:pt x="425139" y="1188928"/>
                </a:cubicBezTo>
                <a:cubicBezTo>
                  <a:pt x="421149" y="1191145"/>
                  <a:pt x="416716" y="1193361"/>
                  <a:pt x="412283" y="1195135"/>
                </a:cubicBezTo>
                <a:cubicBezTo>
                  <a:pt x="408737" y="1196021"/>
                  <a:pt x="405634" y="1196908"/>
                  <a:pt x="402087" y="1198238"/>
                </a:cubicBezTo>
                <a:cubicBezTo>
                  <a:pt x="395437" y="1201341"/>
                  <a:pt x="385241" y="1209320"/>
                  <a:pt x="383468" y="1217300"/>
                </a:cubicBezTo>
                <a:cubicBezTo>
                  <a:pt x="383025" y="1217743"/>
                  <a:pt x="383025" y="1218630"/>
                  <a:pt x="383025" y="1219517"/>
                </a:cubicBezTo>
                <a:cubicBezTo>
                  <a:pt x="379478" y="1222176"/>
                  <a:pt x="376375" y="1224836"/>
                  <a:pt x="374159" y="1228383"/>
                </a:cubicBezTo>
                <a:cubicBezTo>
                  <a:pt x="373716" y="1230156"/>
                  <a:pt x="371055" y="1233259"/>
                  <a:pt x="371055" y="1235476"/>
                </a:cubicBezTo>
                <a:cubicBezTo>
                  <a:pt x="366622" y="1235919"/>
                  <a:pt x="362189" y="1236362"/>
                  <a:pt x="357756" y="1236362"/>
                </a:cubicBezTo>
                <a:cubicBezTo>
                  <a:pt x="349333" y="1237249"/>
                  <a:pt x="340911" y="1237692"/>
                  <a:pt x="332044" y="1238579"/>
                </a:cubicBezTo>
                <a:cubicBezTo>
                  <a:pt x="332488" y="1238136"/>
                  <a:pt x="332931" y="1237249"/>
                  <a:pt x="333374" y="1236806"/>
                </a:cubicBezTo>
                <a:cubicBezTo>
                  <a:pt x="334704" y="1234146"/>
                  <a:pt x="336477" y="1232373"/>
                  <a:pt x="338694" y="1230156"/>
                </a:cubicBezTo>
                <a:cubicBezTo>
                  <a:pt x="339137" y="1230156"/>
                  <a:pt x="339580" y="1229713"/>
                  <a:pt x="340024" y="1229713"/>
                </a:cubicBezTo>
                <a:cubicBezTo>
                  <a:pt x="346230" y="1227496"/>
                  <a:pt x="352880" y="1226610"/>
                  <a:pt x="358643" y="1223950"/>
                </a:cubicBezTo>
                <a:cubicBezTo>
                  <a:pt x="363962" y="1221733"/>
                  <a:pt x="367509" y="1217743"/>
                  <a:pt x="370612" y="1213310"/>
                </a:cubicBezTo>
                <a:cubicBezTo>
                  <a:pt x="374159" y="1207991"/>
                  <a:pt x="379035" y="1204001"/>
                  <a:pt x="384355" y="1200454"/>
                </a:cubicBezTo>
                <a:cubicBezTo>
                  <a:pt x="387901" y="1197794"/>
                  <a:pt x="392778" y="1193805"/>
                  <a:pt x="391891" y="1188485"/>
                </a:cubicBezTo>
                <a:cubicBezTo>
                  <a:pt x="391448" y="1185382"/>
                  <a:pt x="387458" y="1183165"/>
                  <a:pt x="384355" y="1184495"/>
                </a:cubicBezTo>
                <a:cubicBezTo>
                  <a:pt x="383025" y="1184938"/>
                  <a:pt x="382138" y="1185825"/>
                  <a:pt x="380808" y="1186712"/>
                </a:cubicBezTo>
                <a:cubicBezTo>
                  <a:pt x="380808" y="1186712"/>
                  <a:pt x="380365" y="1186712"/>
                  <a:pt x="380365" y="1186712"/>
                </a:cubicBezTo>
                <a:cubicBezTo>
                  <a:pt x="372829" y="1190702"/>
                  <a:pt x="366179" y="1195578"/>
                  <a:pt x="359086" y="1199568"/>
                </a:cubicBezTo>
                <a:cubicBezTo>
                  <a:pt x="348890" y="1204444"/>
                  <a:pt x="338251" y="1213310"/>
                  <a:pt x="336477" y="1224836"/>
                </a:cubicBezTo>
                <a:cubicBezTo>
                  <a:pt x="336034" y="1226166"/>
                  <a:pt x="336034" y="1227053"/>
                  <a:pt x="336034" y="1227939"/>
                </a:cubicBezTo>
                <a:cubicBezTo>
                  <a:pt x="333818" y="1230599"/>
                  <a:pt x="332044" y="1233259"/>
                  <a:pt x="330271" y="1235919"/>
                </a:cubicBezTo>
                <a:cubicBezTo>
                  <a:pt x="329828" y="1236806"/>
                  <a:pt x="328941" y="1238136"/>
                  <a:pt x="328498" y="1239022"/>
                </a:cubicBezTo>
                <a:cubicBezTo>
                  <a:pt x="317415" y="1239909"/>
                  <a:pt x="306775" y="1240796"/>
                  <a:pt x="295693" y="1241682"/>
                </a:cubicBezTo>
                <a:cubicBezTo>
                  <a:pt x="296136" y="1241239"/>
                  <a:pt x="296136" y="1240796"/>
                  <a:pt x="296136" y="1240352"/>
                </a:cubicBezTo>
                <a:cubicBezTo>
                  <a:pt x="296136" y="1239909"/>
                  <a:pt x="296580" y="1239466"/>
                  <a:pt x="297023" y="1238579"/>
                </a:cubicBezTo>
                <a:cubicBezTo>
                  <a:pt x="300126" y="1240352"/>
                  <a:pt x="307219" y="1235476"/>
                  <a:pt x="309879" y="1233702"/>
                </a:cubicBezTo>
                <a:cubicBezTo>
                  <a:pt x="309879" y="1233702"/>
                  <a:pt x="310322" y="1233259"/>
                  <a:pt x="310322" y="1233259"/>
                </a:cubicBezTo>
                <a:cubicBezTo>
                  <a:pt x="312539" y="1232373"/>
                  <a:pt x="314312" y="1231486"/>
                  <a:pt x="316528" y="1230156"/>
                </a:cubicBezTo>
                <a:cubicBezTo>
                  <a:pt x="321848" y="1227496"/>
                  <a:pt x="324065" y="1221733"/>
                  <a:pt x="327168" y="1217300"/>
                </a:cubicBezTo>
                <a:cubicBezTo>
                  <a:pt x="332488" y="1211094"/>
                  <a:pt x="340911" y="1204887"/>
                  <a:pt x="341354" y="1196021"/>
                </a:cubicBezTo>
                <a:cubicBezTo>
                  <a:pt x="341354" y="1193361"/>
                  <a:pt x="339580" y="1191145"/>
                  <a:pt x="336921" y="1190702"/>
                </a:cubicBezTo>
                <a:cubicBezTo>
                  <a:pt x="332931" y="1190702"/>
                  <a:pt x="329828" y="1192031"/>
                  <a:pt x="326724" y="1194691"/>
                </a:cubicBezTo>
                <a:cubicBezTo>
                  <a:pt x="323621" y="1195135"/>
                  <a:pt x="315642" y="1209764"/>
                  <a:pt x="312982" y="1211980"/>
                </a:cubicBezTo>
                <a:cubicBezTo>
                  <a:pt x="308105" y="1215084"/>
                  <a:pt x="303229" y="1218187"/>
                  <a:pt x="300126" y="1223063"/>
                </a:cubicBezTo>
                <a:cubicBezTo>
                  <a:pt x="298353" y="1225280"/>
                  <a:pt x="297466" y="1228383"/>
                  <a:pt x="296580" y="1231043"/>
                </a:cubicBezTo>
                <a:cubicBezTo>
                  <a:pt x="296580" y="1231929"/>
                  <a:pt x="296136" y="1232373"/>
                  <a:pt x="296136" y="1233259"/>
                </a:cubicBezTo>
                <a:cubicBezTo>
                  <a:pt x="294806" y="1234589"/>
                  <a:pt x="293476" y="1235919"/>
                  <a:pt x="292590" y="1237692"/>
                </a:cubicBezTo>
                <a:cubicBezTo>
                  <a:pt x="291703" y="1239022"/>
                  <a:pt x="291260" y="1240796"/>
                  <a:pt x="291703" y="1242125"/>
                </a:cubicBezTo>
                <a:cubicBezTo>
                  <a:pt x="287713" y="1242569"/>
                  <a:pt x="284167" y="1243012"/>
                  <a:pt x="280177" y="1243012"/>
                </a:cubicBezTo>
                <a:cubicBezTo>
                  <a:pt x="279290" y="1243012"/>
                  <a:pt x="278404" y="1243012"/>
                  <a:pt x="277517" y="1243012"/>
                </a:cubicBezTo>
                <a:cubicBezTo>
                  <a:pt x="277960" y="1227053"/>
                  <a:pt x="278847" y="1211094"/>
                  <a:pt x="280621" y="1195135"/>
                </a:cubicBezTo>
                <a:cubicBezTo>
                  <a:pt x="283723" y="1170309"/>
                  <a:pt x="288157" y="1145927"/>
                  <a:pt x="293476" y="1121545"/>
                </a:cubicBezTo>
                <a:cubicBezTo>
                  <a:pt x="298796" y="1121989"/>
                  <a:pt x="304116" y="1121989"/>
                  <a:pt x="309436" y="1122432"/>
                </a:cubicBezTo>
                <a:cubicBezTo>
                  <a:pt x="318302" y="1122432"/>
                  <a:pt x="327168" y="1121989"/>
                  <a:pt x="335590" y="1121989"/>
                </a:cubicBezTo>
                <a:cubicBezTo>
                  <a:pt x="336034" y="1121989"/>
                  <a:pt x="336034" y="1122432"/>
                  <a:pt x="336034" y="1122432"/>
                </a:cubicBezTo>
                <a:cubicBezTo>
                  <a:pt x="337807" y="1124205"/>
                  <a:pt x="340024" y="1125978"/>
                  <a:pt x="342240" y="1127752"/>
                </a:cubicBezTo>
                <a:cubicBezTo>
                  <a:pt x="342240" y="1128638"/>
                  <a:pt x="342684" y="1129968"/>
                  <a:pt x="342684" y="1130855"/>
                </a:cubicBezTo>
                <a:cubicBezTo>
                  <a:pt x="343127" y="1132628"/>
                  <a:pt x="343570" y="1134844"/>
                  <a:pt x="344457" y="1136618"/>
                </a:cubicBezTo>
                <a:cubicBezTo>
                  <a:pt x="346673" y="1141494"/>
                  <a:pt x="350663" y="1144154"/>
                  <a:pt x="355096" y="1146814"/>
                </a:cubicBezTo>
                <a:cubicBezTo>
                  <a:pt x="355539" y="1147257"/>
                  <a:pt x="355983" y="1147257"/>
                  <a:pt x="355983" y="1147257"/>
                </a:cubicBezTo>
                <a:cubicBezTo>
                  <a:pt x="357313" y="1148144"/>
                  <a:pt x="358200" y="1148587"/>
                  <a:pt x="359529" y="1149474"/>
                </a:cubicBezTo>
                <a:cubicBezTo>
                  <a:pt x="360859" y="1150360"/>
                  <a:pt x="361746" y="1150804"/>
                  <a:pt x="363076" y="1151247"/>
                </a:cubicBezTo>
                <a:cubicBezTo>
                  <a:pt x="367952" y="1153907"/>
                  <a:pt x="372829" y="1156123"/>
                  <a:pt x="377262" y="1157897"/>
                </a:cubicBezTo>
                <a:cubicBezTo>
                  <a:pt x="383025" y="1161000"/>
                  <a:pt x="387458" y="1165876"/>
                  <a:pt x="392334" y="1170309"/>
                </a:cubicBezTo>
                <a:cubicBezTo>
                  <a:pt x="394551" y="1172083"/>
                  <a:pt x="396767" y="1173856"/>
                  <a:pt x="399870" y="1175186"/>
                </a:cubicBezTo>
                <a:cubicBezTo>
                  <a:pt x="402531" y="1176516"/>
                  <a:pt x="404747" y="1178289"/>
                  <a:pt x="407850" y="1178732"/>
                </a:cubicBezTo>
                <a:cubicBezTo>
                  <a:pt x="408293" y="1178732"/>
                  <a:pt x="408737" y="1178732"/>
                  <a:pt x="408737" y="1178289"/>
                </a:cubicBezTo>
                <a:cubicBezTo>
                  <a:pt x="414943" y="1179619"/>
                  <a:pt x="422036" y="1174742"/>
                  <a:pt x="417603" y="1168093"/>
                </a:cubicBezTo>
                <a:cubicBezTo>
                  <a:pt x="411397" y="1157897"/>
                  <a:pt x="399427" y="1153464"/>
                  <a:pt x="390561" y="1146371"/>
                </a:cubicBezTo>
                <a:cubicBezTo>
                  <a:pt x="385685" y="1142381"/>
                  <a:pt x="381695" y="1137061"/>
                  <a:pt x="376375" y="1133071"/>
                </a:cubicBezTo>
                <a:cubicBezTo>
                  <a:pt x="368839" y="1127308"/>
                  <a:pt x="359529" y="1123762"/>
                  <a:pt x="350220" y="1124205"/>
                </a:cubicBezTo>
                <a:cubicBezTo>
                  <a:pt x="348890" y="1124205"/>
                  <a:pt x="347560" y="1124205"/>
                  <a:pt x="346230" y="1124205"/>
                </a:cubicBezTo>
                <a:cubicBezTo>
                  <a:pt x="344900" y="1123319"/>
                  <a:pt x="344013" y="1121989"/>
                  <a:pt x="342684" y="1121102"/>
                </a:cubicBezTo>
                <a:cubicBezTo>
                  <a:pt x="358200" y="1120658"/>
                  <a:pt x="373716" y="1120215"/>
                  <a:pt x="389231" y="1119329"/>
                </a:cubicBezTo>
                <a:cubicBezTo>
                  <a:pt x="390561" y="1121102"/>
                  <a:pt x="392778" y="1122432"/>
                  <a:pt x="394551" y="1123319"/>
                </a:cubicBezTo>
                <a:cubicBezTo>
                  <a:pt x="395881" y="1124205"/>
                  <a:pt x="397211" y="1124648"/>
                  <a:pt x="398541" y="1125092"/>
                </a:cubicBezTo>
                <a:cubicBezTo>
                  <a:pt x="398541" y="1127308"/>
                  <a:pt x="400314" y="1129525"/>
                  <a:pt x="401644" y="1131298"/>
                </a:cubicBezTo>
                <a:cubicBezTo>
                  <a:pt x="408737" y="1141051"/>
                  <a:pt x="418046" y="1149030"/>
                  <a:pt x="429129" y="1153907"/>
                </a:cubicBezTo>
                <a:cubicBezTo>
                  <a:pt x="433562" y="1156123"/>
                  <a:pt x="437995" y="1156567"/>
                  <a:pt x="442429" y="1158340"/>
                </a:cubicBezTo>
                <a:cubicBezTo>
                  <a:pt x="448191" y="1160556"/>
                  <a:pt x="453068" y="1164103"/>
                  <a:pt x="458388" y="1166763"/>
                </a:cubicBezTo>
                <a:cubicBezTo>
                  <a:pt x="458831" y="1166763"/>
                  <a:pt x="458831" y="1166763"/>
                  <a:pt x="459274" y="1166763"/>
                </a:cubicBezTo>
                <a:cubicBezTo>
                  <a:pt x="461491" y="1167649"/>
                  <a:pt x="463264" y="1168979"/>
                  <a:pt x="465480" y="1169423"/>
                </a:cubicBezTo>
                <a:cubicBezTo>
                  <a:pt x="469027" y="1170309"/>
                  <a:pt x="473903" y="1168979"/>
                  <a:pt x="474347" y="1164989"/>
                </a:cubicBezTo>
                <a:cubicBezTo>
                  <a:pt x="474790" y="1162330"/>
                  <a:pt x="472573" y="1160113"/>
                  <a:pt x="470800" y="1158340"/>
                </a:cubicBezTo>
                <a:cubicBezTo>
                  <a:pt x="467697" y="1155237"/>
                  <a:pt x="464150" y="1152577"/>
                  <a:pt x="461047" y="1149917"/>
                </a:cubicBezTo>
                <a:cubicBezTo>
                  <a:pt x="452624" y="1144154"/>
                  <a:pt x="442429" y="1141494"/>
                  <a:pt x="434892" y="1134401"/>
                </a:cubicBezTo>
                <a:cubicBezTo>
                  <a:pt x="427799" y="1127752"/>
                  <a:pt x="418490" y="1122432"/>
                  <a:pt x="408293" y="1121989"/>
                </a:cubicBezTo>
                <a:cubicBezTo>
                  <a:pt x="406077" y="1121989"/>
                  <a:pt x="403417" y="1121545"/>
                  <a:pt x="401201" y="1122432"/>
                </a:cubicBezTo>
                <a:cubicBezTo>
                  <a:pt x="398984" y="1121102"/>
                  <a:pt x="397211" y="1119772"/>
                  <a:pt x="395437" y="1118442"/>
                </a:cubicBezTo>
                <a:cubicBezTo>
                  <a:pt x="415386" y="1117112"/>
                  <a:pt x="435335" y="1115782"/>
                  <a:pt x="455284" y="1114009"/>
                </a:cubicBezTo>
                <a:cubicBezTo>
                  <a:pt x="455284" y="1115339"/>
                  <a:pt x="456171" y="1116225"/>
                  <a:pt x="457057" y="1117112"/>
                </a:cubicBezTo>
                <a:cubicBezTo>
                  <a:pt x="457944" y="1118442"/>
                  <a:pt x="459274" y="1119329"/>
                  <a:pt x="460161" y="1120658"/>
                </a:cubicBezTo>
                <a:cubicBezTo>
                  <a:pt x="460161" y="1121102"/>
                  <a:pt x="460604" y="1121545"/>
                  <a:pt x="460604" y="1122432"/>
                </a:cubicBezTo>
                <a:cubicBezTo>
                  <a:pt x="462377" y="1127308"/>
                  <a:pt x="465037" y="1131741"/>
                  <a:pt x="468140" y="1135731"/>
                </a:cubicBezTo>
                <a:cubicBezTo>
                  <a:pt x="473460" y="1143267"/>
                  <a:pt x="480553" y="1149917"/>
                  <a:pt x="489419" y="1153464"/>
                </a:cubicBezTo>
                <a:cubicBezTo>
                  <a:pt x="499172" y="1156567"/>
                  <a:pt x="504935" y="1165876"/>
                  <a:pt x="513358" y="1170753"/>
                </a:cubicBezTo>
                <a:cubicBezTo>
                  <a:pt x="513801" y="1170753"/>
                  <a:pt x="514244" y="1170753"/>
                  <a:pt x="514244" y="1170309"/>
                </a:cubicBezTo>
                <a:cubicBezTo>
                  <a:pt x="514244" y="1170309"/>
                  <a:pt x="514244" y="1170309"/>
                  <a:pt x="514244" y="1170309"/>
                </a:cubicBezTo>
                <a:cubicBezTo>
                  <a:pt x="516018" y="1171196"/>
                  <a:pt x="517791" y="1172083"/>
                  <a:pt x="520008" y="1172526"/>
                </a:cubicBezTo>
                <a:cubicBezTo>
                  <a:pt x="523111" y="1173412"/>
                  <a:pt x="527987" y="1172969"/>
                  <a:pt x="529317" y="1169423"/>
                </a:cubicBezTo>
                <a:cubicBezTo>
                  <a:pt x="531090" y="1160556"/>
                  <a:pt x="505821" y="1145041"/>
                  <a:pt x="500059" y="1138391"/>
                </a:cubicBezTo>
                <a:cubicBezTo>
                  <a:pt x="492522" y="1130855"/>
                  <a:pt x="485873" y="1120658"/>
                  <a:pt x="474347" y="1118885"/>
                </a:cubicBezTo>
                <a:cubicBezTo>
                  <a:pt x="472130" y="1118885"/>
                  <a:pt x="467254" y="1117999"/>
                  <a:pt x="464150" y="1118442"/>
                </a:cubicBezTo>
                <a:cubicBezTo>
                  <a:pt x="463264" y="1117556"/>
                  <a:pt x="462377" y="1116669"/>
                  <a:pt x="461934" y="1115782"/>
                </a:cubicBezTo>
                <a:cubicBezTo>
                  <a:pt x="461491" y="1115339"/>
                  <a:pt x="460604" y="1114009"/>
                  <a:pt x="460161" y="1113122"/>
                </a:cubicBezTo>
                <a:cubicBezTo>
                  <a:pt x="472573" y="1111792"/>
                  <a:pt x="484543" y="1110906"/>
                  <a:pt x="496955" y="1109133"/>
                </a:cubicBezTo>
                <a:cubicBezTo>
                  <a:pt x="500502" y="1108689"/>
                  <a:pt x="504492" y="1108246"/>
                  <a:pt x="508038" y="1107803"/>
                </a:cubicBezTo>
                <a:cubicBezTo>
                  <a:pt x="508925" y="1110019"/>
                  <a:pt x="511585" y="1113122"/>
                  <a:pt x="514244" y="1115782"/>
                </a:cubicBezTo>
                <a:cubicBezTo>
                  <a:pt x="514688" y="1121102"/>
                  <a:pt x="516904" y="1126422"/>
                  <a:pt x="520008" y="1130855"/>
                </a:cubicBezTo>
                <a:cubicBezTo>
                  <a:pt x="524441" y="1136174"/>
                  <a:pt x="530647" y="1139721"/>
                  <a:pt x="535524" y="1144154"/>
                </a:cubicBezTo>
                <a:cubicBezTo>
                  <a:pt x="542173" y="1150360"/>
                  <a:pt x="547049" y="1160113"/>
                  <a:pt x="556802" y="1161443"/>
                </a:cubicBezTo>
                <a:cubicBezTo>
                  <a:pt x="556802" y="1161443"/>
                  <a:pt x="556802" y="1161443"/>
                  <a:pt x="556802" y="1161443"/>
                </a:cubicBezTo>
                <a:cubicBezTo>
                  <a:pt x="557689" y="1161886"/>
                  <a:pt x="558132" y="1162330"/>
                  <a:pt x="559019" y="1162330"/>
                </a:cubicBezTo>
                <a:cubicBezTo>
                  <a:pt x="564782" y="1164103"/>
                  <a:pt x="570102" y="1160113"/>
                  <a:pt x="567885" y="1154350"/>
                </a:cubicBezTo>
                <a:cubicBezTo>
                  <a:pt x="565668" y="1147701"/>
                  <a:pt x="559019" y="1143711"/>
                  <a:pt x="554142" y="1139278"/>
                </a:cubicBezTo>
                <a:cubicBezTo>
                  <a:pt x="550596" y="1136618"/>
                  <a:pt x="547493" y="1133958"/>
                  <a:pt x="544833" y="1129968"/>
                </a:cubicBezTo>
                <a:cubicBezTo>
                  <a:pt x="542616" y="1126422"/>
                  <a:pt x="540400" y="1122875"/>
                  <a:pt x="536853" y="1120215"/>
                </a:cubicBezTo>
                <a:cubicBezTo>
                  <a:pt x="531090" y="1116669"/>
                  <a:pt x="525327" y="1112679"/>
                  <a:pt x="518678" y="1111792"/>
                </a:cubicBezTo>
                <a:cubicBezTo>
                  <a:pt x="518234" y="1111792"/>
                  <a:pt x="517347" y="1111792"/>
                  <a:pt x="516904" y="1111792"/>
                </a:cubicBezTo>
                <a:cubicBezTo>
                  <a:pt x="515575" y="1110019"/>
                  <a:pt x="514244" y="1108689"/>
                  <a:pt x="512914" y="1106916"/>
                </a:cubicBezTo>
                <a:cubicBezTo>
                  <a:pt x="524441" y="1105586"/>
                  <a:pt x="535967" y="1104699"/>
                  <a:pt x="547493" y="1103370"/>
                </a:cubicBezTo>
                <a:cubicBezTo>
                  <a:pt x="547493" y="1103370"/>
                  <a:pt x="547493" y="1103813"/>
                  <a:pt x="547493" y="1103813"/>
                </a:cubicBezTo>
                <a:cubicBezTo>
                  <a:pt x="549709" y="1106916"/>
                  <a:pt x="552369" y="1109133"/>
                  <a:pt x="555472" y="1111349"/>
                </a:cubicBezTo>
                <a:cubicBezTo>
                  <a:pt x="555916" y="1112679"/>
                  <a:pt x="556802" y="1114452"/>
                  <a:pt x="557689" y="1116225"/>
                </a:cubicBezTo>
                <a:cubicBezTo>
                  <a:pt x="559019" y="1118442"/>
                  <a:pt x="560349" y="1120658"/>
                  <a:pt x="561678" y="1122432"/>
                </a:cubicBezTo>
                <a:cubicBezTo>
                  <a:pt x="564339" y="1125978"/>
                  <a:pt x="567442" y="1129968"/>
                  <a:pt x="571431" y="1133071"/>
                </a:cubicBezTo>
                <a:cubicBezTo>
                  <a:pt x="574091" y="1135288"/>
                  <a:pt x="577194" y="1136174"/>
                  <a:pt x="580297" y="1137504"/>
                </a:cubicBezTo>
                <a:cubicBezTo>
                  <a:pt x="583401" y="1139278"/>
                  <a:pt x="586504" y="1140607"/>
                  <a:pt x="590051" y="1141494"/>
                </a:cubicBezTo>
                <a:cubicBezTo>
                  <a:pt x="596257" y="1144597"/>
                  <a:pt x="602463" y="1148587"/>
                  <a:pt x="609556" y="1149030"/>
                </a:cubicBezTo>
                <a:cubicBezTo>
                  <a:pt x="610000" y="1149030"/>
                  <a:pt x="610442" y="1148587"/>
                  <a:pt x="610442" y="1148144"/>
                </a:cubicBezTo>
                <a:cubicBezTo>
                  <a:pt x="611773" y="1148587"/>
                  <a:pt x="613103" y="1149030"/>
                  <a:pt x="614876" y="1149030"/>
                </a:cubicBezTo>
                <a:cubicBezTo>
                  <a:pt x="621083" y="1149474"/>
                  <a:pt x="625958" y="1144597"/>
                  <a:pt x="620639" y="1139721"/>
                </a:cubicBezTo>
                <a:cubicBezTo>
                  <a:pt x="617536" y="1136618"/>
                  <a:pt x="613545" y="1134844"/>
                  <a:pt x="610000" y="1132185"/>
                </a:cubicBezTo>
                <a:cubicBezTo>
                  <a:pt x="601576" y="1127752"/>
                  <a:pt x="594040" y="1122432"/>
                  <a:pt x="586947" y="1116225"/>
                </a:cubicBezTo>
                <a:cubicBezTo>
                  <a:pt x="579855" y="1111792"/>
                  <a:pt x="570988" y="1110462"/>
                  <a:pt x="563009" y="1108246"/>
                </a:cubicBezTo>
                <a:cubicBezTo>
                  <a:pt x="560792" y="1107803"/>
                  <a:pt x="559462" y="1107803"/>
                  <a:pt x="558575" y="1107803"/>
                </a:cubicBezTo>
                <a:cubicBezTo>
                  <a:pt x="557245" y="1106473"/>
                  <a:pt x="555472" y="1105143"/>
                  <a:pt x="554142" y="1103813"/>
                </a:cubicBezTo>
                <a:cubicBezTo>
                  <a:pt x="553699" y="1103370"/>
                  <a:pt x="553256" y="1102926"/>
                  <a:pt x="552812" y="1102483"/>
                </a:cubicBezTo>
                <a:cubicBezTo>
                  <a:pt x="562122" y="1101596"/>
                  <a:pt x="571431" y="1100710"/>
                  <a:pt x="580741" y="1099823"/>
                </a:cubicBezTo>
                <a:cubicBezTo>
                  <a:pt x="580741" y="1099823"/>
                  <a:pt x="580741" y="1099823"/>
                  <a:pt x="581185" y="1100266"/>
                </a:cubicBezTo>
                <a:cubicBezTo>
                  <a:pt x="585174" y="1102483"/>
                  <a:pt x="589607" y="1104256"/>
                  <a:pt x="594040" y="1105143"/>
                </a:cubicBezTo>
                <a:cubicBezTo>
                  <a:pt x="598917" y="1105586"/>
                  <a:pt x="603793" y="1108246"/>
                  <a:pt x="608670" y="1108246"/>
                </a:cubicBezTo>
                <a:cubicBezTo>
                  <a:pt x="610000" y="1108246"/>
                  <a:pt x="612659" y="1108689"/>
                  <a:pt x="613989" y="1107359"/>
                </a:cubicBezTo>
                <a:cubicBezTo>
                  <a:pt x="622412" y="1107359"/>
                  <a:pt x="629949" y="1103370"/>
                  <a:pt x="637927" y="1101596"/>
                </a:cubicBezTo>
                <a:cubicBezTo>
                  <a:pt x="646794" y="1099823"/>
                  <a:pt x="661867" y="1103813"/>
                  <a:pt x="667630" y="1095390"/>
                </a:cubicBezTo>
                <a:cubicBezTo>
                  <a:pt x="670733" y="1089184"/>
                  <a:pt x="662753" y="1084751"/>
                  <a:pt x="657876" y="1083421"/>
                </a:cubicBezTo>
                <a:cubicBezTo>
                  <a:pt x="649898" y="1080761"/>
                  <a:pt x="641474" y="1082091"/>
                  <a:pt x="633494" y="1082091"/>
                </a:cubicBezTo>
                <a:cubicBezTo>
                  <a:pt x="633494" y="1081647"/>
                  <a:pt x="633052" y="1081647"/>
                  <a:pt x="632608" y="1081647"/>
                </a:cubicBezTo>
                <a:cubicBezTo>
                  <a:pt x="622412" y="1081647"/>
                  <a:pt x="612216" y="1078101"/>
                  <a:pt x="602020" y="1081204"/>
                </a:cubicBezTo>
                <a:cubicBezTo>
                  <a:pt x="593596" y="1083421"/>
                  <a:pt x="587391" y="1090070"/>
                  <a:pt x="581185" y="1096276"/>
                </a:cubicBezTo>
                <a:cubicBezTo>
                  <a:pt x="580741" y="1096720"/>
                  <a:pt x="580741" y="1096720"/>
                  <a:pt x="580741" y="1097163"/>
                </a:cubicBezTo>
                <a:cubicBezTo>
                  <a:pt x="566998" y="1098050"/>
                  <a:pt x="553699" y="1098936"/>
                  <a:pt x="540400" y="1099823"/>
                </a:cubicBezTo>
                <a:cubicBezTo>
                  <a:pt x="541286" y="1097607"/>
                  <a:pt x="542173" y="1095833"/>
                  <a:pt x="543060" y="1094060"/>
                </a:cubicBezTo>
                <a:cubicBezTo>
                  <a:pt x="543503" y="1092730"/>
                  <a:pt x="544390" y="1091843"/>
                  <a:pt x="545276" y="1090513"/>
                </a:cubicBezTo>
                <a:cubicBezTo>
                  <a:pt x="545719" y="1090070"/>
                  <a:pt x="546606" y="1090070"/>
                  <a:pt x="547049" y="1089627"/>
                </a:cubicBezTo>
                <a:cubicBezTo>
                  <a:pt x="552812" y="1088297"/>
                  <a:pt x="558575" y="1085194"/>
                  <a:pt x="562565" y="1080761"/>
                </a:cubicBezTo>
                <a:cubicBezTo>
                  <a:pt x="564339" y="1079431"/>
                  <a:pt x="564782" y="1076771"/>
                  <a:pt x="566555" y="1075441"/>
                </a:cubicBezTo>
                <a:cubicBezTo>
                  <a:pt x="572318" y="1072338"/>
                  <a:pt x="579411" y="1070565"/>
                  <a:pt x="583844" y="1065688"/>
                </a:cubicBezTo>
                <a:cubicBezTo>
                  <a:pt x="590051" y="1058595"/>
                  <a:pt x="599360" y="1048399"/>
                  <a:pt x="598030" y="1038203"/>
                </a:cubicBezTo>
                <a:cubicBezTo>
                  <a:pt x="597143" y="1035100"/>
                  <a:pt x="593596" y="1035100"/>
                  <a:pt x="591824" y="1037316"/>
                </a:cubicBezTo>
                <a:cubicBezTo>
                  <a:pt x="586504" y="1041306"/>
                  <a:pt x="581627" y="1045739"/>
                  <a:pt x="576308" y="1049729"/>
                </a:cubicBezTo>
                <a:cubicBezTo>
                  <a:pt x="564782" y="1055935"/>
                  <a:pt x="551483" y="1061255"/>
                  <a:pt x="545276" y="1073668"/>
                </a:cubicBezTo>
                <a:cubicBezTo>
                  <a:pt x="544390" y="1075884"/>
                  <a:pt x="537740" y="1088297"/>
                  <a:pt x="539957" y="1090957"/>
                </a:cubicBezTo>
                <a:cubicBezTo>
                  <a:pt x="538627" y="1093173"/>
                  <a:pt x="537740" y="1095833"/>
                  <a:pt x="536853" y="1098493"/>
                </a:cubicBezTo>
                <a:cubicBezTo>
                  <a:pt x="536853" y="1098936"/>
                  <a:pt x="536410" y="1099823"/>
                  <a:pt x="536410" y="1100266"/>
                </a:cubicBezTo>
                <a:cubicBezTo>
                  <a:pt x="527101" y="1101153"/>
                  <a:pt x="517791" y="1102040"/>
                  <a:pt x="508038" y="1102926"/>
                </a:cubicBezTo>
                <a:cubicBezTo>
                  <a:pt x="508481" y="1100710"/>
                  <a:pt x="508925" y="1098936"/>
                  <a:pt x="509368" y="1096720"/>
                </a:cubicBezTo>
                <a:cubicBezTo>
                  <a:pt x="510255" y="1094947"/>
                  <a:pt x="510698" y="1092730"/>
                  <a:pt x="511142" y="1090513"/>
                </a:cubicBezTo>
                <a:cubicBezTo>
                  <a:pt x="514244" y="1088297"/>
                  <a:pt x="517791" y="1086524"/>
                  <a:pt x="520894" y="1084307"/>
                </a:cubicBezTo>
                <a:cubicBezTo>
                  <a:pt x="524441" y="1081204"/>
                  <a:pt x="527544" y="1077214"/>
                  <a:pt x="530204" y="1073225"/>
                </a:cubicBezTo>
                <a:cubicBezTo>
                  <a:pt x="532420" y="1069678"/>
                  <a:pt x="533307" y="1064802"/>
                  <a:pt x="535967" y="1061698"/>
                </a:cubicBezTo>
                <a:cubicBezTo>
                  <a:pt x="540843" y="1055492"/>
                  <a:pt x="547936" y="1049729"/>
                  <a:pt x="549266" y="1041306"/>
                </a:cubicBezTo>
                <a:cubicBezTo>
                  <a:pt x="550152" y="1034657"/>
                  <a:pt x="544833" y="1030223"/>
                  <a:pt x="539957" y="1032440"/>
                </a:cubicBezTo>
                <a:cubicBezTo>
                  <a:pt x="539070" y="1032440"/>
                  <a:pt x="538183" y="1032883"/>
                  <a:pt x="537740" y="1033327"/>
                </a:cubicBezTo>
                <a:cubicBezTo>
                  <a:pt x="527544" y="1040420"/>
                  <a:pt x="523111" y="1052832"/>
                  <a:pt x="515575" y="1062585"/>
                </a:cubicBezTo>
                <a:cubicBezTo>
                  <a:pt x="513801" y="1065245"/>
                  <a:pt x="511142" y="1067018"/>
                  <a:pt x="509368" y="1070121"/>
                </a:cubicBezTo>
                <a:cubicBezTo>
                  <a:pt x="506708" y="1074554"/>
                  <a:pt x="506265" y="1079874"/>
                  <a:pt x="506265" y="1085194"/>
                </a:cubicBezTo>
                <a:cubicBezTo>
                  <a:pt x="506265" y="1086524"/>
                  <a:pt x="506265" y="1087854"/>
                  <a:pt x="506265" y="1089184"/>
                </a:cubicBezTo>
                <a:cubicBezTo>
                  <a:pt x="506265" y="1090513"/>
                  <a:pt x="505821" y="1091843"/>
                  <a:pt x="506708" y="1092730"/>
                </a:cubicBezTo>
                <a:cubicBezTo>
                  <a:pt x="505821" y="1095390"/>
                  <a:pt x="504935" y="1098050"/>
                  <a:pt x="504492" y="1101153"/>
                </a:cubicBezTo>
                <a:cubicBezTo>
                  <a:pt x="504492" y="1101596"/>
                  <a:pt x="504492" y="1102483"/>
                  <a:pt x="504048" y="1102926"/>
                </a:cubicBezTo>
                <a:cubicBezTo>
                  <a:pt x="484986" y="1104699"/>
                  <a:pt x="466367" y="1106473"/>
                  <a:pt x="447305" y="1108246"/>
                </a:cubicBezTo>
                <a:cubicBezTo>
                  <a:pt x="447305" y="1108246"/>
                  <a:pt x="447305" y="1107803"/>
                  <a:pt x="447305" y="1107359"/>
                </a:cubicBezTo>
                <a:cubicBezTo>
                  <a:pt x="449078" y="1102483"/>
                  <a:pt x="451295" y="1098050"/>
                  <a:pt x="453954" y="1094060"/>
                </a:cubicBezTo>
                <a:cubicBezTo>
                  <a:pt x="454398" y="1094060"/>
                  <a:pt x="455284" y="1094060"/>
                  <a:pt x="455728" y="1094060"/>
                </a:cubicBezTo>
                <a:cubicBezTo>
                  <a:pt x="463707" y="1092287"/>
                  <a:pt x="470800" y="1088297"/>
                  <a:pt x="476120" y="1082091"/>
                </a:cubicBezTo>
                <a:cubicBezTo>
                  <a:pt x="478780" y="1078988"/>
                  <a:pt x="480996" y="1074998"/>
                  <a:pt x="482770" y="1071008"/>
                </a:cubicBezTo>
                <a:cubicBezTo>
                  <a:pt x="484099" y="1067905"/>
                  <a:pt x="484986" y="1064802"/>
                  <a:pt x="486759" y="1062142"/>
                </a:cubicBezTo>
                <a:cubicBezTo>
                  <a:pt x="492522" y="1056379"/>
                  <a:pt x="498285" y="1050616"/>
                  <a:pt x="501388" y="1042636"/>
                </a:cubicBezTo>
                <a:cubicBezTo>
                  <a:pt x="503605" y="1038646"/>
                  <a:pt x="501832" y="1035100"/>
                  <a:pt x="498285" y="1035100"/>
                </a:cubicBezTo>
                <a:cubicBezTo>
                  <a:pt x="497842" y="1034657"/>
                  <a:pt x="496512" y="1034657"/>
                  <a:pt x="495626" y="1035100"/>
                </a:cubicBezTo>
                <a:cubicBezTo>
                  <a:pt x="484543" y="1038646"/>
                  <a:pt x="478780" y="1050172"/>
                  <a:pt x="470800" y="1057709"/>
                </a:cubicBezTo>
                <a:cubicBezTo>
                  <a:pt x="465924" y="1062142"/>
                  <a:pt x="459717" y="1065688"/>
                  <a:pt x="456171" y="1071451"/>
                </a:cubicBezTo>
                <a:cubicBezTo>
                  <a:pt x="451738" y="1077658"/>
                  <a:pt x="448191" y="1085194"/>
                  <a:pt x="449965" y="1093173"/>
                </a:cubicBezTo>
                <a:cubicBezTo>
                  <a:pt x="446862" y="1097607"/>
                  <a:pt x="444645" y="1102926"/>
                  <a:pt x="443758" y="1108689"/>
                </a:cubicBezTo>
                <a:cubicBezTo>
                  <a:pt x="428685" y="1110019"/>
                  <a:pt x="413613" y="1110906"/>
                  <a:pt x="398984" y="1111792"/>
                </a:cubicBezTo>
                <a:cubicBezTo>
                  <a:pt x="399427" y="1109133"/>
                  <a:pt x="399870" y="1106916"/>
                  <a:pt x="400757" y="1104256"/>
                </a:cubicBezTo>
                <a:cubicBezTo>
                  <a:pt x="400757" y="1104256"/>
                  <a:pt x="401201" y="1103813"/>
                  <a:pt x="401201" y="1103813"/>
                </a:cubicBezTo>
                <a:cubicBezTo>
                  <a:pt x="404303" y="1102926"/>
                  <a:pt x="407407" y="1102483"/>
                  <a:pt x="410067" y="1100710"/>
                </a:cubicBezTo>
                <a:cubicBezTo>
                  <a:pt x="419376" y="1096276"/>
                  <a:pt x="425583" y="1087854"/>
                  <a:pt x="430902" y="1079431"/>
                </a:cubicBezTo>
                <a:cubicBezTo>
                  <a:pt x="434449" y="1074554"/>
                  <a:pt x="439768" y="1071008"/>
                  <a:pt x="444201" y="1067018"/>
                </a:cubicBezTo>
                <a:cubicBezTo>
                  <a:pt x="449078" y="1061698"/>
                  <a:pt x="457944" y="1053719"/>
                  <a:pt x="457057" y="1045739"/>
                </a:cubicBezTo>
                <a:cubicBezTo>
                  <a:pt x="456614" y="1044409"/>
                  <a:pt x="456171" y="1043523"/>
                  <a:pt x="455284" y="1043079"/>
                </a:cubicBezTo>
                <a:cubicBezTo>
                  <a:pt x="455284" y="1042636"/>
                  <a:pt x="455284" y="1042636"/>
                  <a:pt x="455284" y="1042193"/>
                </a:cubicBezTo>
                <a:cubicBezTo>
                  <a:pt x="454841" y="1042193"/>
                  <a:pt x="453954" y="1042193"/>
                  <a:pt x="453511" y="1042193"/>
                </a:cubicBezTo>
                <a:cubicBezTo>
                  <a:pt x="453511" y="1042193"/>
                  <a:pt x="453068" y="1042193"/>
                  <a:pt x="453068" y="1042193"/>
                </a:cubicBezTo>
                <a:cubicBezTo>
                  <a:pt x="452624" y="1042193"/>
                  <a:pt x="452181" y="1042193"/>
                  <a:pt x="451738" y="1042193"/>
                </a:cubicBezTo>
                <a:cubicBezTo>
                  <a:pt x="451295" y="1042193"/>
                  <a:pt x="450408" y="1042636"/>
                  <a:pt x="449965" y="1042636"/>
                </a:cubicBezTo>
                <a:cubicBezTo>
                  <a:pt x="449965" y="1042636"/>
                  <a:pt x="449521" y="1042636"/>
                  <a:pt x="449521" y="1042636"/>
                </a:cubicBezTo>
                <a:cubicBezTo>
                  <a:pt x="441542" y="1046626"/>
                  <a:pt x="436665" y="1054606"/>
                  <a:pt x="429129" y="1059039"/>
                </a:cubicBezTo>
                <a:cubicBezTo>
                  <a:pt x="422923" y="1062585"/>
                  <a:pt x="415386" y="1063915"/>
                  <a:pt x="410510" y="1069678"/>
                </a:cubicBezTo>
                <a:cubicBezTo>
                  <a:pt x="401644" y="1076328"/>
                  <a:pt x="400314" y="1087410"/>
                  <a:pt x="398541" y="1097607"/>
                </a:cubicBezTo>
                <a:cubicBezTo>
                  <a:pt x="398541" y="1098936"/>
                  <a:pt x="397654" y="1100710"/>
                  <a:pt x="398098" y="1102483"/>
                </a:cubicBezTo>
                <a:cubicBezTo>
                  <a:pt x="397654" y="1104256"/>
                  <a:pt x="397211" y="1106029"/>
                  <a:pt x="396767" y="1107803"/>
                </a:cubicBezTo>
                <a:cubicBezTo>
                  <a:pt x="396767" y="1108689"/>
                  <a:pt x="396324" y="1110462"/>
                  <a:pt x="396324" y="1111792"/>
                </a:cubicBezTo>
                <a:cubicBezTo>
                  <a:pt x="390561" y="1112236"/>
                  <a:pt x="384798" y="1112236"/>
                  <a:pt x="379478" y="1112679"/>
                </a:cubicBezTo>
                <a:cubicBezTo>
                  <a:pt x="363962" y="1113122"/>
                  <a:pt x="348447" y="1114009"/>
                  <a:pt x="332931" y="1114009"/>
                </a:cubicBezTo>
                <a:cubicBezTo>
                  <a:pt x="332931" y="1114009"/>
                  <a:pt x="332931" y="1113566"/>
                  <a:pt x="333374" y="1113566"/>
                </a:cubicBezTo>
                <a:cubicBezTo>
                  <a:pt x="333818" y="1113122"/>
                  <a:pt x="334261" y="1112236"/>
                  <a:pt x="334704" y="1111792"/>
                </a:cubicBezTo>
                <a:cubicBezTo>
                  <a:pt x="344457" y="1111792"/>
                  <a:pt x="354210" y="1107803"/>
                  <a:pt x="361303" y="1100710"/>
                </a:cubicBezTo>
                <a:cubicBezTo>
                  <a:pt x="364406" y="1097163"/>
                  <a:pt x="366622" y="1093173"/>
                  <a:pt x="368839" y="1089184"/>
                </a:cubicBezTo>
                <a:cubicBezTo>
                  <a:pt x="374602" y="1083421"/>
                  <a:pt x="382138" y="1079874"/>
                  <a:pt x="387901" y="1073668"/>
                </a:cubicBezTo>
                <a:cubicBezTo>
                  <a:pt x="392334" y="1069235"/>
                  <a:pt x="396767" y="1063915"/>
                  <a:pt x="397211" y="1057709"/>
                </a:cubicBezTo>
                <a:cubicBezTo>
                  <a:pt x="397211" y="1056379"/>
                  <a:pt x="396767" y="1055049"/>
                  <a:pt x="395881" y="1053719"/>
                </a:cubicBezTo>
                <a:cubicBezTo>
                  <a:pt x="395881" y="1053719"/>
                  <a:pt x="395881" y="1053719"/>
                  <a:pt x="395881" y="1053719"/>
                </a:cubicBezTo>
                <a:cubicBezTo>
                  <a:pt x="395881" y="1053719"/>
                  <a:pt x="395881" y="1053719"/>
                  <a:pt x="395881" y="1053719"/>
                </a:cubicBezTo>
                <a:cubicBezTo>
                  <a:pt x="395437" y="1052832"/>
                  <a:pt x="394551" y="1052389"/>
                  <a:pt x="393221" y="1051945"/>
                </a:cubicBezTo>
                <a:cubicBezTo>
                  <a:pt x="392778" y="1051945"/>
                  <a:pt x="392334" y="1051945"/>
                  <a:pt x="391891" y="1051945"/>
                </a:cubicBezTo>
                <a:cubicBezTo>
                  <a:pt x="380808" y="1050172"/>
                  <a:pt x="369282" y="1067018"/>
                  <a:pt x="360416" y="1072338"/>
                </a:cubicBezTo>
                <a:cubicBezTo>
                  <a:pt x="355539" y="1075884"/>
                  <a:pt x="349777" y="1077214"/>
                  <a:pt x="344900" y="1080761"/>
                </a:cubicBezTo>
                <a:cubicBezTo>
                  <a:pt x="340911" y="1084307"/>
                  <a:pt x="337364" y="1088740"/>
                  <a:pt x="334704" y="1093617"/>
                </a:cubicBezTo>
                <a:cubicBezTo>
                  <a:pt x="332044" y="1098050"/>
                  <a:pt x="329828" y="1102483"/>
                  <a:pt x="329385" y="1107803"/>
                </a:cubicBezTo>
                <a:cubicBezTo>
                  <a:pt x="329385" y="1109133"/>
                  <a:pt x="328941" y="1110462"/>
                  <a:pt x="329828" y="1111349"/>
                </a:cubicBezTo>
                <a:cubicBezTo>
                  <a:pt x="329385" y="1112236"/>
                  <a:pt x="328941" y="1113122"/>
                  <a:pt x="328941" y="1113566"/>
                </a:cubicBezTo>
                <a:cubicBezTo>
                  <a:pt x="318745" y="1113566"/>
                  <a:pt x="308105" y="1113566"/>
                  <a:pt x="297909" y="1113122"/>
                </a:cubicBezTo>
                <a:cubicBezTo>
                  <a:pt x="304116" y="1084751"/>
                  <a:pt x="311652" y="1056379"/>
                  <a:pt x="319188" y="1028007"/>
                </a:cubicBezTo>
                <a:cubicBezTo>
                  <a:pt x="323178" y="1014264"/>
                  <a:pt x="327168" y="1000078"/>
                  <a:pt x="331601" y="986336"/>
                </a:cubicBezTo>
                <a:cubicBezTo>
                  <a:pt x="334261" y="985006"/>
                  <a:pt x="336477" y="983676"/>
                  <a:pt x="339137" y="982789"/>
                </a:cubicBezTo>
                <a:cubicBezTo>
                  <a:pt x="339580" y="985006"/>
                  <a:pt x="341797" y="987666"/>
                  <a:pt x="344457" y="989882"/>
                </a:cubicBezTo>
                <a:cubicBezTo>
                  <a:pt x="344457" y="989882"/>
                  <a:pt x="344457" y="990326"/>
                  <a:pt x="344457" y="990326"/>
                </a:cubicBezTo>
                <a:cubicBezTo>
                  <a:pt x="348890" y="996089"/>
                  <a:pt x="354653" y="1000522"/>
                  <a:pt x="359972" y="1004955"/>
                </a:cubicBezTo>
                <a:cubicBezTo>
                  <a:pt x="363076" y="1007171"/>
                  <a:pt x="366622" y="1009831"/>
                  <a:pt x="370169" y="1011604"/>
                </a:cubicBezTo>
                <a:cubicBezTo>
                  <a:pt x="373272" y="1013378"/>
                  <a:pt x="377262" y="1013378"/>
                  <a:pt x="380808" y="1015151"/>
                </a:cubicBezTo>
                <a:cubicBezTo>
                  <a:pt x="385685" y="1017367"/>
                  <a:pt x="390561" y="1020471"/>
                  <a:pt x="395437" y="1021800"/>
                </a:cubicBezTo>
                <a:cubicBezTo>
                  <a:pt x="395881" y="1022244"/>
                  <a:pt x="397211" y="1021800"/>
                  <a:pt x="397654" y="1021357"/>
                </a:cubicBezTo>
                <a:cubicBezTo>
                  <a:pt x="401201" y="1021800"/>
                  <a:pt x="403860" y="1018697"/>
                  <a:pt x="401201" y="1015594"/>
                </a:cubicBezTo>
                <a:cubicBezTo>
                  <a:pt x="394994" y="1008945"/>
                  <a:pt x="388344" y="1002295"/>
                  <a:pt x="380365" y="997418"/>
                </a:cubicBezTo>
                <a:cubicBezTo>
                  <a:pt x="371942" y="992099"/>
                  <a:pt x="362633" y="988552"/>
                  <a:pt x="352436" y="987666"/>
                </a:cubicBezTo>
                <a:cubicBezTo>
                  <a:pt x="351106" y="987666"/>
                  <a:pt x="349333" y="987222"/>
                  <a:pt x="347560" y="987222"/>
                </a:cubicBezTo>
                <a:cubicBezTo>
                  <a:pt x="345787" y="985449"/>
                  <a:pt x="344013" y="984119"/>
                  <a:pt x="342684" y="981903"/>
                </a:cubicBezTo>
                <a:cubicBezTo>
                  <a:pt x="342684" y="981459"/>
                  <a:pt x="342240" y="981459"/>
                  <a:pt x="341797" y="981016"/>
                </a:cubicBezTo>
                <a:cubicBezTo>
                  <a:pt x="344900" y="979686"/>
                  <a:pt x="348003" y="978356"/>
                  <a:pt x="351550" y="977026"/>
                </a:cubicBezTo>
                <a:cubicBezTo>
                  <a:pt x="357313" y="974810"/>
                  <a:pt x="363519" y="973036"/>
                  <a:pt x="369282" y="971263"/>
                </a:cubicBezTo>
                <a:cubicBezTo>
                  <a:pt x="369282" y="971707"/>
                  <a:pt x="369726" y="971707"/>
                  <a:pt x="370169" y="972150"/>
                </a:cubicBezTo>
                <a:cubicBezTo>
                  <a:pt x="373716" y="975253"/>
                  <a:pt x="377262" y="977913"/>
                  <a:pt x="381252" y="980573"/>
                </a:cubicBezTo>
                <a:cubicBezTo>
                  <a:pt x="383025" y="990326"/>
                  <a:pt x="390561" y="998305"/>
                  <a:pt x="398984" y="1002738"/>
                </a:cubicBezTo>
                <a:cubicBezTo>
                  <a:pt x="404747" y="1005841"/>
                  <a:pt x="410953" y="1006285"/>
                  <a:pt x="416716" y="1008945"/>
                </a:cubicBezTo>
                <a:cubicBezTo>
                  <a:pt x="425139" y="1013378"/>
                  <a:pt x="431789" y="1023130"/>
                  <a:pt x="441985" y="1024017"/>
                </a:cubicBezTo>
                <a:cubicBezTo>
                  <a:pt x="443758" y="1024017"/>
                  <a:pt x="446418" y="1024017"/>
                  <a:pt x="447748" y="1023130"/>
                </a:cubicBezTo>
                <a:cubicBezTo>
                  <a:pt x="449521" y="1022687"/>
                  <a:pt x="450408" y="1021357"/>
                  <a:pt x="450408" y="1019584"/>
                </a:cubicBezTo>
                <a:cubicBezTo>
                  <a:pt x="449965" y="1016924"/>
                  <a:pt x="447748" y="1015151"/>
                  <a:pt x="445531" y="1013378"/>
                </a:cubicBezTo>
                <a:cubicBezTo>
                  <a:pt x="441098" y="1009831"/>
                  <a:pt x="435779" y="1006285"/>
                  <a:pt x="431346" y="1002738"/>
                </a:cubicBezTo>
                <a:cubicBezTo>
                  <a:pt x="426469" y="998748"/>
                  <a:pt x="422480" y="993872"/>
                  <a:pt x="418046" y="989882"/>
                </a:cubicBezTo>
                <a:cubicBezTo>
                  <a:pt x="411840" y="985006"/>
                  <a:pt x="404303" y="981903"/>
                  <a:pt x="396767" y="980130"/>
                </a:cubicBezTo>
                <a:cubicBezTo>
                  <a:pt x="394108" y="980130"/>
                  <a:pt x="388344" y="977469"/>
                  <a:pt x="384798" y="977913"/>
                </a:cubicBezTo>
                <a:cubicBezTo>
                  <a:pt x="381252" y="975253"/>
                  <a:pt x="378149" y="972593"/>
                  <a:pt x="374602" y="969933"/>
                </a:cubicBezTo>
                <a:cubicBezTo>
                  <a:pt x="386571" y="966387"/>
                  <a:pt x="398541" y="963284"/>
                  <a:pt x="410953" y="960624"/>
                </a:cubicBezTo>
                <a:cubicBezTo>
                  <a:pt x="412283" y="961954"/>
                  <a:pt x="414057" y="963284"/>
                  <a:pt x="414943" y="963727"/>
                </a:cubicBezTo>
                <a:cubicBezTo>
                  <a:pt x="419376" y="966830"/>
                  <a:pt x="423366" y="970377"/>
                  <a:pt x="427799" y="973036"/>
                </a:cubicBezTo>
                <a:cubicBezTo>
                  <a:pt x="428242" y="973480"/>
                  <a:pt x="428685" y="974366"/>
                  <a:pt x="429129" y="975253"/>
                </a:cubicBezTo>
                <a:cubicBezTo>
                  <a:pt x="432675" y="981903"/>
                  <a:pt x="437995" y="988109"/>
                  <a:pt x="444201" y="992542"/>
                </a:cubicBezTo>
                <a:cubicBezTo>
                  <a:pt x="449078" y="995645"/>
                  <a:pt x="454841" y="997418"/>
                  <a:pt x="460161" y="999635"/>
                </a:cubicBezTo>
                <a:cubicBezTo>
                  <a:pt x="468583" y="1004955"/>
                  <a:pt x="474790" y="1014708"/>
                  <a:pt x="484543" y="1017811"/>
                </a:cubicBezTo>
                <a:cubicBezTo>
                  <a:pt x="484986" y="1017811"/>
                  <a:pt x="485429" y="1018254"/>
                  <a:pt x="485873" y="1018254"/>
                </a:cubicBezTo>
                <a:cubicBezTo>
                  <a:pt x="486316" y="1018254"/>
                  <a:pt x="486759" y="1018254"/>
                  <a:pt x="487203" y="1018254"/>
                </a:cubicBezTo>
                <a:cubicBezTo>
                  <a:pt x="487203" y="1018254"/>
                  <a:pt x="487203" y="1018254"/>
                  <a:pt x="487646" y="1018254"/>
                </a:cubicBezTo>
                <a:cubicBezTo>
                  <a:pt x="489419" y="1018697"/>
                  <a:pt x="490749" y="1018697"/>
                  <a:pt x="492522" y="1018254"/>
                </a:cubicBezTo>
                <a:cubicBezTo>
                  <a:pt x="492965" y="1018254"/>
                  <a:pt x="493409" y="1017811"/>
                  <a:pt x="493409" y="1017367"/>
                </a:cubicBezTo>
                <a:cubicBezTo>
                  <a:pt x="496512" y="1015151"/>
                  <a:pt x="496512" y="1010275"/>
                  <a:pt x="492965" y="1006285"/>
                </a:cubicBezTo>
                <a:cubicBezTo>
                  <a:pt x="487203" y="999192"/>
                  <a:pt x="479666" y="993872"/>
                  <a:pt x="473016" y="987666"/>
                </a:cubicBezTo>
                <a:cubicBezTo>
                  <a:pt x="470357" y="985006"/>
                  <a:pt x="467697" y="981903"/>
                  <a:pt x="465037" y="979686"/>
                </a:cubicBezTo>
                <a:cubicBezTo>
                  <a:pt x="457501" y="972150"/>
                  <a:pt x="446862" y="968160"/>
                  <a:pt x="436222" y="968603"/>
                </a:cubicBezTo>
                <a:cubicBezTo>
                  <a:pt x="434449" y="968603"/>
                  <a:pt x="432232" y="969047"/>
                  <a:pt x="430459" y="969490"/>
                </a:cubicBezTo>
                <a:cubicBezTo>
                  <a:pt x="426026" y="966387"/>
                  <a:pt x="421593" y="962840"/>
                  <a:pt x="417160" y="959294"/>
                </a:cubicBezTo>
                <a:cubicBezTo>
                  <a:pt x="430459" y="956634"/>
                  <a:pt x="443758" y="954417"/>
                  <a:pt x="457057" y="952201"/>
                </a:cubicBezTo>
                <a:cubicBezTo>
                  <a:pt x="457944" y="953087"/>
                  <a:pt x="458388" y="953531"/>
                  <a:pt x="459274" y="954417"/>
                </a:cubicBezTo>
                <a:cubicBezTo>
                  <a:pt x="463264" y="958407"/>
                  <a:pt x="467697" y="961510"/>
                  <a:pt x="472130" y="964170"/>
                </a:cubicBezTo>
                <a:cubicBezTo>
                  <a:pt x="472130" y="964614"/>
                  <a:pt x="471687" y="965057"/>
                  <a:pt x="472130" y="965500"/>
                </a:cubicBezTo>
                <a:cubicBezTo>
                  <a:pt x="474790" y="971263"/>
                  <a:pt x="480110" y="975253"/>
                  <a:pt x="484543" y="979243"/>
                </a:cubicBezTo>
                <a:cubicBezTo>
                  <a:pt x="489419" y="983232"/>
                  <a:pt x="495626" y="985006"/>
                  <a:pt x="500502" y="988109"/>
                </a:cubicBezTo>
                <a:cubicBezTo>
                  <a:pt x="507152" y="993429"/>
                  <a:pt x="513801" y="998748"/>
                  <a:pt x="521337" y="1003625"/>
                </a:cubicBezTo>
                <a:cubicBezTo>
                  <a:pt x="525327" y="1007171"/>
                  <a:pt x="530204" y="1009831"/>
                  <a:pt x="535080" y="1011604"/>
                </a:cubicBezTo>
                <a:cubicBezTo>
                  <a:pt x="535967" y="1012048"/>
                  <a:pt x="536853" y="1012048"/>
                  <a:pt x="537740" y="1012048"/>
                </a:cubicBezTo>
                <a:cubicBezTo>
                  <a:pt x="538627" y="1012048"/>
                  <a:pt x="539513" y="1012491"/>
                  <a:pt x="539957" y="1012048"/>
                </a:cubicBezTo>
                <a:cubicBezTo>
                  <a:pt x="540400" y="1012048"/>
                  <a:pt x="540400" y="1011604"/>
                  <a:pt x="539957" y="1011161"/>
                </a:cubicBezTo>
                <a:cubicBezTo>
                  <a:pt x="542173" y="1009831"/>
                  <a:pt x="542616" y="1006285"/>
                  <a:pt x="540843" y="1002738"/>
                </a:cubicBezTo>
                <a:cubicBezTo>
                  <a:pt x="539513" y="997862"/>
                  <a:pt x="534637" y="994759"/>
                  <a:pt x="531090" y="991212"/>
                </a:cubicBezTo>
                <a:cubicBezTo>
                  <a:pt x="525770" y="986779"/>
                  <a:pt x="520894" y="983232"/>
                  <a:pt x="516461" y="977913"/>
                </a:cubicBezTo>
                <a:cubicBezTo>
                  <a:pt x="507152" y="965944"/>
                  <a:pt x="491193" y="956191"/>
                  <a:pt x="475677" y="961067"/>
                </a:cubicBezTo>
                <a:cubicBezTo>
                  <a:pt x="471244" y="957964"/>
                  <a:pt x="466811" y="954861"/>
                  <a:pt x="462821" y="951314"/>
                </a:cubicBezTo>
                <a:cubicBezTo>
                  <a:pt x="462377" y="950871"/>
                  <a:pt x="462377" y="950871"/>
                  <a:pt x="461934" y="950428"/>
                </a:cubicBezTo>
                <a:cubicBezTo>
                  <a:pt x="474790" y="948211"/>
                  <a:pt x="487646" y="946438"/>
                  <a:pt x="500502" y="944221"/>
                </a:cubicBezTo>
                <a:cubicBezTo>
                  <a:pt x="501832" y="944221"/>
                  <a:pt x="502719" y="943778"/>
                  <a:pt x="504048" y="943778"/>
                </a:cubicBezTo>
                <a:cubicBezTo>
                  <a:pt x="504492" y="944221"/>
                  <a:pt x="504492" y="944665"/>
                  <a:pt x="504935" y="944665"/>
                </a:cubicBezTo>
                <a:cubicBezTo>
                  <a:pt x="508038" y="947768"/>
                  <a:pt x="511142" y="949984"/>
                  <a:pt x="514688" y="952201"/>
                </a:cubicBezTo>
                <a:cubicBezTo>
                  <a:pt x="516461" y="958407"/>
                  <a:pt x="521337" y="963284"/>
                  <a:pt x="525327" y="968603"/>
                </a:cubicBezTo>
                <a:cubicBezTo>
                  <a:pt x="530204" y="974366"/>
                  <a:pt x="535967" y="979243"/>
                  <a:pt x="542616" y="982346"/>
                </a:cubicBezTo>
                <a:cubicBezTo>
                  <a:pt x="546163" y="983676"/>
                  <a:pt x="549266" y="984563"/>
                  <a:pt x="552812" y="985892"/>
                </a:cubicBezTo>
                <a:cubicBezTo>
                  <a:pt x="562122" y="990326"/>
                  <a:pt x="568772" y="999192"/>
                  <a:pt x="578081" y="1003625"/>
                </a:cubicBezTo>
                <a:cubicBezTo>
                  <a:pt x="578524" y="1003625"/>
                  <a:pt x="578524" y="1003625"/>
                  <a:pt x="578968" y="1003625"/>
                </a:cubicBezTo>
                <a:cubicBezTo>
                  <a:pt x="579855" y="1004068"/>
                  <a:pt x="580297" y="1004068"/>
                  <a:pt x="581185" y="1004512"/>
                </a:cubicBezTo>
                <a:cubicBezTo>
                  <a:pt x="593154" y="1004068"/>
                  <a:pt x="581185" y="987222"/>
                  <a:pt x="577194" y="983232"/>
                </a:cubicBezTo>
                <a:cubicBezTo>
                  <a:pt x="571431" y="977026"/>
                  <a:pt x="564339" y="972593"/>
                  <a:pt x="557689" y="967273"/>
                </a:cubicBezTo>
                <a:cubicBezTo>
                  <a:pt x="552369" y="962840"/>
                  <a:pt x="547493" y="957521"/>
                  <a:pt x="540843" y="954861"/>
                </a:cubicBezTo>
                <a:cubicBezTo>
                  <a:pt x="538183" y="953531"/>
                  <a:pt x="523111" y="948654"/>
                  <a:pt x="516904" y="949984"/>
                </a:cubicBezTo>
                <a:cubicBezTo>
                  <a:pt x="515131" y="948654"/>
                  <a:pt x="513801" y="947768"/>
                  <a:pt x="512028" y="946438"/>
                </a:cubicBezTo>
                <a:cubicBezTo>
                  <a:pt x="510698" y="945551"/>
                  <a:pt x="509368" y="944221"/>
                  <a:pt x="508038" y="943335"/>
                </a:cubicBezTo>
                <a:cubicBezTo>
                  <a:pt x="520894" y="941118"/>
                  <a:pt x="534193" y="939345"/>
                  <a:pt x="547049" y="937572"/>
                </a:cubicBezTo>
                <a:cubicBezTo>
                  <a:pt x="547493" y="938901"/>
                  <a:pt x="548823" y="939788"/>
                  <a:pt x="549709" y="941118"/>
                </a:cubicBezTo>
                <a:cubicBezTo>
                  <a:pt x="551483" y="942448"/>
                  <a:pt x="553256" y="943778"/>
                  <a:pt x="555029" y="945108"/>
                </a:cubicBezTo>
                <a:cubicBezTo>
                  <a:pt x="557689" y="955747"/>
                  <a:pt x="564782" y="964614"/>
                  <a:pt x="574091" y="970820"/>
                </a:cubicBezTo>
                <a:cubicBezTo>
                  <a:pt x="578081" y="973923"/>
                  <a:pt x="583401" y="975253"/>
                  <a:pt x="587391" y="978799"/>
                </a:cubicBezTo>
                <a:cubicBezTo>
                  <a:pt x="591380" y="981903"/>
                  <a:pt x="594484" y="986336"/>
                  <a:pt x="598030" y="989882"/>
                </a:cubicBezTo>
                <a:cubicBezTo>
                  <a:pt x="601576" y="992542"/>
                  <a:pt x="605567" y="995202"/>
                  <a:pt x="609556" y="996532"/>
                </a:cubicBezTo>
                <a:cubicBezTo>
                  <a:pt x="610442" y="996532"/>
                  <a:pt x="610886" y="996089"/>
                  <a:pt x="610886" y="995645"/>
                </a:cubicBezTo>
                <a:cubicBezTo>
                  <a:pt x="612659" y="995645"/>
                  <a:pt x="613989" y="995202"/>
                  <a:pt x="614876" y="993429"/>
                </a:cubicBezTo>
                <a:cubicBezTo>
                  <a:pt x="615762" y="992099"/>
                  <a:pt x="614876" y="990769"/>
                  <a:pt x="614433" y="989439"/>
                </a:cubicBezTo>
                <a:cubicBezTo>
                  <a:pt x="613545" y="987222"/>
                  <a:pt x="612216" y="985006"/>
                  <a:pt x="610442" y="983232"/>
                </a:cubicBezTo>
                <a:cubicBezTo>
                  <a:pt x="606896" y="978356"/>
                  <a:pt x="602020" y="974810"/>
                  <a:pt x="598473" y="969933"/>
                </a:cubicBezTo>
                <a:cubicBezTo>
                  <a:pt x="590937" y="958407"/>
                  <a:pt x="581185" y="946438"/>
                  <a:pt x="566111" y="944221"/>
                </a:cubicBezTo>
                <a:cubicBezTo>
                  <a:pt x="566111" y="944221"/>
                  <a:pt x="566111" y="944221"/>
                  <a:pt x="566111" y="944221"/>
                </a:cubicBezTo>
                <a:cubicBezTo>
                  <a:pt x="566111" y="944221"/>
                  <a:pt x="566111" y="944221"/>
                  <a:pt x="566111" y="944221"/>
                </a:cubicBezTo>
                <a:cubicBezTo>
                  <a:pt x="563895" y="943778"/>
                  <a:pt x="562122" y="943335"/>
                  <a:pt x="559906" y="943335"/>
                </a:cubicBezTo>
                <a:cubicBezTo>
                  <a:pt x="559462" y="943335"/>
                  <a:pt x="558575" y="943335"/>
                  <a:pt x="557689" y="943335"/>
                </a:cubicBezTo>
                <a:cubicBezTo>
                  <a:pt x="555472" y="941562"/>
                  <a:pt x="553256" y="939345"/>
                  <a:pt x="551039" y="937128"/>
                </a:cubicBezTo>
                <a:cubicBezTo>
                  <a:pt x="562122" y="935355"/>
                  <a:pt x="573648" y="934025"/>
                  <a:pt x="584730" y="932252"/>
                </a:cubicBezTo>
                <a:cubicBezTo>
                  <a:pt x="585618" y="934468"/>
                  <a:pt x="588277" y="938015"/>
                  <a:pt x="591380" y="940675"/>
                </a:cubicBezTo>
                <a:cubicBezTo>
                  <a:pt x="591380" y="941118"/>
                  <a:pt x="591380" y="941562"/>
                  <a:pt x="591824" y="941562"/>
                </a:cubicBezTo>
                <a:cubicBezTo>
                  <a:pt x="594040" y="953531"/>
                  <a:pt x="604237" y="966830"/>
                  <a:pt x="614876" y="972150"/>
                </a:cubicBezTo>
                <a:cubicBezTo>
                  <a:pt x="618422" y="973923"/>
                  <a:pt x="621969" y="975696"/>
                  <a:pt x="625072" y="977913"/>
                </a:cubicBezTo>
                <a:cubicBezTo>
                  <a:pt x="628619" y="980130"/>
                  <a:pt x="631722" y="983676"/>
                  <a:pt x="635711" y="984563"/>
                </a:cubicBezTo>
                <a:cubicBezTo>
                  <a:pt x="636155" y="984563"/>
                  <a:pt x="636598" y="984563"/>
                  <a:pt x="637041" y="984119"/>
                </a:cubicBezTo>
                <a:cubicBezTo>
                  <a:pt x="640144" y="984563"/>
                  <a:pt x="643691" y="983676"/>
                  <a:pt x="645907" y="981016"/>
                </a:cubicBezTo>
                <a:cubicBezTo>
                  <a:pt x="649010" y="972593"/>
                  <a:pt x="638815" y="965500"/>
                  <a:pt x="633052" y="961067"/>
                </a:cubicBezTo>
                <a:cubicBezTo>
                  <a:pt x="626845" y="956634"/>
                  <a:pt x="622855" y="949541"/>
                  <a:pt x="616649" y="945551"/>
                </a:cubicBezTo>
                <a:cubicBezTo>
                  <a:pt x="610442" y="941562"/>
                  <a:pt x="603350" y="939345"/>
                  <a:pt x="595813" y="938901"/>
                </a:cubicBezTo>
                <a:cubicBezTo>
                  <a:pt x="594040" y="936685"/>
                  <a:pt x="591824" y="934025"/>
                  <a:pt x="590494" y="931809"/>
                </a:cubicBezTo>
                <a:cubicBezTo>
                  <a:pt x="593596" y="931365"/>
                  <a:pt x="596700" y="930922"/>
                  <a:pt x="599803" y="930479"/>
                </a:cubicBezTo>
                <a:cubicBezTo>
                  <a:pt x="602906" y="930035"/>
                  <a:pt x="606009" y="929592"/>
                  <a:pt x="609112" y="929149"/>
                </a:cubicBezTo>
                <a:cubicBezTo>
                  <a:pt x="612659" y="931809"/>
                  <a:pt x="616649" y="934025"/>
                  <a:pt x="620639" y="935799"/>
                </a:cubicBezTo>
                <a:cubicBezTo>
                  <a:pt x="620639" y="935799"/>
                  <a:pt x="620639" y="935799"/>
                  <a:pt x="620639" y="935799"/>
                </a:cubicBezTo>
                <a:cubicBezTo>
                  <a:pt x="621969" y="938458"/>
                  <a:pt x="624628" y="940675"/>
                  <a:pt x="626845" y="942448"/>
                </a:cubicBezTo>
                <a:cubicBezTo>
                  <a:pt x="631278" y="946438"/>
                  <a:pt x="636155" y="950428"/>
                  <a:pt x="641474" y="953531"/>
                </a:cubicBezTo>
                <a:cubicBezTo>
                  <a:pt x="649010" y="957521"/>
                  <a:pt x="657876" y="958407"/>
                  <a:pt x="666300" y="958407"/>
                </a:cubicBezTo>
                <a:lnTo>
                  <a:pt x="666300" y="958407"/>
                </a:lnTo>
                <a:cubicBezTo>
                  <a:pt x="667186" y="958407"/>
                  <a:pt x="668959" y="958850"/>
                  <a:pt x="669403" y="957521"/>
                </a:cubicBezTo>
                <a:cubicBezTo>
                  <a:pt x="669403" y="957521"/>
                  <a:pt x="669403" y="957521"/>
                  <a:pt x="669403" y="957521"/>
                </a:cubicBezTo>
                <a:cubicBezTo>
                  <a:pt x="676496" y="959737"/>
                  <a:pt x="683146" y="964614"/>
                  <a:pt x="690682" y="965944"/>
                </a:cubicBezTo>
                <a:cubicBezTo>
                  <a:pt x="694229" y="966830"/>
                  <a:pt x="698218" y="964170"/>
                  <a:pt x="697774" y="960181"/>
                </a:cubicBezTo>
                <a:cubicBezTo>
                  <a:pt x="697332" y="956191"/>
                  <a:pt x="692898" y="953974"/>
                  <a:pt x="689352" y="952201"/>
                </a:cubicBezTo>
                <a:cubicBezTo>
                  <a:pt x="685362" y="949984"/>
                  <a:pt x="680929" y="948211"/>
                  <a:pt x="676939" y="945995"/>
                </a:cubicBezTo>
                <a:cubicBezTo>
                  <a:pt x="673836" y="944221"/>
                  <a:pt x="671176" y="942891"/>
                  <a:pt x="668516" y="941118"/>
                </a:cubicBezTo>
                <a:cubicBezTo>
                  <a:pt x="668516" y="941118"/>
                  <a:pt x="668516" y="940675"/>
                  <a:pt x="668073" y="940675"/>
                </a:cubicBezTo>
                <a:cubicBezTo>
                  <a:pt x="654773" y="931365"/>
                  <a:pt x="641918" y="927819"/>
                  <a:pt x="625958" y="931809"/>
                </a:cubicBezTo>
                <a:cubicBezTo>
                  <a:pt x="625516" y="931809"/>
                  <a:pt x="625516" y="931809"/>
                  <a:pt x="625072" y="932252"/>
                </a:cubicBezTo>
                <a:cubicBezTo>
                  <a:pt x="621969" y="930922"/>
                  <a:pt x="618866" y="929149"/>
                  <a:pt x="616206" y="927376"/>
                </a:cubicBezTo>
                <a:cubicBezTo>
                  <a:pt x="626845" y="925602"/>
                  <a:pt x="637485" y="923829"/>
                  <a:pt x="648568" y="922499"/>
                </a:cubicBezTo>
                <a:cubicBezTo>
                  <a:pt x="649454" y="922499"/>
                  <a:pt x="650340" y="922499"/>
                  <a:pt x="651227" y="922056"/>
                </a:cubicBezTo>
                <a:cubicBezTo>
                  <a:pt x="652557" y="923386"/>
                  <a:pt x="655217" y="924272"/>
                  <a:pt x="656990" y="925159"/>
                </a:cubicBezTo>
                <a:cubicBezTo>
                  <a:pt x="662309" y="928262"/>
                  <a:pt x="668516" y="930035"/>
                  <a:pt x="674722" y="930479"/>
                </a:cubicBezTo>
                <a:cubicBezTo>
                  <a:pt x="683589" y="930922"/>
                  <a:pt x="692898" y="930035"/>
                  <a:pt x="701765" y="926932"/>
                </a:cubicBezTo>
                <a:cubicBezTo>
                  <a:pt x="702207" y="926932"/>
                  <a:pt x="702207" y="926489"/>
                  <a:pt x="702207" y="926489"/>
                </a:cubicBezTo>
                <a:cubicBezTo>
                  <a:pt x="706198" y="925159"/>
                  <a:pt x="710187" y="923386"/>
                  <a:pt x="714620" y="922056"/>
                </a:cubicBezTo>
                <a:cubicBezTo>
                  <a:pt x="720827" y="919839"/>
                  <a:pt x="731022" y="918953"/>
                  <a:pt x="733239" y="911860"/>
                </a:cubicBezTo>
                <a:cubicBezTo>
                  <a:pt x="733683" y="909200"/>
                  <a:pt x="731022" y="907427"/>
                  <a:pt x="729250" y="905653"/>
                </a:cubicBezTo>
                <a:cubicBezTo>
                  <a:pt x="722156" y="900334"/>
                  <a:pt x="712847" y="901664"/>
                  <a:pt x="704424" y="902994"/>
                </a:cubicBezTo>
                <a:cubicBezTo>
                  <a:pt x="703981" y="902994"/>
                  <a:pt x="703537" y="902550"/>
                  <a:pt x="702651" y="902994"/>
                </a:cubicBezTo>
                <a:cubicBezTo>
                  <a:pt x="697774" y="903880"/>
                  <a:pt x="692898" y="903437"/>
                  <a:pt x="688022" y="902994"/>
                </a:cubicBezTo>
                <a:cubicBezTo>
                  <a:pt x="678269" y="902994"/>
                  <a:pt x="668959" y="906983"/>
                  <a:pt x="660980" y="912303"/>
                </a:cubicBezTo>
                <a:cubicBezTo>
                  <a:pt x="657876" y="914076"/>
                  <a:pt x="654773" y="916293"/>
                  <a:pt x="651670" y="918509"/>
                </a:cubicBezTo>
                <a:cubicBezTo>
                  <a:pt x="645907" y="918953"/>
                  <a:pt x="640588" y="919839"/>
                  <a:pt x="634824" y="920283"/>
                </a:cubicBezTo>
                <a:cubicBezTo>
                  <a:pt x="627732" y="921169"/>
                  <a:pt x="621083" y="922056"/>
                  <a:pt x="613989" y="922942"/>
                </a:cubicBezTo>
                <a:cubicBezTo>
                  <a:pt x="613989" y="922942"/>
                  <a:pt x="613989" y="922942"/>
                  <a:pt x="613989" y="922942"/>
                </a:cubicBezTo>
                <a:cubicBezTo>
                  <a:pt x="614876" y="921169"/>
                  <a:pt x="615762" y="919396"/>
                  <a:pt x="616649" y="917623"/>
                </a:cubicBezTo>
                <a:cubicBezTo>
                  <a:pt x="627732" y="916736"/>
                  <a:pt x="637485" y="909200"/>
                  <a:pt x="643691" y="900334"/>
                </a:cubicBezTo>
                <a:cubicBezTo>
                  <a:pt x="646351" y="897231"/>
                  <a:pt x="647681" y="892354"/>
                  <a:pt x="649898" y="888808"/>
                </a:cubicBezTo>
                <a:cubicBezTo>
                  <a:pt x="655660" y="881715"/>
                  <a:pt x="676496" y="871519"/>
                  <a:pt x="665413" y="861322"/>
                </a:cubicBezTo>
                <a:cubicBezTo>
                  <a:pt x="664083" y="859992"/>
                  <a:pt x="662309" y="859549"/>
                  <a:pt x="660537" y="859549"/>
                </a:cubicBezTo>
                <a:cubicBezTo>
                  <a:pt x="660093" y="859549"/>
                  <a:pt x="660093" y="859549"/>
                  <a:pt x="659650" y="859549"/>
                </a:cubicBezTo>
                <a:cubicBezTo>
                  <a:pt x="652114" y="860436"/>
                  <a:pt x="645021" y="866199"/>
                  <a:pt x="641031" y="872405"/>
                </a:cubicBezTo>
                <a:cubicBezTo>
                  <a:pt x="639701" y="875508"/>
                  <a:pt x="637927" y="878611"/>
                  <a:pt x="635711" y="880828"/>
                </a:cubicBezTo>
                <a:cubicBezTo>
                  <a:pt x="627288" y="888808"/>
                  <a:pt x="617092" y="896344"/>
                  <a:pt x="614876" y="908313"/>
                </a:cubicBezTo>
                <a:cubicBezTo>
                  <a:pt x="614433" y="909643"/>
                  <a:pt x="613989" y="911417"/>
                  <a:pt x="613545" y="912746"/>
                </a:cubicBezTo>
                <a:cubicBezTo>
                  <a:pt x="613545" y="913190"/>
                  <a:pt x="613103" y="913633"/>
                  <a:pt x="613545" y="914519"/>
                </a:cubicBezTo>
                <a:cubicBezTo>
                  <a:pt x="612216" y="916293"/>
                  <a:pt x="609556" y="920726"/>
                  <a:pt x="608670" y="923386"/>
                </a:cubicBezTo>
                <a:cubicBezTo>
                  <a:pt x="597587" y="924716"/>
                  <a:pt x="586947" y="926489"/>
                  <a:pt x="575864" y="927819"/>
                </a:cubicBezTo>
                <a:cubicBezTo>
                  <a:pt x="576308" y="926489"/>
                  <a:pt x="576752" y="925159"/>
                  <a:pt x="577194" y="923829"/>
                </a:cubicBezTo>
                <a:cubicBezTo>
                  <a:pt x="578524" y="923829"/>
                  <a:pt x="579411" y="922942"/>
                  <a:pt x="580297" y="922056"/>
                </a:cubicBezTo>
                <a:cubicBezTo>
                  <a:pt x="585618" y="918953"/>
                  <a:pt x="590937" y="915850"/>
                  <a:pt x="595370" y="911860"/>
                </a:cubicBezTo>
                <a:cubicBezTo>
                  <a:pt x="601576" y="906540"/>
                  <a:pt x="605123" y="899004"/>
                  <a:pt x="609112" y="892354"/>
                </a:cubicBezTo>
                <a:cubicBezTo>
                  <a:pt x="614876" y="884818"/>
                  <a:pt x="624628" y="878611"/>
                  <a:pt x="625072" y="868415"/>
                </a:cubicBezTo>
                <a:cubicBezTo>
                  <a:pt x="625072" y="865312"/>
                  <a:pt x="622412" y="861766"/>
                  <a:pt x="618866" y="862209"/>
                </a:cubicBezTo>
                <a:cubicBezTo>
                  <a:pt x="618422" y="862209"/>
                  <a:pt x="617978" y="862652"/>
                  <a:pt x="617978" y="862652"/>
                </a:cubicBezTo>
                <a:cubicBezTo>
                  <a:pt x="608670" y="863982"/>
                  <a:pt x="603350" y="875065"/>
                  <a:pt x="596257" y="880385"/>
                </a:cubicBezTo>
                <a:cubicBezTo>
                  <a:pt x="590937" y="884374"/>
                  <a:pt x="584288" y="887478"/>
                  <a:pt x="581627" y="894127"/>
                </a:cubicBezTo>
                <a:cubicBezTo>
                  <a:pt x="578968" y="898560"/>
                  <a:pt x="577638" y="903880"/>
                  <a:pt x="576752" y="909200"/>
                </a:cubicBezTo>
                <a:cubicBezTo>
                  <a:pt x="576752" y="909200"/>
                  <a:pt x="576752" y="909643"/>
                  <a:pt x="576752" y="909643"/>
                </a:cubicBezTo>
                <a:cubicBezTo>
                  <a:pt x="576752" y="910086"/>
                  <a:pt x="576308" y="910086"/>
                  <a:pt x="576308" y="910530"/>
                </a:cubicBezTo>
                <a:cubicBezTo>
                  <a:pt x="576308" y="911417"/>
                  <a:pt x="575864" y="913190"/>
                  <a:pt x="575421" y="915406"/>
                </a:cubicBezTo>
                <a:cubicBezTo>
                  <a:pt x="575421" y="915406"/>
                  <a:pt x="575421" y="915406"/>
                  <a:pt x="575421" y="915406"/>
                </a:cubicBezTo>
                <a:cubicBezTo>
                  <a:pt x="575421" y="915850"/>
                  <a:pt x="575421" y="916293"/>
                  <a:pt x="574978" y="917179"/>
                </a:cubicBezTo>
                <a:cubicBezTo>
                  <a:pt x="573205" y="919839"/>
                  <a:pt x="571875" y="922942"/>
                  <a:pt x="570545" y="926046"/>
                </a:cubicBezTo>
                <a:cubicBezTo>
                  <a:pt x="570102" y="926932"/>
                  <a:pt x="570102" y="927819"/>
                  <a:pt x="569658" y="928705"/>
                </a:cubicBezTo>
                <a:cubicBezTo>
                  <a:pt x="560349" y="930035"/>
                  <a:pt x="550596" y="931365"/>
                  <a:pt x="541286" y="932695"/>
                </a:cubicBezTo>
                <a:cubicBezTo>
                  <a:pt x="542616" y="930479"/>
                  <a:pt x="543946" y="927819"/>
                  <a:pt x="545719" y="925602"/>
                </a:cubicBezTo>
                <a:cubicBezTo>
                  <a:pt x="546163" y="925159"/>
                  <a:pt x="546606" y="925159"/>
                  <a:pt x="546606" y="925159"/>
                </a:cubicBezTo>
                <a:cubicBezTo>
                  <a:pt x="553699" y="920726"/>
                  <a:pt x="560349" y="915850"/>
                  <a:pt x="565668" y="909200"/>
                </a:cubicBezTo>
                <a:cubicBezTo>
                  <a:pt x="573648" y="899447"/>
                  <a:pt x="574535" y="886148"/>
                  <a:pt x="582957" y="876395"/>
                </a:cubicBezTo>
                <a:cubicBezTo>
                  <a:pt x="586060" y="871519"/>
                  <a:pt x="590494" y="866642"/>
                  <a:pt x="590937" y="860879"/>
                </a:cubicBezTo>
                <a:cubicBezTo>
                  <a:pt x="590494" y="857333"/>
                  <a:pt x="588721" y="856889"/>
                  <a:pt x="586060" y="857333"/>
                </a:cubicBezTo>
                <a:cubicBezTo>
                  <a:pt x="585618" y="856889"/>
                  <a:pt x="584730" y="856889"/>
                  <a:pt x="584288" y="857333"/>
                </a:cubicBezTo>
                <a:cubicBezTo>
                  <a:pt x="573648" y="863096"/>
                  <a:pt x="567442" y="874178"/>
                  <a:pt x="560349" y="883931"/>
                </a:cubicBezTo>
                <a:cubicBezTo>
                  <a:pt x="552812" y="892797"/>
                  <a:pt x="541729" y="900334"/>
                  <a:pt x="541286" y="912746"/>
                </a:cubicBezTo>
                <a:cubicBezTo>
                  <a:pt x="541286" y="916293"/>
                  <a:pt x="540400" y="920726"/>
                  <a:pt x="541286" y="924716"/>
                </a:cubicBezTo>
                <a:cubicBezTo>
                  <a:pt x="539513" y="927376"/>
                  <a:pt x="537740" y="930479"/>
                  <a:pt x="535967" y="933582"/>
                </a:cubicBezTo>
                <a:cubicBezTo>
                  <a:pt x="523554" y="935355"/>
                  <a:pt x="511585" y="937128"/>
                  <a:pt x="499172" y="939345"/>
                </a:cubicBezTo>
                <a:cubicBezTo>
                  <a:pt x="499172" y="938901"/>
                  <a:pt x="499615" y="938015"/>
                  <a:pt x="499615" y="937572"/>
                </a:cubicBezTo>
                <a:cubicBezTo>
                  <a:pt x="500059" y="936242"/>
                  <a:pt x="500502" y="934912"/>
                  <a:pt x="501388" y="933582"/>
                </a:cubicBezTo>
                <a:cubicBezTo>
                  <a:pt x="501388" y="933582"/>
                  <a:pt x="501832" y="933582"/>
                  <a:pt x="501832" y="933582"/>
                </a:cubicBezTo>
                <a:cubicBezTo>
                  <a:pt x="504935" y="931809"/>
                  <a:pt x="508481" y="930035"/>
                  <a:pt x="511585" y="928262"/>
                </a:cubicBezTo>
                <a:cubicBezTo>
                  <a:pt x="511585" y="928262"/>
                  <a:pt x="511585" y="928262"/>
                  <a:pt x="511585" y="928262"/>
                </a:cubicBezTo>
                <a:cubicBezTo>
                  <a:pt x="522667" y="921613"/>
                  <a:pt x="529760" y="910086"/>
                  <a:pt x="535967" y="899004"/>
                </a:cubicBezTo>
                <a:cubicBezTo>
                  <a:pt x="541729" y="891024"/>
                  <a:pt x="549709" y="884374"/>
                  <a:pt x="551926" y="874622"/>
                </a:cubicBezTo>
                <a:cubicBezTo>
                  <a:pt x="555029" y="864426"/>
                  <a:pt x="548823" y="861322"/>
                  <a:pt x="541729" y="865312"/>
                </a:cubicBezTo>
                <a:cubicBezTo>
                  <a:pt x="530204" y="870189"/>
                  <a:pt x="524884" y="883931"/>
                  <a:pt x="517347" y="893241"/>
                </a:cubicBezTo>
                <a:cubicBezTo>
                  <a:pt x="512914" y="898560"/>
                  <a:pt x="506708" y="902994"/>
                  <a:pt x="502719" y="908756"/>
                </a:cubicBezTo>
                <a:cubicBezTo>
                  <a:pt x="498285" y="914963"/>
                  <a:pt x="496069" y="922942"/>
                  <a:pt x="496955" y="930479"/>
                </a:cubicBezTo>
                <a:cubicBezTo>
                  <a:pt x="496512" y="930922"/>
                  <a:pt x="496512" y="931365"/>
                  <a:pt x="496069" y="931809"/>
                </a:cubicBezTo>
                <a:cubicBezTo>
                  <a:pt x="494739" y="934468"/>
                  <a:pt x="493409" y="937128"/>
                  <a:pt x="492965" y="940232"/>
                </a:cubicBezTo>
                <a:cubicBezTo>
                  <a:pt x="481439" y="942005"/>
                  <a:pt x="469913" y="943778"/>
                  <a:pt x="458831" y="945551"/>
                </a:cubicBezTo>
                <a:cubicBezTo>
                  <a:pt x="455728" y="945995"/>
                  <a:pt x="452624" y="946438"/>
                  <a:pt x="449521" y="946881"/>
                </a:cubicBezTo>
                <a:cubicBezTo>
                  <a:pt x="449521" y="946881"/>
                  <a:pt x="449521" y="946438"/>
                  <a:pt x="449965" y="946438"/>
                </a:cubicBezTo>
                <a:cubicBezTo>
                  <a:pt x="451295" y="943335"/>
                  <a:pt x="453068" y="939788"/>
                  <a:pt x="455284" y="936685"/>
                </a:cubicBezTo>
                <a:cubicBezTo>
                  <a:pt x="466367" y="934912"/>
                  <a:pt x="476563" y="928705"/>
                  <a:pt x="485429" y="921613"/>
                </a:cubicBezTo>
                <a:cubicBezTo>
                  <a:pt x="492965" y="915406"/>
                  <a:pt x="497398" y="906097"/>
                  <a:pt x="500059" y="897231"/>
                </a:cubicBezTo>
                <a:cubicBezTo>
                  <a:pt x="503605" y="887921"/>
                  <a:pt x="511142" y="879055"/>
                  <a:pt x="509368" y="868415"/>
                </a:cubicBezTo>
                <a:cubicBezTo>
                  <a:pt x="508925" y="863539"/>
                  <a:pt x="504492" y="860879"/>
                  <a:pt x="500059" y="863096"/>
                </a:cubicBezTo>
                <a:cubicBezTo>
                  <a:pt x="499172" y="863539"/>
                  <a:pt x="498729" y="863982"/>
                  <a:pt x="498285" y="864426"/>
                </a:cubicBezTo>
                <a:cubicBezTo>
                  <a:pt x="487646" y="869745"/>
                  <a:pt x="483656" y="883045"/>
                  <a:pt x="474790" y="891024"/>
                </a:cubicBezTo>
                <a:cubicBezTo>
                  <a:pt x="470357" y="895901"/>
                  <a:pt x="463707" y="898560"/>
                  <a:pt x="459274" y="903880"/>
                </a:cubicBezTo>
                <a:cubicBezTo>
                  <a:pt x="451738" y="912303"/>
                  <a:pt x="449521" y="924272"/>
                  <a:pt x="450851" y="934912"/>
                </a:cubicBezTo>
                <a:cubicBezTo>
                  <a:pt x="450851" y="934912"/>
                  <a:pt x="450851" y="934912"/>
                  <a:pt x="450851" y="934912"/>
                </a:cubicBezTo>
                <a:cubicBezTo>
                  <a:pt x="450408" y="935799"/>
                  <a:pt x="449521" y="936685"/>
                  <a:pt x="449078" y="938015"/>
                </a:cubicBezTo>
                <a:cubicBezTo>
                  <a:pt x="448191" y="940232"/>
                  <a:pt x="445088" y="944665"/>
                  <a:pt x="444201" y="948211"/>
                </a:cubicBezTo>
                <a:cubicBezTo>
                  <a:pt x="427799" y="950871"/>
                  <a:pt x="411840" y="953974"/>
                  <a:pt x="395881" y="957964"/>
                </a:cubicBezTo>
                <a:cubicBezTo>
                  <a:pt x="395881" y="957521"/>
                  <a:pt x="395881" y="957077"/>
                  <a:pt x="395881" y="957077"/>
                </a:cubicBezTo>
                <a:cubicBezTo>
                  <a:pt x="397211" y="953974"/>
                  <a:pt x="399427" y="951758"/>
                  <a:pt x="401644" y="949098"/>
                </a:cubicBezTo>
                <a:cubicBezTo>
                  <a:pt x="401644" y="949098"/>
                  <a:pt x="402087" y="948654"/>
                  <a:pt x="402087" y="948654"/>
                </a:cubicBezTo>
                <a:cubicBezTo>
                  <a:pt x="404303" y="948211"/>
                  <a:pt x="406077" y="947324"/>
                  <a:pt x="407850" y="946438"/>
                </a:cubicBezTo>
                <a:cubicBezTo>
                  <a:pt x="414500" y="942448"/>
                  <a:pt x="421593" y="938901"/>
                  <a:pt x="426469" y="933139"/>
                </a:cubicBezTo>
                <a:cubicBezTo>
                  <a:pt x="435779" y="924272"/>
                  <a:pt x="439768" y="911860"/>
                  <a:pt x="444201" y="899890"/>
                </a:cubicBezTo>
                <a:cubicBezTo>
                  <a:pt x="446418" y="893684"/>
                  <a:pt x="457944" y="881271"/>
                  <a:pt x="449965" y="875508"/>
                </a:cubicBezTo>
                <a:cubicBezTo>
                  <a:pt x="448191" y="875065"/>
                  <a:pt x="446418" y="875065"/>
                  <a:pt x="444645" y="875952"/>
                </a:cubicBezTo>
                <a:cubicBezTo>
                  <a:pt x="444645" y="875952"/>
                  <a:pt x="444201" y="875952"/>
                  <a:pt x="444201" y="875952"/>
                </a:cubicBezTo>
                <a:cubicBezTo>
                  <a:pt x="444201" y="875952"/>
                  <a:pt x="443758" y="875952"/>
                  <a:pt x="443758" y="876395"/>
                </a:cubicBezTo>
                <a:cubicBezTo>
                  <a:pt x="443758" y="876395"/>
                  <a:pt x="443315" y="876395"/>
                  <a:pt x="443315" y="876838"/>
                </a:cubicBezTo>
                <a:cubicBezTo>
                  <a:pt x="432675" y="880828"/>
                  <a:pt x="427356" y="891911"/>
                  <a:pt x="421593" y="900777"/>
                </a:cubicBezTo>
                <a:cubicBezTo>
                  <a:pt x="413613" y="910973"/>
                  <a:pt x="402974" y="919396"/>
                  <a:pt x="398984" y="932695"/>
                </a:cubicBezTo>
                <a:cubicBezTo>
                  <a:pt x="397654" y="937572"/>
                  <a:pt x="396324" y="942448"/>
                  <a:pt x="397211" y="947768"/>
                </a:cubicBezTo>
                <a:cubicBezTo>
                  <a:pt x="396767" y="948654"/>
                  <a:pt x="395881" y="949541"/>
                  <a:pt x="395437" y="949984"/>
                </a:cubicBezTo>
                <a:cubicBezTo>
                  <a:pt x="393664" y="952201"/>
                  <a:pt x="390118" y="956634"/>
                  <a:pt x="390561" y="959737"/>
                </a:cubicBezTo>
                <a:cubicBezTo>
                  <a:pt x="379478" y="962397"/>
                  <a:pt x="367952" y="965500"/>
                  <a:pt x="356870" y="969490"/>
                </a:cubicBezTo>
                <a:cubicBezTo>
                  <a:pt x="355983" y="969933"/>
                  <a:pt x="353767" y="970377"/>
                  <a:pt x="351106" y="971707"/>
                </a:cubicBezTo>
                <a:cubicBezTo>
                  <a:pt x="351550" y="969933"/>
                  <a:pt x="352436" y="967717"/>
                  <a:pt x="353767" y="965944"/>
                </a:cubicBezTo>
                <a:cubicBezTo>
                  <a:pt x="354653" y="965057"/>
                  <a:pt x="355539" y="963727"/>
                  <a:pt x="356426" y="962397"/>
                </a:cubicBezTo>
                <a:cubicBezTo>
                  <a:pt x="364849" y="957077"/>
                  <a:pt x="373272" y="952201"/>
                  <a:pt x="379035" y="943778"/>
                </a:cubicBezTo>
                <a:cubicBezTo>
                  <a:pt x="381695" y="940232"/>
                  <a:pt x="383025" y="935799"/>
                  <a:pt x="384798" y="931809"/>
                </a:cubicBezTo>
                <a:cubicBezTo>
                  <a:pt x="388344" y="926489"/>
                  <a:pt x="392778" y="920726"/>
                  <a:pt x="394108" y="914076"/>
                </a:cubicBezTo>
                <a:cubicBezTo>
                  <a:pt x="394994" y="910530"/>
                  <a:pt x="393221" y="905653"/>
                  <a:pt x="388788" y="905653"/>
                </a:cubicBezTo>
                <a:cubicBezTo>
                  <a:pt x="387901" y="905653"/>
                  <a:pt x="387458" y="906097"/>
                  <a:pt x="386571" y="906540"/>
                </a:cubicBezTo>
                <a:cubicBezTo>
                  <a:pt x="386571" y="906540"/>
                  <a:pt x="386571" y="906540"/>
                  <a:pt x="386128" y="906540"/>
                </a:cubicBezTo>
                <a:cubicBezTo>
                  <a:pt x="377262" y="910086"/>
                  <a:pt x="371942" y="919396"/>
                  <a:pt x="368395" y="927819"/>
                </a:cubicBezTo>
                <a:cubicBezTo>
                  <a:pt x="367509" y="930479"/>
                  <a:pt x="366622" y="933582"/>
                  <a:pt x="364406" y="935355"/>
                </a:cubicBezTo>
                <a:cubicBezTo>
                  <a:pt x="360416" y="938901"/>
                  <a:pt x="355983" y="942891"/>
                  <a:pt x="352880" y="947324"/>
                </a:cubicBezTo>
                <a:cubicBezTo>
                  <a:pt x="350220" y="951314"/>
                  <a:pt x="344900" y="961067"/>
                  <a:pt x="348003" y="965500"/>
                </a:cubicBezTo>
                <a:cubicBezTo>
                  <a:pt x="347117" y="966830"/>
                  <a:pt x="346673" y="968603"/>
                  <a:pt x="345787" y="970377"/>
                </a:cubicBezTo>
                <a:cubicBezTo>
                  <a:pt x="345344" y="971263"/>
                  <a:pt x="345344" y="972150"/>
                  <a:pt x="344900" y="973036"/>
                </a:cubicBezTo>
                <a:cubicBezTo>
                  <a:pt x="340024" y="974810"/>
                  <a:pt x="334704" y="977469"/>
                  <a:pt x="329828" y="979686"/>
                </a:cubicBezTo>
                <a:cubicBezTo>
                  <a:pt x="339137" y="948654"/>
                  <a:pt x="349333" y="918066"/>
                  <a:pt x="360416" y="887921"/>
                </a:cubicBezTo>
                <a:cubicBezTo>
                  <a:pt x="369726" y="863539"/>
                  <a:pt x="379478" y="839157"/>
                  <a:pt x="389675" y="815218"/>
                </a:cubicBezTo>
                <a:cubicBezTo>
                  <a:pt x="394551" y="813445"/>
                  <a:pt x="399427" y="811672"/>
                  <a:pt x="404747" y="810342"/>
                </a:cubicBezTo>
                <a:cubicBezTo>
                  <a:pt x="405190" y="811228"/>
                  <a:pt x="406077" y="812115"/>
                  <a:pt x="406520" y="813002"/>
                </a:cubicBezTo>
                <a:cubicBezTo>
                  <a:pt x="409180" y="814332"/>
                  <a:pt x="411840" y="815218"/>
                  <a:pt x="414500" y="816105"/>
                </a:cubicBezTo>
                <a:cubicBezTo>
                  <a:pt x="416273" y="819208"/>
                  <a:pt x="418933" y="821868"/>
                  <a:pt x="421593" y="824084"/>
                </a:cubicBezTo>
                <a:cubicBezTo>
                  <a:pt x="431789" y="832951"/>
                  <a:pt x="444645" y="837827"/>
                  <a:pt x="457944" y="840487"/>
                </a:cubicBezTo>
                <a:cubicBezTo>
                  <a:pt x="465924" y="841817"/>
                  <a:pt x="473016" y="846693"/>
                  <a:pt x="480553" y="848466"/>
                </a:cubicBezTo>
                <a:cubicBezTo>
                  <a:pt x="481883" y="848466"/>
                  <a:pt x="487646" y="848023"/>
                  <a:pt x="487203" y="845806"/>
                </a:cubicBezTo>
                <a:cubicBezTo>
                  <a:pt x="487203" y="845806"/>
                  <a:pt x="487203" y="845806"/>
                  <a:pt x="487203" y="845806"/>
                </a:cubicBezTo>
                <a:cubicBezTo>
                  <a:pt x="489419" y="844033"/>
                  <a:pt x="490749" y="841373"/>
                  <a:pt x="488976" y="838714"/>
                </a:cubicBezTo>
                <a:cubicBezTo>
                  <a:pt x="485429" y="832951"/>
                  <a:pt x="478780" y="830734"/>
                  <a:pt x="473016" y="827631"/>
                </a:cubicBezTo>
                <a:cubicBezTo>
                  <a:pt x="459274" y="819651"/>
                  <a:pt x="445088" y="811228"/>
                  <a:pt x="428242" y="810785"/>
                </a:cubicBezTo>
                <a:cubicBezTo>
                  <a:pt x="426469" y="810785"/>
                  <a:pt x="419376" y="810785"/>
                  <a:pt x="415830" y="812558"/>
                </a:cubicBezTo>
                <a:cubicBezTo>
                  <a:pt x="413613" y="812115"/>
                  <a:pt x="411397" y="811228"/>
                  <a:pt x="409623" y="809455"/>
                </a:cubicBezTo>
                <a:cubicBezTo>
                  <a:pt x="421593" y="805909"/>
                  <a:pt x="434006" y="802806"/>
                  <a:pt x="446418" y="799702"/>
                </a:cubicBezTo>
                <a:cubicBezTo>
                  <a:pt x="446862" y="800146"/>
                  <a:pt x="447305" y="800146"/>
                  <a:pt x="447748" y="800146"/>
                </a:cubicBezTo>
                <a:cubicBezTo>
                  <a:pt x="451738" y="801476"/>
                  <a:pt x="456171" y="802806"/>
                  <a:pt x="460161" y="804136"/>
                </a:cubicBezTo>
                <a:cubicBezTo>
                  <a:pt x="467697" y="814332"/>
                  <a:pt x="478780" y="821868"/>
                  <a:pt x="490749" y="826744"/>
                </a:cubicBezTo>
                <a:cubicBezTo>
                  <a:pt x="496955" y="829404"/>
                  <a:pt x="503605" y="829404"/>
                  <a:pt x="510255" y="831177"/>
                </a:cubicBezTo>
                <a:cubicBezTo>
                  <a:pt x="515131" y="832064"/>
                  <a:pt x="519564" y="834281"/>
                  <a:pt x="524441" y="835167"/>
                </a:cubicBezTo>
                <a:cubicBezTo>
                  <a:pt x="526214" y="835610"/>
                  <a:pt x="532863" y="835167"/>
                  <a:pt x="531977" y="832507"/>
                </a:cubicBezTo>
                <a:cubicBezTo>
                  <a:pt x="531977" y="832507"/>
                  <a:pt x="531534" y="832507"/>
                  <a:pt x="531090" y="832507"/>
                </a:cubicBezTo>
                <a:cubicBezTo>
                  <a:pt x="531534" y="831621"/>
                  <a:pt x="531977" y="830734"/>
                  <a:pt x="531977" y="829404"/>
                </a:cubicBezTo>
                <a:cubicBezTo>
                  <a:pt x="529317" y="820538"/>
                  <a:pt x="519121" y="816991"/>
                  <a:pt x="511585" y="813445"/>
                </a:cubicBezTo>
                <a:cubicBezTo>
                  <a:pt x="500059" y="807239"/>
                  <a:pt x="489419" y="798816"/>
                  <a:pt x="475677" y="799259"/>
                </a:cubicBezTo>
                <a:cubicBezTo>
                  <a:pt x="473460" y="799259"/>
                  <a:pt x="465480" y="799259"/>
                  <a:pt x="461934" y="801032"/>
                </a:cubicBezTo>
                <a:cubicBezTo>
                  <a:pt x="459274" y="800146"/>
                  <a:pt x="456614" y="799702"/>
                  <a:pt x="454398" y="798373"/>
                </a:cubicBezTo>
                <a:cubicBezTo>
                  <a:pt x="454398" y="798373"/>
                  <a:pt x="454398" y="798373"/>
                  <a:pt x="454841" y="798373"/>
                </a:cubicBezTo>
                <a:cubicBezTo>
                  <a:pt x="454398" y="798373"/>
                  <a:pt x="453954" y="797929"/>
                  <a:pt x="453511" y="797929"/>
                </a:cubicBezTo>
                <a:cubicBezTo>
                  <a:pt x="468140" y="793939"/>
                  <a:pt x="482770" y="790393"/>
                  <a:pt x="497842" y="786846"/>
                </a:cubicBezTo>
                <a:cubicBezTo>
                  <a:pt x="504492" y="790836"/>
                  <a:pt x="511142" y="794383"/>
                  <a:pt x="518678" y="796599"/>
                </a:cubicBezTo>
                <a:cubicBezTo>
                  <a:pt x="527544" y="809455"/>
                  <a:pt x="542616" y="817435"/>
                  <a:pt x="558132" y="819208"/>
                </a:cubicBezTo>
                <a:cubicBezTo>
                  <a:pt x="566555" y="820538"/>
                  <a:pt x="575864" y="820538"/>
                  <a:pt x="583401" y="824971"/>
                </a:cubicBezTo>
                <a:cubicBezTo>
                  <a:pt x="583401" y="824971"/>
                  <a:pt x="583844" y="824971"/>
                  <a:pt x="583844" y="824971"/>
                </a:cubicBezTo>
                <a:cubicBezTo>
                  <a:pt x="585618" y="825858"/>
                  <a:pt x="587834" y="826301"/>
                  <a:pt x="589607" y="826744"/>
                </a:cubicBezTo>
                <a:cubicBezTo>
                  <a:pt x="594927" y="828074"/>
                  <a:pt x="602020" y="824971"/>
                  <a:pt x="598030" y="818765"/>
                </a:cubicBezTo>
                <a:cubicBezTo>
                  <a:pt x="592710" y="812115"/>
                  <a:pt x="584288" y="809455"/>
                  <a:pt x="576752" y="805909"/>
                </a:cubicBezTo>
                <a:cubicBezTo>
                  <a:pt x="565225" y="801919"/>
                  <a:pt x="555472" y="793053"/>
                  <a:pt x="543503" y="790393"/>
                </a:cubicBezTo>
                <a:cubicBezTo>
                  <a:pt x="536410" y="788620"/>
                  <a:pt x="528430" y="788176"/>
                  <a:pt x="521781" y="791279"/>
                </a:cubicBezTo>
                <a:cubicBezTo>
                  <a:pt x="520894" y="791723"/>
                  <a:pt x="520008" y="792166"/>
                  <a:pt x="519564" y="792609"/>
                </a:cubicBezTo>
                <a:cubicBezTo>
                  <a:pt x="519121" y="792609"/>
                  <a:pt x="519121" y="792609"/>
                  <a:pt x="518678" y="792166"/>
                </a:cubicBezTo>
                <a:cubicBezTo>
                  <a:pt x="513358" y="790393"/>
                  <a:pt x="508481" y="787733"/>
                  <a:pt x="503605" y="785073"/>
                </a:cubicBezTo>
                <a:cubicBezTo>
                  <a:pt x="511585" y="783300"/>
                  <a:pt x="519564" y="781083"/>
                  <a:pt x="527544" y="779310"/>
                </a:cubicBezTo>
                <a:cubicBezTo>
                  <a:pt x="538183" y="776650"/>
                  <a:pt x="548823" y="774434"/>
                  <a:pt x="559906" y="772217"/>
                </a:cubicBezTo>
                <a:cubicBezTo>
                  <a:pt x="559906" y="772217"/>
                  <a:pt x="559906" y="772217"/>
                  <a:pt x="559906" y="772217"/>
                </a:cubicBezTo>
                <a:cubicBezTo>
                  <a:pt x="564782" y="776207"/>
                  <a:pt x="570545" y="779310"/>
                  <a:pt x="576308" y="781970"/>
                </a:cubicBezTo>
                <a:cubicBezTo>
                  <a:pt x="576308" y="781970"/>
                  <a:pt x="576308" y="781970"/>
                  <a:pt x="576308" y="781970"/>
                </a:cubicBezTo>
                <a:cubicBezTo>
                  <a:pt x="586504" y="794383"/>
                  <a:pt x="600246" y="806352"/>
                  <a:pt x="616649" y="806795"/>
                </a:cubicBezTo>
                <a:cubicBezTo>
                  <a:pt x="622855" y="807682"/>
                  <a:pt x="629061" y="806352"/>
                  <a:pt x="634824" y="808569"/>
                </a:cubicBezTo>
                <a:cubicBezTo>
                  <a:pt x="634824" y="808569"/>
                  <a:pt x="635268" y="808569"/>
                  <a:pt x="635268" y="808569"/>
                </a:cubicBezTo>
                <a:cubicBezTo>
                  <a:pt x="638815" y="809899"/>
                  <a:pt x="642361" y="811228"/>
                  <a:pt x="646351" y="811672"/>
                </a:cubicBezTo>
                <a:cubicBezTo>
                  <a:pt x="649454" y="812115"/>
                  <a:pt x="653887" y="810785"/>
                  <a:pt x="654773" y="807239"/>
                </a:cubicBezTo>
                <a:cubicBezTo>
                  <a:pt x="654773" y="806352"/>
                  <a:pt x="654773" y="805909"/>
                  <a:pt x="654331" y="805022"/>
                </a:cubicBezTo>
                <a:cubicBezTo>
                  <a:pt x="652114" y="801919"/>
                  <a:pt x="649454" y="798816"/>
                  <a:pt x="646351" y="796599"/>
                </a:cubicBezTo>
                <a:cubicBezTo>
                  <a:pt x="641031" y="793496"/>
                  <a:pt x="635268" y="791279"/>
                  <a:pt x="629505" y="789063"/>
                </a:cubicBezTo>
                <a:cubicBezTo>
                  <a:pt x="624185" y="787290"/>
                  <a:pt x="618866" y="785516"/>
                  <a:pt x="613989" y="782857"/>
                </a:cubicBezTo>
                <a:cubicBezTo>
                  <a:pt x="607783" y="779754"/>
                  <a:pt x="602020" y="775764"/>
                  <a:pt x="594927" y="774434"/>
                </a:cubicBezTo>
                <a:cubicBezTo>
                  <a:pt x="588721" y="773547"/>
                  <a:pt x="580741" y="773104"/>
                  <a:pt x="575864" y="777537"/>
                </a:cubicBezTo>
                <a:cubicBezTo>
                  <a:pt x="571875" y="775320"/>
                  <a:pt x="568328" y="773104"/>
                  <a:pt x="564782" y="770444"/>
                </a:cubicBezTo>
                <a:cubicBezTo>
                  <a:pt x="578081" y="767784"/>
                  <a:pt x="591380" y="765124"/>
                  <a:pt x="604679" y="762464"/>
                </a:cubicBezTo>
                <a:cubicBezTo>
                  <a:pt x="610442" y="763794"/>
                  <a:pt x="616206" y="764681"/>
                  <a:pt x="621969" y="765568"/>
                </a:cubicBezTo>
                <a:cubicBezTo>
                  <a:pt x="621969" y="765568"/>
                  <a:pt x="621969" y="765568"/>
                  <a:pt x="621969" y="765568"/>
                </a:cubicBezTo>
                <a:cubicBezTo>
                  <a:pt x="622412" y="766897"/>
                  <a:pt x="623299" y="768227"/>
                  <a:pt x="624185" y="769114"/>
                </a:cubicBezTo>
                <a:cubicBezTo>
                  <a:pt x="629949" y="775764"/>
                  <a:pt x="637041" y="780197"/>
                  <a:pt x="644577" y="784187"/>
                </a:cubicBezTo>
                <a:cubicBezTo>
                  <a:pt x="656547" y="790393"/>
                  <a:pt x="670733" y="789063"/>
                  <a:pt x="683589" y="790393"/>
                </a:cubicBezTo>
                <a:cubicBezTo>
                  <a:pt x="683589" y="790393"/>
                  <a:pt x="684032" y="790393"/>
                  <a:pt x="684032" y="790393"/>
                </a:cubicBezTo>
                <a:cubicBezTo>
                  <a:pt x="684475" y="790393"/>
                  <a:pt x="685362" y="790393"/>
                  <a:pt x="685805" y="790836"/>
                </a:cubicBezTo>
                <a:cubicBezTo>
                  <a:pt x="689796" y="791279"/>
                  <a:pt x="695558" y="791279"/>
                  <a:pt x="697774" y="786846"/>
                </a:cubicBezTo>
                <a:cubicBezTo>
                  <a:pt x="699104" y="781970"/>
                  <a:pt x="692455" y="779754"/>
                  <a:pt x="689352" y="777537"/>
                </a:cubicBezTo>
                <a:cubicBezTo>
                  <a:pt x="684032" y="774434"/>
                  <a:pt x="678269" y="772660"/>
                  <a:pt x="672506" y="770887"/>
                </a:cubicBezTo>
                <a:cubicBezTo>
                  <a:pt x="660093" y="768227"/>
                  <a:pt x="649898" y="758918"/>
                  <a:pt x="637041" y="759361"/>
                </a:cubicBezTo>
                <a:cubicBezTo>
                  <a:pt x="632165" y="759361"/>
                  <a:pt x="627732" y="759805"/>
                  <a:pt x="623299" y="762021"/>
                </a:cubicBezTo>
                <a:cubicBezTo>
                  <a:pt x="620195" y="761578"/>
                  <a:pt x="616649" y="760691"/>
                  <a:pt x="613545" y="760248"/>
                </a:cubicBezTo>
                <a:cubicBezTo>
                  <a:pt x="622412" y="758475"/>
                  <a:pt x="631722" y="756258"/>
                  <a:pt x="640588" y="754042"/>
                </a:cubicBezTo>
                <a:cubicBezTo>
                  <a:pt x="647237" y="752268"/>
                  <a:pt x="654331" y="750495"/>
                  <a:pt x="660980" y="748278"/>
                </a:cubicBezTo>
                <a:cubicBezTo>
                  <a:pt x="661867" y="749609"/>
                  <a:pt x="663640" y="750052"/>
                  <a:pt x="664970" y="750495"/>
                </a:cubicBezTo>
                <a:cubicBezTo>
                  <a:pt x="667186" y="751382"/>
                  <a:pt x="669403" y="751825"/>
                  <a:pt x="671619" y="752268"/>
                </a:cubicBezTo>
                <a:cubicBezTo>
                  <a:pt x="674280" y="755371"/>
                  <a:pt x="677383" y="757588"/>
                  <a:pt x="680486" y="759361"/>
                </a:cubicBezTo>
                <a:cubicBezTo>
                  <a:pt x="688465" y="764238"/>
                  <a:pt x="697332" y="768671"/>
                  <a:pt x="706640" y="769557"/>
                </a:cubicBezTo>
                <a:cubicBezTo>
                  <a:pt x="715507" y="771774"/>
                  <a:pt x="724373" y="769114"/>
                  <a:pt x="733239" y="770887"/>
                </a:cubicBezTo>
                <a:cubicBezTo>
                  <a:pt x="733683" y="770887"/>
                  <a:pt x="733683" y="770887"/>
                  <a:pt x="734126" y="770444"/>
                </a:cubicBezTo>
                <a:cubicBezTo>
                  <a:pt x="734569" y="770444"/>
                  <a:pt x="735456" y="770444"/>
                  <a:pt x="735899" y="770887"/>
                </a:cubicBezTo>
                <a:cubicBezTo>
                  <a:pt x="748755" y="773547"/>
                  <a:pt x="754075" y="763794"/>
                  <a:pt x="740776" y="758031"/>
                </a:cubicBezTo>
                <a:cubicBezTo>
                  <a:pt x="732796" y="754485"/>
                  <a:pt x="723486" y="754485"/>
                  <a:pt x="715064" y="751825"/>
                </a:cubicBezTo>
                <a:cubicBezTo>
                  <a:pt x="707528" y="749165"/>
                  <a:pt x="699991" y="745619"/>
                  <a:pt x="692012" y="745619"/>
                </a:cubicBezTo>
                <a:cubicBezTo>
                  <a:pt x="686249" y="745619"/>
                  <a:pt x="680042" y="745619"/>
                  <a:pt x="674722" y="747835"/>
                </a:cubicBezTo>
                <a:cubicBezTo>
                  <a:pt x="674722" y="747835"/>
                  <a:pt x="674280" y="747835"/>
                  <a:pt x="674280" y="747835"/>
                </a:cubicBezTo>
                <a:cubicBezTo>
                  <a:pt x="671619" y="746948"/>
                  <a:pt x="668959" y="746062"/>
                  <a:pt x="666300" y="745619"/>
                </a:cubicBezTo>
                <a:cubicBezTo>
                  <a:pt x="675166" y="742515"/>
                  <a:pt x="684032" y="739412"/>
                  <a:pt x="692898" y="736309"/>
                </a:cubicBezTo>
                <a:cubicBezTo>
                  <a:pt x="693785" y="737196"/>
                  <a:pt x="695115" y="737196"/>
                  <a:pt x="696445" y="737639"/>
                </a:cubicBezTo>
                <a:cubicBezTo>
                  <a:pt x="704868" y="738526"/>
                  <a:pt x="713290" y="738969"/>
                  <a:pt x="721714" y="739412"/>
                </a:cubicBezTo>
                <a:cubicBezTo>
                  <a:pt x="726147" y="739412"/>
                  <a:pt x="730580" y="738526"/>
                  <a:pt x="735013" y="738082"/>
                </a:cubicBezTo>
                <a:cubicBezTo>
                  <a:pt x="736786" y="737639"/>
                  <a:pt x="742105" y="737639"/>
                  <a:pt x="742105" y="735423"/>
                </a:cubicBezTo>
                <a:cubicBezTo>
                  <a:pt x="742105" y="735423"/>
                  <a:pt x="742105" y="735423"/>
                  <a:pt x="742105" y="735423"/>
                </a:cubicBezTo>
                <a:cubicBezTo>
                  <a:pt x="742549" y="735423"/>
                  <a:pt x="743435" y="734979"/>
                  <a:pt x="743879" y="734979"/>
                </a:cubicBezTo>
                <a:cubicBezTo>
                  <a:pt x="750529" y="733206"/>
                  <a:pt x="756735" y="729216"/>
                  <a:pt x="762942" y="726556"/>
                </a:cubicBezTo>
                <a:cubicBezTo>
                  <a:pt x="766045" y="725226"/>
                  <a:pt x="769591" y="724340"/>
                  <a:pt x="772250" y="722566"/>
                </a:cubicBezTo>
                <a:cubicBezTo>
                  <a:pt x="781117" y="720793"/>
                  <a:pt x="781117" y="711484"/>
                  <a:pt x="770478" y="709711"/>
                </a:cubicBezTo>
                <a:close/>
                <a:moveTo>
                  <a:pt x="514688" y="294329"/>
                </a:moveTo>
                <a:cubicBezTo>
                  <a:pt x="515131" y="294329"/>
                  <a:pt x="515131" y="294773"/>
                  <a:pt x="514688" y="294329"/>
                </a:cubicBezTo>
                <a:cubicBezTo>
                  <a:pt x="515131" y="294773"/>
                  <a:pt x="515131" y="294773"/>
                  <a:pt x="514688" y="294329"/>
                </a:cubicBezTo>
                <a:cubicBezTo>
                  <a:pt x="515131" y="294773"/>
                  <a:pt x="515131" y="294329"/>
                  <a:pt x="514688" y="294329"/>
                </a:cubicBezTo>
                <a:close/>
                <a:moveTo>
                  <a:pt x="387458" y="662276"/>
                </a:moveTo>
                <a:cubicBezTo>
                  <a:pt x="387458" y="662276"/>
                  <a:pt x="387015" y="662276"/>
                  <a:pt x="387015" y="661833"/>
                </a:cubicBezTo>
                <a:cubicBezTo>
                  <a:pt x="387015" y="662276"/>
                  <a:pt x="387015" y="662276"/>
                  <a:pt x="387458" y="662276"/>
                </a:cubicBezTo>
                <a:cubicBezTo>
                  <a:pt x="387458" y="662276"/>
                  <a:pt x="387458" y="662276"/>
                  <a:pt x="387458" y="66227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848" name="Google Shape;848;p29"/>
          <p:cNvGrpSpPr/>
          <p:nvPr/>
        </p:nvGrpSpPr>
        <p:grpSpPr>
          <a:xfrm>
            <a:off x="-74226" y="3221769"/>
            <a:ext cx="2097162" cy="1729431"/>
            <a:chOff x="-74226" y="3221769"/>
            <a:chExt cx="2097162" cy="1729431"/>
          </a:xfrm>
        </p:grpSpPr>
        <p:sp>
          <p:nvSpPr>
            <p:cNvPr id="849" name="Google Shape;849;p29"/>
            <p:cNvSpPr/>
            <p:nvPr/>
          </p:nvSpPr>
          <p:spPr>
            <a:xfrm rot="10800000">
              <a:off x="1190481" y="3942386"/>
              <a:ext cx="832455" cy="1008804"/>
            </a:xfrm>
            <a:custGeom>
              <a:avLst/>
              <a:gdLst/>
              <a:ahLst/>
              <a:cxnLst/>
              <a:rect l="l" t="t" r="r" b="b"/>
              <a:pathLst>
                <a:path w="633046" h="767151" extrusionOk="0">
                  <a:moveTo>
                    <a:pt x="22165" y="512180"/>
                  </a:moveTo>
                  <a:cubicBezTo>
                    <a:pt x="55414" y="483365"/>
                    <a:pt x="97085" y="464303"/>
                    <a:pt x="141416" y="459869"/>
                  </a:cubicBezTo>
                  <a:cubicBezTo>
                    <a:pt x="159591" y="458539"/>
                    <a:pt x="178211" y="457653"/>
                    <a:pt x="195056" y="464303"/>
                  </a:cubicBezTo>
                  <a:cubicBezTo>
                    <a:pt x="202149" y="466962"/>
                    <a:pt x="210129" y="470509"/>
                    <a:pt x="212789" y="478045"/>
                  </a:cubicBezTo>
                  <a:cubicBezTo>
                    <a:pt x="217222" y="490458"/>
                    <a:pt x="184860" y="492674"/>
                    <a:pt x="176881" y="494004"/>
                  </a:cubicBezTo>
                  <a:cubicBezTo>
                    <a:pt x="152942" y="496664"/>
                    <a:pt x="128560" y="499767"/>
                    <a:pt x="105508" y="506860"/>
                  </a:cubicBezTo>
                  <a:cubicBezTo>
                    <a:pt x="74476" y="516170"/>
                    <a:pt x="43001" y="526809"/>
                    <a:pt x="18176" y="548088"/>
                  </a:cubicBezTo>
                  <a:cubicBezTo>
                    <a:pt x="13299" y="554738"/>
                    <a:pt x="18176" y="564047"/>
                    <a:pt x="19063" y="571583"/>
                  </a:cubicBezTo>
                  <a:cubicBezTo>
                    <a:pt x="19506" y="573800"/>
                    <a:pt x="19949" y="575573"/>
                    <a:pt x="20392" y="577790"/>
                  </a:cubicBezTo>
                  <a:cubicBezTo>
                    <a:pt x="23052" y="598625"/>
                    <a:pt x="26155" y="619017"/>
                    <a:pt x="26155" y="640296"/>
                  </a:cubicBezTo>
                  <a:cubicBezTo>
                    <a:pt x="25269" y="682854"/>
                    <a:pt x="15073" y="724969"/>
                    <a:pt x="0" y="764423"/>
                  </a:cubicBezTo>
                  <a:cubicBezTo>
                    <a:pt x="0" y="765310"/>
                    <a:pt x="443" y="765753"/>
                    <a:pt x="443" y="766196"/>
                  </a:cubicBezTo>
                  <a:cubicBezTo>
                    <a:pt x="1773" y="768413"/>
                    <a:pt x="5763" y="766196"/>
                    <a:pt x="8423" y="765310"/>
                  </a:cubicBezTo>
                  <a:cubicBezTo>
                    <a:pt x="14186" y="763093"/>
                    <a:pt x="19949" y="761320"/>
                    <a:pt x="25712" y="759547"/>
                  </a:cubicBezTo>
                  <a:cubicBezTo>
                    <a:pt x="51868" y="752454"/>
                    <a:pt x="79353" y="749794"/>
                    <a:pt x="106838" y="749351"/>
                  </a:cubicBezTo>
                  <a:cubicBezTo>
                    <a:pt x="126343" y="749794"/>
                    <a:pt x="146292" y="752010"/>
                    <a:pt x="165798" y="753340"/>
                  </a:cubicBezTo>
                  <a:cubicBezTo>
                    <a:pt x="171561" y="753784"/>
                    <a:pt x="177324" y="753784"/>
                    <a:pt x="183087" y="753784"/>
                  </a:cubicBezTo>
                  <a:cubicBezTo>
                    <a:pt x="185304" y="753784"/>
                    <a:pt x="187520" y="753784"/>
                    <a:pt x="188850" y="752454"/>
                  </a:cubicBezTo>
                  <a:cubicBezTo>
                    <a:pt x="190180" y="751124"/>
                    <a:pt x="190623" y="749351"/>
                    <a:pt x="190623" y="747577"/>
                  </a:cubicBezTo>
                  <a:cubicBezTo>
                    <a:pt x="191066" y="742258"/>
                    <a:pt x="191066" y="736938"/>
                    <a:pt x="191510" y="731175"/>
                  </a:cubicBezTo>
                  <a:cubicBezTo>
                    <a:pt x="192840" y="710783"/>
                    <a:pt x="195943" y="690391"/>
                    <a:pt x="202149" y="670442"/>
                  </a:cubicBezTo>
                  <a:cubicBezTo>
                    <a:pt x="209242" y="649606"/>
                    <a:pt x="218995" y="628770"/>
                    <a:pt x="235841" y="614141"/>
                  </a:cubicBezTo>
                  <a:cubicBezTo>
                    <a:pt x="243377" y="606605"/>
                    <a:pt x="254017" y="605718"/>
                    <a:pt x="261109" y="611481"/>
                  </a:cubicBezTo>
                  <a:cubicBezTo>
                    <a:pt x="269532" y="626111"/>
                    <a:pt x="267316" y="648719"/>
                    <a:pt x="264212" y="664235"/>
                  </a:cubicBezTo>
                  <a:cubicBezTo>
                    <a:pt x="258007" y="688617"/>
                    <a:pt x="246480" y="710783"/>
                    <a:pt x="234954" y="732948"/>
                  </a:cubicBezTo>
                  <a:cubicBezTo>
                    <a:pt x="231408" y="739598"/>
                    <a:pt x="227861" y="746247"/>
                    <a:pt x="223871" y="752454"/>
                  </a:cubicBezTo>
                  <a:cubicBezTo>
                    <a:pt x="223428" y="753340"/>
                    <a:pt x="222542" y="754227"/>
                    <a:pt x="222985" y="755557"/>
                  </a:cubicBezTo>
                  <a:cubicBezTo>
                    <a:pt x="223871" y="758660"/>
                    <a:pt x="228304" y="756000"/>
                    <a:pt x="230521" y="756000"/>
                  </a:cubicBezTo>
                  <a:cubicBezTo>
                    <a:pt x="242934" y="754227"/>
                    <a:pt x="255790" y="753784"/>
                    <a:pt x="268646" y="752897"/>
                  </a:cubicBezTo>
                  <a:cubicBezTo>
                    <a:pt x="286822" y="751124"/>
                    <a:pt x="305440" y="749351"/>
                    <a:pt x="323616" y="746247"/>
                  </a:cubicBezTo>
                  <a:cubicBezTo>
                    <a:pt x="325833" y="746247"/>
                    <a:pt x="328492" y="745804"/>
                    <a:pt x="329822" y="743588"/>
                  </a:cubicBezTo>
                  <a:cubicBezTo>
                    <a:pt x="344008" y="721422"/>
                    <a:pt x="353318" y="697040"/>
                    <a:pt x="360411" y="671771"/>
                  </a:cubicBezTo>
                  <a:cubicBezTo>
                    <a:pt x="366174" y="650493"/>
                    <a:pt x="369277" y="627884"/>
                    <a:pt x="366174" y="605718"/>
                  </a:cubicBezTo>
                  <a:cubicBezTo>
                    <a:pt x="362627" y="581780"/>
                    <a:pt x="352431" y="559614"/>
                    <a:pt x="350658" y="535232"/>
                  </a:cubicBezTo>
                  <a:cubicBezTo>
                    <a:pt x="348885" y="519273"/>
                    <a:pt x="353761" y="494004"/>
                    <a:pt x="375484" y="505087"/>
                  </a:cubicBezTo>
                  <a:cubicBezTo>
                    <a:pt x="388339" y="512623"/>
                    <a:pt x="395876" y="526366"/>
                    <a:pt x="400752" y="540108"/>
                  </a:cubicBezTo>
                  <a:cubicBezTo>
                    <a:pt x="406958" y="556511"/>
                    <a:pt x="412278" y="573357"/>
                    <a:pt x="413608" y="590646"/>
                  </a:cubicBezTo>
                  <a:cubicBezTo>
                    <a:pt x="415381" y="625224"/>
                    <a:pt x="407845" y="659802"/>
                    <a:pt x="396762" y="692164"/>
                  </a:cubicBezTo>
                  <a:cubicBezTo>
                    <a:pt x="393216" y="701916"/>
                    <a:pt x="389226" y="712113"/>
                    <a:pt x="384793" y="721865"/>
                  </a:cubicBezTo>
                  <a:cubicBezTo>
                    <a:pt x="384793" y="721865"/>
                    <a:pt x="384793" y="721865"/>
                    <a:pt x="384793" y="721865"/>
                  </a:cubicBezTo>
                  <a:cubicBezTo>
                    <a:pt x="383463" y="724082"/>
                    <a:pt x="381689" y="726298"/>
                    <a:pt x="381246" y="728958"/>
                  </a:cubicBezTo>
                  <a:cubicBezTo>
                    <a:pt x="382133" y="736051"/>
                    <a:pt x="393216" y="727185"/>
                    <a:pt x="396762" y="725855"/>
                  </a:cubicBezTo>
                  <a:cubicBezTo>
                    <a:pt x="406072" y="720536"/>
                    <a:pt x="415381" y="715659"/>
                    <a:pt x="424691" y="710339"/>
                  </a:cubicBezTo>
                  <a:cubicBezTo>
                    <a:pt x="440207" y="701030"/>
                    <a:pt x="457052" y="693050"/>
                    <a:pt x="472125" y="683297"/>
                  </a:cubicBezTo>
                  <a:cubicBezTo>
                    <a:pt x="479661" y="677534"/>
                    <a:pt x="482764" y="668225"/>
                    <a:pt x="486754" y="660245"/>
                  </a:cubicBezTo>
                  <a:cubicBezTo>
                    <a:pt x="509806" y="611038"/>
                    <a:pt x="520002" y="552965"/>
                    <a:pt x="492961" y="503314"/>
                  </a:cubicBezTo>
                  <a:cubicBezTo>
                    <a:pt x="485867" y="489571"/>
                    <a:pt x="476115" y="478045"/>
                    <a:pt x="466362" y="466519"/>
                  </a:cubicBezTo>
                  <a:cubicBezTo>
                    <a:pt x="459269" y="458096"/>
                    <a:pt x="452619" y="450117"/>
                    <a:pt x="446413" y="441250"/>
                  </a:cubicBezTo>
                  <a:cubicBezTo>
                    <a:pt x="429567" y="415982"/>
                    <a:pt x="455723" y="414652"/>
                    <a:pt x="473455" y="423075"/>
                  </a:cubicBezTo>
                  <a:cubicBezTo>
                    <a:pt x="500053" y="434157"/>
                    <a:pt x="521776" y="456766"/>
                    <a:pt x="532415" y="483365"/>
                  </a:cubicBezTo>
                  <a:cubicBezTo>
                    <a:pt x="545714" y="517943"/>
                    <a:pt x="549261" y="557398"/>
                    <a:pt x="539508" y="593306"/>
                  </a:cubicBezTo>
                  <a:cubicBezTo>
                    <a:pt x="536848" y="603502"/>
                    <a:pt x="534188" y="613255"/>
                    <a:pt x="530642" y="623007"/>
                  </a:cubicBezTo>
                  <a:cubicBezTo>
                    <a:pt x="527982" y="628327"/>
                    <a:pt x="524879" y="633647"/>
                    <a:pt x="521776" y="639410"/>
                  </a:cubicBezTo>
                  <a:cubicBezTo>
                    <a:pt x="520446" y="642070"/>
                    <a:pt x="518229" y="644729"/>
                    <a:pt x="518229" y="647389"/>
                  </a:cubicBezTo>
                  <a:cubicBezTo>
                    <a:pt x="518672" y="649606"/>
                    <a:pt x="521332" y="650049"/>
                    <a:pt x="522662" y="648719"/>
                  </a:cubicBezTo>
                  <a:cubicBezTo>
                    <a:pt x="528869" y="644729"/>
                    <a:pt x="534188" y="638966"/>
                    <a:pt x="539508" y="633647"/>
                  </a:cubicBezTo>
                  <a:cubicBezTo>
                    <a:pt x="561674" y="611038"/>
                    <a:pt x="578076" y="583996"/>
                    <a:pt x="591818" y="555624"/>
                  </a:cubicBezTo>
                  <a:cubicBezTo>
                    <a:pt x="621077" y="492674"/>
                    <a:pt x="629500" y="460313"/>
                    <a:pt x="574529" y="409775"/>
                  </a:cubicBezTo>
                  <a:cubicBezTo>
                    <a:pt x="564777" y="400466"/>
                    <a:pt x="554137" y="391600"/>
                    <a:pt x="546601" y="379630"/>
                  </a:cubicBezTo>
                  <a:cubicBezTo>
                    <a:pt x="542168" y="372981"/>
                    <a:pt x="536405" y="359238"/>
                    <a:pt x="547931" y="356578"/>
                  </a:cubicBezTo>
                  <a:cubicBezTo>
                    <a:pt x="559013" y="355248"/>
                    <a:pt x="569653" y="361898"/>
                    <a:pt x="578962" y="366774"/>
                  </a:cubicBezTo>
                  <a:cubicBezTo>
                    <a:pt x="587385" y="371651"/>
                    <a:pt x="595365" y="376971"/>
                    <a:pt x="602458" y="383177"/>
                  </a:cubicBezTo>
                  <a:cubicBezTo>
                    <a:pt x="602458" y="383177"/>
                    <a:pt x="602458" y="383177"/>
                    <a:pt x="602458" y="383177"/>
                  </a:cubicBezTo>
                  <a:cubicBezTo>
                    <a:pt x="605118" y="385837"/>
                    <a:pt x="607777" y="388496"/>
                    <a:pt x="610438" y="391156"/>
                  </a:cubicBezTo>
                  <a:cubicBezTo>
                    <a:pt x="615757" y="396919"/>
                    <a:pt x="621077" y="403126"/>
                    <a:pt x="624623" y="410219"/>
                  </a:cubicBezTo>
                  <a:cubicBezTo>
                    <a:pt x="625954" y="412878"/>
                    <a:pt x="627283" y="415539"/>
                    <a:pt x="628613" y="417755"/>
                  </a:cubicBezTo>
                  <a:cubicBezTo>
                    <a:pt x="629056" y="418198"/>
                    <a:pt x="629056" y="418641"/>
                    <a:pt x="629500" y="419085"/>
                  </a:cubicBezTo>
                  <a:cubicBezTo>
                    <a:pt x="630387" y="419528"/>
                    <a:pt x="631273" y="419085"/>
                    <a:pt x="632159" y="418641"/>
                  </a:cubicBezTo>
                  <a:cubicBezTo>
                    <a:pt x="633490" y="417312"/>
                    <a:pt x="632603" y="415095"/>
                    <a:pt x="633046" y="413765"/>
                  </a:cubicBezTo>
                  <a:cubicBezTo>
                    <a:pt x="633046" y="409775"/>
                    <a:pt x="632603" y="406229"/>
                    <a:pt x="632159" y="401796"/>
                  </a:cubicBezTo>
                  <a:cubicBezTo>
                    <a:pt x="630387" y="389826"/>
                    <a:pt x="627726" y="378300"/>
                    <a:pt x="624623" y="366774"/>
                  </a:cubicBezTo>
                  <a:cubicBezTo>
                    <a:pt x="619747" y="349485"/>
                    <a:pt x="614871" y="331753"/>
                    <a:pt x="603344" y="317567"/>
                  </a:cubicBezTo>
                  <a:cubicBezTo>
                    <a:pt x="593149" y="305598"/>
                    <a:pt x="578076" y="299391"/>
                    <a:pt x="562560" y="298061"/>
                  </a:cubicBezTo>
                  <a:cubicBezTo>
                    <a:pt x="554580" y="297175"/>
                    <a:pt x="545714" y="296731"/>
                    <a:pt x="539064" y="291855"/>
                  </a:cubicBezTo>
                  <a:cubicBezTo>
                    <a:pt x="534188" y="288309"/>
                    <a:pt x="531528" y="283432"/>
                    <a:pt x="528869" y="278113"/>
                  </a:cubicBezTo>
                  <a:cubicBezTo>
                    <a:pt x="526652" y="274123"/>
                    <a:pt x="524879" y="270133"/>
                    <a:pt x="521776" y="267030"/>
                  </a:cubicBezTo>
                  <a:cubicBezTo>
                    <a:pt x="513353" y="258607"/>
                    <a:pt x="500053" y="256833"/>
                    <a:pt x="488971" y="260380"/>
                  </a:cubicBezTo>
                  <a:cubicBezTo>
                    <a:pt x="477888" y="263927"/>
                    <a:pt x="469465" y="272793"/>
                    <a:pt x="459269" y="278556"/>
                  </a:cubicBezTo>
                  <a:cubicBezTo>
                    <a:pt x="451733" y="282989"/>
                    <a:pt x="444640" y="287865"/>
                    <a:pt x="436217" y="290968"/>
                  </a:cubicBezTo>
                  <a:cubicBezTo>
                    <a:pt x="430454" y="292298"/>
                    <a:pt x="424691" y="292742"/>
                    <a:pt x="418928" y="291855"/>
                  </a:cubicBezTo>
                  <a:cubicBezTo>
                    <a:pt x="430897" y="262597"/>
                    <a:pt x="440207" y="232008"/>
                    <a:pt x="447300" y="200977"/>
                  </a:cubicBezTo>
                  <a:cubicBezTo>
                    <a:pt x="452619" y="177038"/>
                    <a:pt x="457052" y="153099"/>
                    <a:pt x="457939" y="128717"/>
                  </a:cubicBezTo>
                  <a:cubicBezTo>
                    <a:pt x="458382" y="112758"/>
                    <a:pt x="457052" y="96356"/>
                    <a:pt x="455723" y="80396"/>
                  </a:cubicBezTo>
                  <a:cubicBezTo>
                    <a:pt x="453949" y="58674"/>
                    <a:pt x="451733" y="36952"/>
                    <a:pt x="451289" y="15230"/>
                  </a:cubicBezTo>
                  <a:cubicBezTo>
                    <a:pt x="450846" y="11240"/>
                    <a:pt x="451733" y="7250"/>
                    <a:pt x="450846" y="3261"/>
                  </a:cubicBezTo>
                  <a:cubicBezTo>
                    <a:pt x="450846" y="2817"/>
                    <a:pt x="450846" y="2817"/>
                    <a:pt x="450402" y="2374"/>
                  </a:cubicBezTo>
                  <a:cubicBezTo>
                    <a:pt x="446413" y="-4719"/>
                    <a:pt x="434887" y="5920"/>
                    <a:pt x="430010" y="10353"/>
                  </a:cubicBezTo>
                  <a:cubicBezTo>
                    <a:pt x="422031" y="17446"/>
                    <a:pt x="415825" y="26312"/>
                    <a:pt x="409175" y="34735"/>
                  </a:cubicBezTo>
                  <a:cubicBezTo>
                    <a:pt x="406515" y="38725"/>
                    <a:pt x="402525" y="42272"/>
                    <a:pt x="403412" y="47148"/>
                  </a:cubicBezTo>
                  <a:cubicBezTo>
                    <a:pt x="403855" y="48921"/>
                    <a:pt x="404299" y="50694"/>
                    <a:pt x="404742" y="52468"/>
                  </a:cubicBezTo>
                  <a:cubicBezTo>
                    <a:pt x="406515" y="57344"/>
                    <a:pt x="409175" y="62221"/>
                    <a:pt x="410505" y="67097"/>
                  </a:cubicBezTo>
                  <a:cubicBezTo>
                    <a:pt x="416268" y="83499"/>
                    <a:pt x="418928" y="100345"/>
                    <a:pt x="419815" y="117634"/>
                  </a:cubicBezTo>
                  <a:cubicBezTo>
                    <a:pt x="420258" y="147336"/>
                    <a:pt x="417154" y="177481"/>
                    <a:pt x="412278" y="206740"/>
                  </a:cubicBezTo>
                  <a:cubicBezTo>
                    <a:pt x="408288" y="230678"/>
                    <a:pt x="403412" y="254174"/>
                    <a:pt x="395876" y="277226"/>
                  </a:cubicBezTo>
                  <a:cubicBezTo>
                    <a:pt x="386123" y="265700"/>
                    <a:pt x="380803" y="251070"/>
                    <a:pt x="381246" y="235555"/>
                  </a:cubicBezTo>
                  <a:cubicBezTo>
                    <a:pt x="381246" y="220482"/>
                    <a:pt x="380803" y="205410"/>
                    <a:pt x="374153" y="191667"/>
                  </a:cubicBezTo>
                  <a:cubicBezTo>
                    <a:pt x="363957" y="166842"/>
                    <a:pt x="343565" y="153542"/>
                    <a:pt x="317410" y="150439"/>
                  </a:cubicBezTo>
                  <a:cubicBezTo>
                    <a:pt x="305440" y="148666"/>
                    <a:pt x="293028" y="150439"/>
                    <a:pt x="281058" y="150883"/>
                  </a:cubicBezTo>
                  <a:cubicBezTo>
                    <a:pt x="265543" y="150883"/>
                    <a:pt x="250027" y="147779"/>
                    <a:pt x="236284" y="140243"/>
                  </a:cubicBezTo>
                  <a:cubicBezTo>
                    <a:pt x="211459" y="125614"/>
                    <a:pt x="190623" y="129604"/>
                    <a:pt x="164912" y="139800"/>
                  </a:cubicBezTo>
                  <a:cubicBezTo>
                    <a:pt x="142302" y="148223"/>
                    <a:pt x="121910" y="161965"/>
                    <a:pt x="104178" y="178811"/>
                  </a:cubicBezTo>
                  <a:cubicBezTo>
                    <a:pt x="100188" y="182357"/>
                    <a:pt x="95755" y="186347"/>
                    <a:pt x="92209" y="190337"/>
                  </a:cubicBezTo>
                  <a:cubicBezTo>
                    <a:pt x="91322" y="191224"/>
                    <a:pt x="90435" y="192110"/>
                    <a:pt x="89992" y="193440"/>
                  </a:cubicBezTo>
                  <a:cubicBezTo>
                    <a:pt x="88662" y="200533"/>
                    <a:pt x="112158" y="193440"/>
                    <a:pt x="116591" y="193440"/>
                  </a:cubicBezTo>
                  <a:cubicBezTo>
                    <a:pt x="129890" y="190780"/>
                    <a:pt x="143632" y="189007"/>
                    <a:pt x="156932" y="187677"/>
                  </a:cubicBezTo>
                  <a:cubicBezTo>
                    <a:pt x="178654" y="186347"/>
                    <a:pt x="201263" y="186791"/>
                    <a:pt x="222542" y="193884"/>
                  </a:cubicBezTo>
                  <a:cubicBezTo>
                    <a:pt x="231408" y="196543"/>
                    <a:pt x="255346" y="208956"/>
                    <a:pt x="243377" y="219596"/>
                  </a:cubicBezTo>
                  <a:cubicBezTo>
                    <a:pt x="235397" y="224029"/>
                    <a:pt x="225645" y="223142"/>
                    <a:pt x="216779" y="222699"/>
                  </a:cubicBezTo>
                  <a:cubicBezTo>
                    <a:pt x="194170" y="220482"/>
                    <a:pt x="172004" y="215606"/>
                    <a:pt x="149396" y="216492"/>
                  </a:cubicBezTo>
                  <a:cubicBezTo>
                    <a:pt x="117034" y="216936"/>
                    <a:pt x="86445" y="229348"/>
                    <a:pt x="58517" y="243978"/>
                  </a:cubicBezTo>
                  <a:cubicBezTo>
                    <a:pt x="53640" y="247081"/>
                    <a:pt x="47434" y="249297"/>
                    <a:pt x="44331" y="254174"/>
                  </a:cubicBezTo>
                  <a:cubicBezTo>
                    <a:pt x="39011" y="265256"/>
                    <a:pt x="36352" y="277226"/>
                    <a:pt x="32362" y="288752"/>
                  </a:cubicBezTo>
                  <a:cubicBezTo>
                    <a:pt x="26155" y="308258"/>
                    <a:pt x="18176" y="327320"/>
                    <a:pt x="12413" y="347269"/>
                  </a:cubicBezTo>
                  <a:cubicBezTo>
                    <a:pt x="10640" y="355248"/>
                    <a:pt x="7093" y="363228"/>
                    <a:pt x="7093" y="371651"/>
                  </a:cubicBezTo>
                  <a:cubicBezTo>
                    <a:pt x="8866" y="380960"/>
                    <a:pt x="27486" y="363671"/>
                    <a:pt x="31919" y="361455"/>
                  </a:cubicBezTo>
                  <a:cubicBezTo>
                    <a:pt x="52754" y="348599"/>
                    <a:pt x="75806" y="339732"/>
                    <a:pt x="98858" y="331753"/>
                  </a:cubicBezTo>
                  <a:cubicBezTo>
                    <a:pt x="128117" y="323330"/>
                    <a:pt x="157818" y="315794"/>
                    <a:pt x="188407" y="315350"/>
                  </a:cubicBezTo>
                  <a:cubicBezTo>
                    <a:pt x="204366" y="315794"/>
                    <a:pt x="222098" y="317124"/>
                    <a:pt x="234954" y="327320"/>
                  </a:cubicBezTo>
                  <a:cubicBezTo>
                    <a:pt x="247367" y="339732"/>
                    <a:pt x="233181" y="353032"/>
                    <a:pt x="220768" y="357022"/>
                  </a:cubicBezTo>
                  <a:cubicBezTo>
                    <a:pt x="211459" y="360568"/>
                    <a:pt x="202149" y="361455"/>
                    <a:pt x="192396" y="361898"/>
                  </a:cubicBezTo>
                  <a:cubicBezTo>
                    <a:pt x="188407" y="361898"/>
                    <a:pt x="184860" y="361898"/>
                    <a:pt x="180871" y="361898"/>
                  </a:cubicBezTo>
                  <a:cubicBezTo>
                    <a:pt x="180871" y="361898"/>
                    <a:pt x="180427" y="361898"/>
                    <a:pt x="180427" y="361898"/>
                  </a:cubicBezTo>
                  <a:cubicBezTo>
                    <a:pt x="172448" y="361898"/>
                    <a:pt x="164468" y="361898"/>
                    <a:pt x="156489" y="363228"/>
                  </a:cubicBezTo>
                  <a:cubicBezTo>
                    <a:pt x="154715" y="363228"/>
                    <a:pt x="152942" y="363671"/>
                    <a:pt x="151168" y="364114"/>
                  </a:cubicBezTo>
                  <a:cubicBezTo>
                    <a:pt x="151168" y="364114"/>
                    <a:pt x="151168" y="364114"/>
                    <a:pt x="151168" y="364114"/>
                  </a:cubicBezTo>
                  <a:cubicBezTo>
                    <a:pt x="143189" y="365001"/>
                    <a:pt x="135653" y="366331"/>
                    <a:pt x="127673" y="368104"/>
                  </a:cubicBezTo>
                  <a:cubicBezTo>
                    <a:pt x="112158" y="371208"/>
                    <a:pt x="97528" y="378744"/>
                    <a:pt x="83342" y="386280"/>
                  </a:cubicBezTo>
                  <a:cubicBezTo>
                    <a:pt x="67383" y="394703"/>
                    <a:pt x="51424" y="402682"/>
                    <a:pt x="35908" y="411549"/>
                  </a:cubicBezTo>
                  <a:cubicBezTo>
                    <a:pt x="29258" y="415982"/>
                    <a:pt x="21279" y="419085"/>
                    <a:pt x="15516" y="424848"/>
                  </a:cubicBezTo>
                  <a:cubicBezTo>
                    <a:pt x="11970" y="429724"/>
                    <a:pt x="11526" y="436374"/>
                    <a:pt x="10640" y="442137"/>
                  </a:cubicBezTo>
                  <a:cubicBezTo>
                    <a:pt x="7093" y="465189"/>
                    <a:pt x="6206" y="489128"/>
                    <a:pt x="6650" y="512623"/>
                  </a:cubicBezTo>
                  <a:cubicBezTo>
                    <a:pt x="6650" y="514840"/>
                    <a:pt x="6650" y="517500"/>
                    <a:pt x="7093" y="519716"/>
                  </a:cubicBezTo>
                  <a:cubicBezTo>
                    <a:pt x="7093" y="520603"/>
                    <a:pt x="7537" y="521933"/>
                    <a:pt x="8423" y="522376"/>
                  </a:cubicBezTo>
                  <a:cubicBezTo>
                    <a:pt x="9753" y="522819"/>
                    <a:pt x="11083" y="522376"/>
                    <a:pt x="11970" y="521933"/>
                  </a:cubicBezTo>
                  <a:cubicBezTo>
                    <a:pt x="15516" y="518830"/>
                    <a:pt x="19063" y="515283"/>
                    <a:pt x="22165" y="512180"/>
                  </a:cubicBezTo>
                  <a:close/>
                  <a:moveTo>
                    <a:pt x="296574" y="328206"/>
                  </a:moveTo>
                  <a:cubicBezTo>
                    <a:pt x="305440" y="328206"/>
                    <a:pt x="314307" y="331753"/>
                    <a:pt x="322286" y="335299"/>
                  </a:cubicBezTo>
                  <a:cubicBezTo>
                    <a:pt x="327163" y="337516"/>
                    <a:pt x="332039" y="340619"/>
                    <a:pt x="335142" y="345052"/>
                  </a:cubicBezTo>
                  <a:cubicBezTo>
                    <a:pt x="335142" y="345052"/>
                    <a:pt x="335586" y="345495"/>
                    <a:pt x="335586" y="345495"/>
                  </a:cubicBezTo>
                  <a:cubicBezTo>
                    <a:pt x="341348" y="355692"/>
                    <a:pt x="335586" y="365444"/>
                    <a:pt x="325389" y="369434"/>
                  </a:cubicBezTo>
                  <a:cubicBezTo>
                    <a:pt x="316523" y="373424"/>
                    <a:pt x="306771" y="373867"/>
                    <a:pt x="297017" y="372981"/>
                  </a:cubicBezTo>
                  <a:cubicBezTo>
                    <a:pt x="286378" y="371208"/>
                    <a:pt x="274852" y="369877"/>
                    <a:pt x="266873" y="361898"/>
                  </a:cubicBezTo>
                  <a:cubicBezTo>
                    <a:pt x="252243" y="344609"/>
                    <a:pt x="280615" y="328206"/>
                    <a:pt x="296574" y="328206"/>
                  </a:cubicBezTo>
                  <a:close/>
                  <a:moveTo>
                    <a:pt x="60734" y="662905"/>
                  </a:moveTo>
                  <a:cubicBezTo>
                    <a:pt x="54527" y="652709"/>
                    <a:pt x="61177" y="637637"/>
                    <a:pt x="64723" y="626997"/>
                  </a:cubicBezTo>
                  <a:cubicBezTo>
                    <a:pt x="72703" y="605718"/>
                    <a:pt x="105508" y="574687"/>
                    <a:pt x="129447" y="578676"/>
                  </a:cubicBezTo>
                  <a:cubicBezTo>
                    <a:pt x="132550" y="579120"/>
                    <a:pt x="135653" y="580893"/>
                    <a:pt x="137426" y="583553"/>
                  </a:cubicBezTo>
                  <a:cubicBezTo>
                    <a:pt x="139199" y="585769"/>
                    <a:pt x="139643" y="588429"/>
                    <a:pt x="138756" y="591089"/>
                  </a:cubicBezTo>
                  <a:cubicBezTo>
                    <a:pt x="134766" y="599955"/>
                    <a:pt x="125457" y="603502"/>
                    <a:pt x="117920" y="609708"/>
                  </a:cubicBezTo>
                  <a:cubicBezTo>
                    <a:pt x="111271" y="615028"/>
                    <a:pt x="105508" y="620791"/>
                    <a:pt x="100632" y="627440"/>
                  </a:cubicBezTo>
                  <a:cubicBezTo>
                    <a:pt x="92652" y="635863"/>
                    <a:pt x="74919" y="677978"/>
                    <a:pt x="60734" y="66290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850" name="Google Shape;850;p29"/>
            <p:cNvGrpSpPr/>
            <p:nvPr/>
          </p:nvGrpSpPr>
          <p:grpSpPr>
            <a:xfrm flipH="1">
              <a:off x="565696" y="3221769"/>
              <a:ext cx="1021784" cy="1729431"/>
              <a:chOff x="10182427" y="839628"/>
              <a:chExt cx="614718" cy="1040447"/>
            </a:xfrm>
          </p:grpSpPr>
          <p:sp>
            <p:nvSpPr>
              <p:cNvPr id="851" name="Google Shape;851;p29"/>
              <p:cNvSpPr/>
              <p:nvPr/>
            </p:nvSpPr>
            <p:spPr>
              <a:xfrm>
                <a:off x="10521891" y="1263875"/>
                <a:ext cx="275254" cy="428237"/>
              </a:xfrm>
              <a:custGeom>
                <a:avLst/>
                <a:gdLst/>
                <a:ahLst/>
                <a:cxnLst/>
                <a:rect l="l" t="t" r="r" b="b"/>
                <a:pathLst>
                  <a:path w="275254" h="428237" extrusionOk="0">
                    <a:moveTo>
                      <a:pt x="554" y="428237"/>
                    </a:moveTo>
                    <a:cubicBezTo>
                      <a:pt x="-332" y="427350"/>
                      <a:pt x="111" y="426021"/>
                      <a:pt x="111" y="424691"/>
                    </a:cubicBezTo>
                    <a:cubicBezTo>
                      <a:pt x="554" y="418041"/>
                      <a:pt x="1441" y="410948"/>
                      <a:pt x="2327" y="404298"/>
                    </a:cubicBezTo>
                    <a:cubicBezTo>
                      <a:pt x="4544" y="381246"/>
                      <a:pt x="7648" y="357751"/>
                      <a:pt x="14297" y="335585"/>
                    </a:cubicBezTo>
                    <a:cubicBezTo>
                      <a:pt x="29813" y="285048"/>
                      <a:pt x="59071" y="239831"/>
                      <a:pt x="87000" y="195056"/>
                    </a:cubicBezTo>
                    <a:cubicBezTo>
                      <a:pt x="110938" y="158705"/>
                      <a:pt x="135320" y="122797"/>
                      <a:pt x="163692" y="89992"/>
                    </a:cubicBezTo>
                    <a:cubicBezTo>
                      <a:pt x="174775" y="77136"/>
                      <a:pt x="186301" y="64280"/>
                      <a:pt x="199157" y="53197"/>
                    </a:cubicBezTo>
                    <a:cubicBezTo>
                      <a:pt x="210683" y="43001"/>
                      <a:pt x="223539" y="35021"/>
                      <a:pt x="236395" y="27042"/>
                    </a:cubicBezTo>
                    <a:cubicBezTo>
                      <a:pt x="246147" y="20392"/>
                      <a:pt x="255901" y="13743"/>
                      <a:pt x="265210" y="6206"/>
                    </a:cubicBezTo>
                    <a:cubicBezTo>
                      <a:pt x="268313" y="3990"/>
                      <a:pt x="270529" y="1773"/>
                      <a:pt x="273633" y="0"/>
                    </a:cubicBezTo>
                    <a:cubicBezTo>
                      <a:pt x="274076" y="0"/>
                      <a:pt x="274076" y="0"/>
                      <a:pt x="274520" y="0"/>
                    </a:cubicBezTo>
                    <a:cubicBezTo>
                      <a:pt x="275406" y="443"/>
                      <a:pt x="275406" y="1330"/>
                      <a:pt x="274963" y="2217"/>
                    </a:cubicBezTo>
                    <a:cubicBezTo>
                      <a:pt x="265210" y="14629"/>
                      <a:pt x="251911" y="23939"/>
                      <a:pt x="240828" y="35021"/>
                    </a:cubicBezTo>
                    <a:cubicBezTo>
                      <a:pt x="232405" y="43444"/>
                      <a:pt x="224869" y="53197"/>
                      <a:pt x="218220" y="62950"/>
                    </a:cubicBezTo>
                    <a:cubicBezTo>
                      <a:pt x="204033" y="84672"/>
                      <a:pt x="190734" y="106394"/>
                      <a:pt x="175218" y="126787"/>
                    </a:cubicBezTo>
                    <a:cubicBezTo>
                      <a:pt x="144630" y="168458"/>
                      <a:pt x="112268" y="207912"/>
                      <a:pt x="83897" y="251356"/>
                    </a:cubicBezTo>
                    <a:cubicBezTo>
                      <a:pt x="70154" y="271749"/>
                      <a:pt x="58628" y="293471"/>
                      <a:pt x="48432" y="315636"/>
                    </a:cubicBezTo>
                    <a:cubicBezTo>
                      <a:pt x="41339" y="330266"/>
                      <a:pt x="36019" y="345782"/>
                      <a:pt x="28926" y="360411"/>
                    </a:cubicBezTo>
                    <a:cubicBezTo>
                      <a:pt x="21833" y="374597"/>
                      <a:pt x="12967" y="387896"/>
                      <a:pt x="8090" y="402968"/>
                    </a:cubicBezTo>
                    <a:cubicBezTo>
                      <a:pt x="4987" y="410948"/>
                      <a:pt x="3215" y="418928"/>
                      <a:pt x="2327" y="427350"/>
                    </a:cubicBezTo>
                    <a:cubicBezTo>
                      <a:pt x="2327" y="427794"/>
                      <a:pt x="1884" y="428237"/>
                      <a:pt x="1441" y="428237"/>
                    </a:cubicBezTo>
                    <a:cubicBezTo>
                      <a:pt x="998" y="428237"/>
                      <a:pt x="554" y="428237"/>
                      <a:pt x="554" y="42823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2" name="Google Shape;852;p29"/>
              <p:cNvSpPr/>
              <p:nvPr/>
            </p:nvSpPr>
            <p:spPr>
              <a:xfrm>
                <a:off x="10496328" y="1215222"/>
                <a:ext cx="249401" cy="419260"/>
              </a:xfrm>
              <a:custGeom>
                <a:avLst/>
                <a:gdLst/>
                <a:ahLst/>
                <a:cxnLst/>
                <a:rect l="l" t="t" r="r" b="b"/>
                <a:pathLst>
                  <a:path w="249401" h="419260" extrusionOk="0">
                    <a:moveTo>
                      <a:pt x="406" y="418817"/>
                    </a:moveTo>
                    <a:cubicBezTo>
                      <a:pt x="-924" y="404631"/>
                      <a:pt x="1292" y="389558"/>
                      <a:pt x="3066" y="375372"/>
                    </a:cubicBezTo>
                    <a:cubicBezTo>
                      <a:pt x="3509" y="355423"/>
                      <a:pt x="6613" y="335474"/>
                      <a:pt x="11489" y="315969"/>
                    </a:cubicBezTo>
                    <a:cubicBezTo>
                      <a:pt x="15479" y="299567"/>
                      <a:pt x="21685" y="284051"/>
                      <a:pt x="28335" y="268535"/>
                    </a:cubicBezTo>
                    <a:cubicBezTo>
                      <a:pt x="42520" y="237503"/>
                      <a:pt x="58480" y="206915"/>
                      <a:pt x="78429" y="178986"/>
                    </a:cubicBezTo>
                    <a:cubicBezTo>
                      <a:pt x="98820" y="148841"/>
                      <a:pt x="123202" y="120913"/>
                      <a:pt x="150688" y="96531"/>
                    </a:cubicBezTo>
                    <a:cubicBezTo>
                      <a:pt x="159997" y="88551"/>
                      <a:pt x="169750" y="81015"/>
                      <a:pt x="179060" y="73479"/>
                    </a:cubicBezTo>
                    <a:cubicBezTo>
                      <a:pt x="187040" y="67272"/>
                      <a:pt x="195462" y="61953"/>
                      <a:pt x="202112" y="54416"/>
                    </a:cubicBezTo>
                    <a:cubicBezTo>
                      <a:pt x="213194" y="43333"/>
                      <a:pt x="222947" y="31364"/>
                      <a:pt x="232701" y="18951"/>
                    </a:cubicBezTo>
                    <a:cubicBezTo>
                      <a:pt x="238020" y="12745"/>
                      <a:pt x="242453" y="6095"/>
                      <a:pt x="247773" y="333"/>
                    </a:cubicBezTo>
                    <a:cubicBezTo>
                      <a:pt x="248217" y="-111"/>
                      <a:pt x="248659" y="-111"/>
                      <a:pt x="249103" y="333"/>
                    </a:cubicBezTo>
                    <a:cubicBezTo>
                      <a:pt x="249989" y="1219"/>
                      <a:pt x="248659" y="2549"/>
                      <a:pt x="248217" y="3879"/>
                    </a:cubicBezTo>
                    <a:cubicBezTo>
                      <a:pt x="237576" y="23828"/>
                      <a:pt x="224277" y="42447"/>
                      <a:pt x="211864" y="61509"/>
                    </a:cubicBezTo>
                    <a:cubicBezTo>
                      <a:pt x="204772" y="72592"/>
                      <a:pt x="199452" y="84118"/>
                      <a:pt x="191473" y="94757"/>
                    </a:cubicBezTo>
                    <a:cubicBezTo>
                      <a:pt x="178173" y="112046"/>
                      <a:pt x="160884" y="125789"/>
                      <a:pt x="144925" y="141305"/>
                    </a:cubicBezTo>
                    <a:cubicBezTo>
                      <a:pt x="124976" y="159924"/>
                      <a:pt x="106800" y="180759"/>
                      <a:pt x="91728" y="203368"/>
                    </a:cubicBezTo>
                    <a:cubicBezTo>
                      <a:pt x="79315" y="221987"/>
                      <a:pt x="69563" y="242823"/>
                      <a:pt x="59810" y="263215"/>
                    </a:cubicBezTo>
                    <a:cubicBezTo>
                      <a:pt x="46953" y="290700"/>
                      <a:pt x="34098" y="319072"/>
                      <a:pt x="26562" y="348331"/>
                    </a:cubicBezTo>
                    <a:cubicBezTo>
                      <a:pt x="23458" y="358970"/>
                      <a:pt x="20798" y="369166"/>
                      <a:pt x="16808" y="379362"/>
                    </a:cubicBezTo>
                    <a:cubicBezTo>
                      <a:pt x="12819" y="389558"/>
                      <a:pt x="7055" y="398868"/>
                      <a:pt x="3066" y="409507"/>
                    </a:cubicBezTo>
                    <a:cubicBezTo>
                      <a:pt x="2180" y="411724"/>
                      <a:pt x="1736" y="414384"/>
                      <a:pt x="1736" y="416600"/>
                    </a:cubicBezTo>
                    <a:cubicBezTo>
                      <a:pt x="1736" y="417487"/>
                      <a:pt x="1736" y="418373"/>
                      <a:pt x="1292" y="418817"/>
                    </a:cubicBezTo>
                    <a:cubicBezTo>
                      <a:pt x="1292" y="418817"/>
                      <a:pt x="850" y="419260"/>
                      <a:pt x="406" y="419260"/>
                    </a:cubicBezTo>
                    <a:cubicBezTo>
                      <a:pt x="850" y="418817"/>
                      <a:pt x="406" y="418817"/>
                      <a:pt x="406" y="41881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3" name="Google Shape;853;p29"/>
              <p:cNvSpPr/>
              <p:nvPr/>
            </p:nvSpPr>
            <p:spPr>
              <a:xfrm>
                <a:off x="10460582" y="1146976"/>
                <a:ext cx="270662" cy="381998"/>
              </a:xfrm>
              <a:custGeom>
                <a:avLst/>
                <a:gdLst/>
                <a:ahLst/>
                <a:cxnLst/>
                <a:rect l="l" t="t" r="r" b="b"/>
                <a:pathLst>
                  <a:path w="270662" h="381998" extrusionOk="0">
                    <a:moveTo>
                      <a:pt x="2903" y="381555"/>
                    </a:moveTo>
                    <a:cubicBezTo>
                      <a:pt x="2460" y="379782"/>
                      <a:pt x="2460" y="378008"/>
                      <a:pt x="2016" y="376235"/>
                    </a:cubicBezTo>
                    <a:cubicBezTo>
                      <a:pt x="-643" y="360719"/>
                      <a:pt x="-200" y="344760"/>
                      <a:pt x="686" y="329244"/>
                    </a:cubicBezTo>
                    <a:cubicBezTo>
                      <a:pt x="2016" y="310625"/>
                      <a:pt x="4233" y="292006"/>
                      <a:pt x="10883" y="274274"/>
                    </a:cubicBezTo>
                    <a:cubicBezTo>
                      <a:pt x="25512" y="229056"/>
                      <a:pt x="52553" y="189159"/>
                      <a:pt x="77823" y="149704"/>
                    </a:cubicBezTo>
                    <a:cubicBezTo>
                      <a:pt x="95111" y="123549"/>
                      <a:pt x="116390" y="99167"/>
                      <a:pt x="142103" y="80991"/>
                    </a:cubicBezTo>
                    <a:cubicBezTo>
                      <a:pt x="167371" y="64588"/>
                      <a:pt x="194856" y="51733"/>
                      <a:pt x="220125" y="35330"/>
                    </a:cubicBezTo>
                    <a:cubicBezTo>
                      <a:pt x="233868" y="26464"/>
                      <a:pt x="247609" y="17154"/>
                      <a:pt x="260466" y="6515"/>
                    </a:cubicBezTo>
                    <a:cubicBezTo>
                      <a:pt x="264013" y="4298"/>
                      <a:pt x="270219" y="-2795"/>
                      <a:pt x="270662" y="1195"/>
                    </a:cubicBezTo>
                    <a:cubicBezTo>
                      <a:pt x="267558" y="7845"/>
                      <a:pt x="260909" y="13165"/>
                      <a:pt x="255589" y="18484"/>
                    </a:cubicBezTo>
                    <a:cubicBezTo>
                      <a:pt x="240960" y="32670"/>
                      <a:pt x="224115" y="44196"/>
                      <a:pt x="208155" y="56609"/>
                    </a:cubicBezTo>
                    <a:cubicBezTo>
                      <a:pt x="200619" y="62372"/>
                      <a:pt x="193083" y="67692"/>
                      <a:pt x="186434" y="73898"/>
                    </a:cubicBezTo>
                    <a:cubicBezTo>
                      <a:pt x="175351" y="84537"/>
                      <a:pt x="164711" y="96507"/>
                      <a:pt x="153185" y="106703"/>
                    </a:cubicBezTo>
                    <a:cubicBezTo>
                      <a:pt x="141659" y="117342"/>
                      <a:pt x="129690" y="127538"/>
                      <a:pt x="119050" y="139508"/>
                    </a:cubicBezTo>
                    <a:cubicBezTo>
                      <a:pt x="105750" y="155024"/>
                      <a:pt x="94225" y="171869"/>
                      <a:pt x="83142" y="188715"/>
                    </a:cubicBezTo>
                    <a:cubicBezTo>
                      <a:pt x="66296" y="214427"/>
                      <a:pt x="49894" y="240582"/>
                      <a:pt x="37037" y="268511"/>
                    </a:cubicBezTo>
                    <a:cubicBezTo>
                      <a:pt x="31275" y="280480"/>
                      <a:pt x="26842" y="292006"/>
                      <a:pt x="23295" y="304862"/>
                    </a:cubicBezTo>
                    <a:cubicBezTo>
                      <a:pt x="20193" y="314172"/>
                      <a:pt x="16202" y="323038"/>
                      <a:pt x="12656" y="332348"/>
                    </a:cubicBezTo>
                    <a:cubicBezTo>
                      <a:pt x="8223" y="344317"/>
                      <a:pt x="4676" y="356730"/>
                      <a:pt x="4233" y="369142"/>
                    </a:cubicBezTo>
                    <a:cubicBezTo>
                      <a:pt x="3790" y="372689"/>
                      <a:pt x="5563" y="381998"/>
                      <a:pt x="3347" y="381998"/>
                    </a:cubicBezTo>
                    <a:cubicBezTo>
                      <a:pt x="3347" y="381998"/>
                      <a:pt x="3347" y="381555"/>
                      <a:pt x="2903" y="38155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4" name="Google Shape;854;p29"/>
              <p:cNvSpPr/>
              <p:nvPr/>
            </p:nvSpPr>
            <p:spPr>
              <a:xfrm>
                <a:off x="10425290" y="937599"/>
                <a:ext cx="217582" cy="331152"/>
              </a:xfrm>
              <a:custGeom>
                <a:avLst/>
                <a:gdLst/>
                <a:ahLst/>
                <a:cxnLst/>
                <a:rect l="l" t="t" r="r" b="b"/>
                <a:pathLst>
                  <a:path w="217582" h="331152" extrusionOk="0">
                    <a:moveTo>
                      <a:pt x="958" y="319626"/>
                    </a:moveTo>
                    <a:cubicBezTo>
                      <a:pt x="4504" y="304110"/>
                      <a:pt x="8937" y="288595"/>
                      <a:pt x="16917" y="274852"/>
                    </a:cubicBezTo>
                    <a:cubicBezTo>
                      <a:pt x="34206" y="243377"/>
                      <a:pt x="57702" y="216335"/>
                      <a:pt x="79867" y="188407"/>
                    </a:cubicBezTo>
                    <a:cubicBezTo>
                      <a:pt x="100702" y="163138"/>
                      <a:pt x="120651" y="136983"/>
                      <a:pt x="142817" y="112601"/>
                    </a:cubicBezTo>
                    <a:cubicBezTo>
                      <a:pt x="167642" y="87775"/>
                      <a:pt x="190251" y="69600"/>
                      <a:pt x="203106" y="35465"/>
                    </a:cubicBezTo>
                    <a:cubicBezTo>
                      <a:pt x="207539" y="24825"/>
                      <a:pt x="211530" y="13743"/>
                      <a:pt x="215077" y="2217"/>
                    </a:cubicBezTo>
                    <a:cubicBezTo>
                      <a:pt x="215519" y="1330"/>
                      <a:pt x="215077" y="0"/>
                      <a:pt x="216849" y="0"/>
                    </a:cubicBezTo>
                    <a:cubicBezTo>
                      <a:pt x="218180" y="443"/>
                      <a:pt x="217293" y="1773"/>
                      <a:pt x="217293" y="2660"/>
                    </a:cubicBezTo>
                    <a:cubicBezTo>
                      <a:pt x="214633" y="13743"/>
                      <a:pt x="212860" y="25269"/>
                      <a:pt x="209756" y="36351"/>
                    </a:cubicBezTo>
                    <a:cubicBezTo>
                      <a:pt x="205323" y="52754"/>
                      <a:pt x="198231" y="68713"/>
                      <a:pt x="189364" y="83342"/>
                    </a:cubicBezTo>
                    <a:cubicBezTo>
                      <a:pt x="182715" y="94425"/>
                      <a:pt x="173849" y="104178"/>
                      <a:pt x="166312" y="114817"/>
                    </a:cubicBezTo>
                    <a:cubicBezTo>
                      <a:pt x="159219" y="125457"/>
                      <a:pt x="153013" y="137426"/>
                      <a:pt x="145476" y="148065"/>
                    </a:cubicBezTo>
                    <a:cubicBezTo>
                      <a:pt x="128187" y="172447"/>
                      <a:pt x="109125" y="195500"/>
                      <a:pt x="89620" y="217665"/>
                    </a:cubicBezTo>
                    <a:cubicBezTo>
                      <a:pt x="67897" y="242490"/>
                      <a:pt x="43515" y="264213"/>
                      <a:pt x="21793" y="288595"/>
                    </a:cubicBezTo>
                    <a:cubicBezTo>
                      <a:pt x="12484" y="300121"/>
                      <a:pt x="6277" y="313863"/>
                      <a:pt x="3174" y="328492"/>
                    </a:cubicBezTo>
                    <a:cubicBezTo>
                      <a:pt x="2731" y="329379"/>
                      <a:pt x="3174" y="330709"/>
                      <a:pt x="1844" y="331152"/>
                    </a:cubicBezTo>
                    <a:cubicBezTo>
                      <a:pt x="-1703" y="330709"/>
                      <a:pt x="958" y="321399"/>
                      <a:pt x="958" y="319626"/>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5" name="Google Shape;855;p29"/>
              <p:cNvSpPr/>
              <p:nvPr/>
            </p:nvSpPr>
            <p:spPr>
              <a:xfrm>
                <a:off x="10306554" y="964793"/>
                <a:ext cx="101961" cy="303958"/>
              </a:xfrm>
              <a:custGeom>
                <a:avLst/>
                <a:gdLst/>
                <a:ahLst/>
                <a:cxnLst/>
                <a:rect l="l" t="t" r="r" b="b"/>
                <a:pathLst>
                  <a:path w="101961" h="303958" extrusionOk="0">
                    <a:moveTo>
                      <a:pt x="100631" y="303958"/>
                    </a:moveTo>
                    <a:cubicBezTo>
                      <a:pt x="100188" y="303958"/>
                      <a:pt x="99745" y="303072"/>
                      <a:pt x="99745" y="302628"/>
                    </a:cubicBezTo>
                    <a:cubicBezTo>
                      <a:pt x="98415" y="296422"/>
                      <a:pt x="97528" y="290216"/>
                      <a:pt x="95755" y="284453"/>
                    </a:cubicBezTo>
                    <a:cubicBezTo>
                      <a:pt x="92651" y="272483"/>
                      <a:pt x="88662" y="260957"/>
                      <a:pt x="84672" y="249431"/>
                    </a:cubicBezTo>
                    <a:cubicBezTo>
                      <a:pt x="77579" y="229926"/>
                      <a:pt x="70486" y="209977"/>
                      <a:pt x="58073" y="193131"/>
                    </a:cubicBezTo>
                    <a:cubicBezTo>
                      <a:pt x="46104" y="174512"/>
                      <a:pt x="32361" y="156779"/>
                      <a:pt x="20392" y="137717"/>
                    </a:cubicBezTo>
                    <a:cubicBezTo>
                      <a:pt x="10639" y="121758"/>
                      <a:pt x="443" y="104026"/>
                      <a:pt x="1330" y="84520"/>
                    </a:cubicBezTo>
                    <a:cubicBezTo>
                      <a:pt x="1773" y="69447"/>
                      <a:pt x="2660" y="53932"/>
                      <a:pt x="1773" y="38859"/>
                    </a:cubicBezTo>
                    <a:cubicBezTo>
                      <a:pt x="1773" y="26003"/>
                      <a:pt x="0" y="13147"/>
                      <a:pt x="0" y="734"/>
                    </a:cubicBezTo>
                    <a:cubicBezTo>
                      <a:pt x="443" y="-152"/>
                      <a:pt x="1330" y="-152"/>
                      <a:pt x="1773" y="291"/>
                    </a:cubicBezTo>
                    <a:cubicBezTo>
                      <a:pt x="2217" y="734"/>
                      <a:pt x="2217" y="1178"/>
                      <a:pt x="2217" y="1621"/>
                    </a:cubicBezTo>
                    <a:cubicBezTo>
                      <a:pt x="4433" y="13147"/>
                      <a:pt x="6206" y="24673"/>
                      <a:pt x="8422" y="36199"/>
                    </a:cubicBezTo>
                    <a:cubicBezTo>
                      <a:pt x="11526" y="52158"/>
                      <a:pt x="16845" y="67231"/>
                      <a:pt x="22609" y="82303"/>
                    </a:cubicBezTo>
                    <a:cubicBezTo>
                      <a:pt x="28815" y="98706"/>
                      <a:pt x="35021" y="115108"/>
                      <a:pt x="43444" y="130181"/>
                    </a:cubicBezTo>
                    <a:cubicBezTo>
                      <a:pt x="54084" y="148357"/>
                      <a:pt x="66940" y="165202"/>
                      <a:pt x="77135" y="183821"/>
                    </a:cubicBezTo>
                    <a:cubicBezTo>
                      <a:pt x="78022" y="185595"/>
                      <a:pt x="78909" y="187368"/>
                      <a:pt x="79352" y="189141"/>
                    </a:cubicBezTo>
                    <a:cubicBezTo>
                      <a:pt x="88218" y="206430"/>
                      <a:pt x="93095" y="225936"/>
                      <a:pt x="96198" y="244998"/>
                    </a:cubicBezTo>
                    <a:cubicBezTo>
                      <a:pt x="98415" y="258297"/>
                      <a:pt x="100188" y="271597"/>
                      <a:pt x="100631" y="285339"/>
                    </a:cubicBezTo>
                    <a:cubicBezTo>
                      <a:pt x="100631" y="285339"/>
                      <a:pt x="100631" y="285339"/>
                      <a:pt x="100631" y="285339"/>
                    </a:cubicBezTo>
                    <a:cubicBezTo>
                      <a:pt x="100631" y="287112"/>
                      <a:pt x="101074" y="288443"/>
                      <a:pt x="101074" y="290216"/>
                    </a:cubicBezTo>
                    <a:cubicBezTo>
                      <a:pt x="101517" y="294205"/>
                      <a:pt x="101961" y="298639"/>
                      <a:pt x="101961" y="302628"/>
                    </a:cubicBezTo>
                    <a:cubicBezTo>
                      <a:pt x="101961" y="303072"/>
                      <a:pt x="101517" y="303958"/>
                      <a:pt x="100631" y="303958"/>
                    </a:cubicBezTo>
                    <a:cubicBezTo>
                      <a:pt x="100631" y="303958"/>
                      <a:pt x="100631" y="303958"/>
                      <a:pt x="100631" y="30395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6" name="Google Shape;856;p29"/>
              <p:cNvSpPr/>
              <p:nvPr/>
            </p:nvSpPr>
            <p:spPr>
              <a:xfrm>
                <a:off x="10203263" y="1071834"/>
                <a:ext cx="214118" cy="309961"/>
              </a:xfrm>
              <a:custGeom>
                <a:avLst/>
                <a:gdLst/>
                <a:ahLst/>
                <a:cxnLst/>
                <a:rect l="l" t="t" r="r" b="b"/>
                <a:pathLst>
                  <a:path w="214118" h="309961" extrusionOk="0">
                    <a:moveTo>
                      <a:pt x="212345" y="309075"/>
                    </a:moveTo>
                    <a:cubicBezTo>
                      <a:pt x="196830" y="282033"/>
                      <a:pt x="174221" y="259867"/>
                      <a:pt x="154272" y="236372"/>
                    </a:cubicBezTo>
                    <a:cubicBezTo>
                      <a:pt x="136540" y="215980"/>
                      <a:pt x="120580" y="193371"/>
                      <a:pt x="105508" y="170762"/>
                    </a:cubicBezTo>
                    <a:cubicBezTo>
                      <a:pt x="93981" y="153916"/>
                      <a:pt x="82899" y="137071"/>
                      <a:pt x="72260" y="119782"/>
                    </a:cubicBezTo>
                    <a:cubicBezTo>
                      <a:pt x="65610" y="109142"/>
                      <a:pt x="60733" y="97616"/>
                      <a:pt x="53640" y="87863"/>
                    </a:cubicBezTo>
                    <a:cubicBezTo>
                      <a:pt x="34578" y="61708"/>
                      <a:pt x="13299" y="36439"/>
                      <a:pt x="1330" y="6294"/>
                    </a:cubicBezTo>
                    <a:cubicBezTo>
                      <a:pt x="886" y="4521"/>
                      <a:pt x="0" y="2748"/>
                      <a:pt x="0" y="975"/>
                    </a:cubicBezTo>
                    <a:cubicBezTo>
                      <a:pt x="0" y="531"/>
                      <a:pt x="443" y="531"/>
                      <a:pt x="443" y="88"/>
                    </a:cubicBezTo>
                    <a:cubicBezTo>
                      <a:pt x="1330" y="-355"/>
                      <a:pt x="1773" y="975"/>
                      <a:pt x="2217" y="1861"/>
                    </a:cubicBezTo>
                    <a:cubicBezTo>
                      <a:pt x="3990" y="6294"/>
                      <a:pt x="5763" y="10727"/>
                      <a:pt x="7536" y="15161"/>
                    </a:cubicBezTo>
                    <a:cubicBezTo>
                      <a:pt x="23496" y="53728"/>
                      <a:pt x="64723" y="70574"/>
                      <a:pt x="88219" y="102936"/>
                    </a:cubicBezTo>
                    <a:cubicBezTo>
                      <a:pt x="116147" y="140174"/>
                      <a:pt x="144519" y="177412"/>
                      <a:pt x="170231" y="215980"/>
                    </a:cubicBezTo>
                    <a:cubicBezTo>
                      <a:pt x="186190" y="240805"/>
                      <a:pt x="203036" y="266074"/>
                      <a:pt x="208356" y="295332"/>
                    </a:cubicBezTo>
                    <a:cubicBezTo>
                      <a:pt x="210129" y="299765"/>
                      <a:pt x="212789" y="304198"/>
                      <a:pt x="214119" y="309075"/>
                    </a:cubicBezTo>
                    <a:cubicBezTo>
                      <a:pt x="214119" y="309518"/>
                      <a:pt x="213675" y="309962"/>
                      <a:pt x="213232" y="309962"/>
                    </a:cubicBezTo>
                    <a:cubicBezTo>
                      <a:pt x="213232" y="309518"/>
                      <a:pt x="212789" y="309518"/>
                      <a:pt x="212345" y="30907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7" name="Google Shape;857;p29"/>
              <p:cNvSpPr/>
              <p:nvPr/>
            </p:nvSpPr>
            <p:spPr>
              <a:xfrm>
                <a:off x="10182427" y="1175483"/>
                <a:ext cx="257632" cy="333986"/>
              </a:xfrm>
              <a:custGeom>
                <a:avLst/>
                <a:gdLst/>
                <a:ahLst/>
                <a:cxnLst/>
                <a:rect l="l" t="t" r="r" b="b"/>
                <a:pathLst>
                  <a:path w="257632" h="333986" extrusionOk="0">
                    <a:moveTo>
                      <a:pt x="212345" y="273253"/>
                    </a:moveTo>
                    <a:cubicBezTo>
                      <a:pt x="201706" y="256850"/>
                      <a:pt x="189293" y="242221"/>
                      <a:pt x="175551" y="228478"/>
                    </a:cubicBezTo>
                    <a:cubicBezTo>
                      <a:pt x="162251" y="214736"/>
                      <a:pt x="146292" y="205426"/>
                      <a:pt x="131220" y="194343"/>
                    </a:cubicBezTo>
                    <a:cubicBezTo>
                      <a:pt x="116590" y="183261"/>
                      <a:pt x="102848" y="170405"/>
                      <a:pt x="91322" y="156219"/>
                    </a:cubicBezTo>
                    <a:cubicBezTo>
                      <a:pt x="72259" y="133167"/>
                      <a:pt x="56300" y="107898"/>
                      <a:pt x="42558" y="81300"/>
                    </a:cubicBezTo>
                    <a:cubicBezTo>
                      <a:pt x="29702" y="59134"/>
                      <a:pt x="15516" y="37412"/>
                      <a:pt x="4876" y="13916"/>
                    </a:cubicBezTo>
                    <a:cubicBezTo>
                      <a:pt x="3103" y="9927"/>
                      <a:pt x="1330" y="5937"/>
                      <a:pt x="0" y="1504"/>
                    </a:cubicBezTo>
                    <a:cubicBezTo>
                      <a:pt x="0" y="1060"/>
                      <a:pt x="0" y="617"/>
                      <a:pt x="443" y="174"/>
                    </a:cubicBezTo>
                    <a:cubicBezTo>
                      <a:pt x="886" y="-269"/>
                      <a:pt x="1773" y="174"/>
                      <a:pt x="1773" y="1060"/>
                    </a:cubicBezTo>
                    <a:cubicBezTo>
                      <a:pt x="4876" y="9927"/>
                      <a:pt x="8866" y="18793"/>
                      <a:pt x="13742" y="26329"/>
                    </a:cubicBezTo>
                    <a:cubicBezTo>
                      <a:pt x="20835" y="37855"/>
                      <a:pt x="30588" y="48051"/>
                      <a:pt x="39454" y="58247"/>
                    </a:cubicBezTo>
                    <a:cubicBezTo>
                      <a:pt x="58517" y="79970"/>
                      <a:pt x="77135" y="102135"/>
                      <a:pt x="97084" y="122971"/>
                    </a:cubicBezTo>
                    <a:cubicBezTo>
                      <a:pt x="124570" y="152229"/>
                      <a:pt x="156045" y="177941"/>
                      <a:pt x="184860" y="205870"/>
                    </a:cubicBezTo>
                    <a:cubicBezTo>
                      <a:pt x="209685" y="232468"/>
                      <a:pt x="229634" y="264386"/>
                      <a:pt x="241604" y="299408"/>
                    </a:cubicBezTo>
                    <a:cubicBezTo>
                      <a:pt x="244707" y="309161"/>
                      <a:pt x="248697" y="318470"/>
                      <a:pt x="254016" y="326893"/>
                    </a:cubicBezTo>
                    <a:cubicBezTo>
                      <a:pt x="255789" y="329996"/>
                      <a:pt x="259336" y="333543"/>
                      <a:pt x="256676" y="333986"/>
                    </a:cubicBezTo>
                    <a:cubicBezTo>
                      <a:pt x="238500" y="317140"/>
                      <a:pt x="226088" y="294532"/>
                      <a:pt x="212345" y="27325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8" name="Google Shape;858;p29"/>
              <p:cNvSpPr/>
              <p:nvPr/>
            </p:nvSpPr>
            <p:spPr>
              <a:xfrm>
                <a:off x="10185530" y="1309979"/>
                <a:ext cx="281501" cy="299677"/>
              </a:xfrm>
              <a:custGeom>
                <a:avLst/>
                <a:gdLst/>
                <a:ahLst/>
                <a:cxnLst/>
                <a:rect l="l" t="t" r="r" b="b"/>
                <a:pathLst>
                  <a:path w="281501" h="299677" extrusionOk="0">
                    <a:moveTo>
                      <a:pt x="279728" y="298791"/>
                    </a:moveTo>
                    <a:cubicBezTo>
                      <a:pt x="269089" y="287708"/>
                      <a:pt x="257563" y="277955"/>
                      <a:pt x="246923" y="267316"/>
                    </a:cubicBezTo>
                    <a:cubicBezTo>
                      <a:pt x="239830" y="260223"/>
                      <a:pt x="232738" y="253573"/>
                      <a:pt x="225645" y="247367"/>
                    </a:cubicBezTo>
                    <a:cubicBezTo>
                      <a:pt x="211015" y="234067"/>
                      <a:pt x="194613" y="222985"/>
                      <a:pt x="179097" y="211015"/>
                    </a:cubicBezTo>
                    <a:cubicBezTo>
                      <a:pt x="166684" y="200819"/>
                      <a:pt x="154715" y="190180"/>
                      <a:pt x="141859" y="180427"/>
                    </a:cubicBezTo>
                    <a:cubicBezTo>
                      <a:pt x="120580" y="164468"/>
                      <a:pt x="98858" y="148952"/>
                      <a:pt x="79796" y="130333"/>
                    </a:cubicBezTo>
                    <a:cubicBezTo>
                      <a:pt x="60290" y="112157"/>
                      <a:pt x="49207" y="88219"/>
                      <a:pt x="35465" y="65610"/>
                    </a:cubicBezTo>
                    <a:cubicBezTo>
                      <a:pt x="23052" y="46548"/>
                      <a:pt x="11083" y="27485"/>
                      <a:pt x="2660" y="6650"/>
                    </a:cubicBezTo>
                    <a:cubicBezTo>
                      <a:pt x="1773" y="4876"/>
                      <a:pt x="886" y="3103"/>
                      <a:pt x="0" y="1330"/>
                    </a:cubicBezTo>
                    <a:cubicBezTo>
                      <a:pt x="0" y="887"/>
                      <a:pt x="0" y="443"/>
                      <a:pt x="443" y="0"/>
                    </a:cubicBezTo>
                    <a:cubicBezTo>
                      <a:pt x="886" y="0"/>
                      <a:pt x="1330" y="0"/>
                      <a:pt x="1773" y="443"/>
                    </a:cubicBezTo>
                    <a:cubicBezTo>
                      <a:pt x="4876" y="7536"/>
                      <a:pt x="8866" y="14186"/>
                      <a:pt x="12856" y="20392"/>
                    </a:cubicBezTo>
                    <a:cubicBezTo>
                      <a:pt x="24382" y="39455"/>
                      <a:pt x="37681" y="57187"/>
                      <a:pt x="53640" y="73146"/>
                    </a:cubicBezTo>
                    <a:cubicBezTo>
                      <a:pt x="72260" y="92208"/>
                      <a:pt x="91765" y="110827"/>
                      <a:pt x="111714" y="129003"/>
                    </a:cubicBezTo>
                    <a:cubicBezTo>
                      <a:pt x="134323" y="149395"/>
                      <a:pt x="160922" y="164911"/>
                      <a:pt x="183530" y="185747"/>
                    </a:cubicBezTo>
                    <a:cubicBezTo>
                      <a:pt x="212345" y="212789"/>
                      <a:pt x="240274" y="241160"/>
                      <a:pt x="263769" y="273079"/>
                    </a:cubicBezTo>
                    <a:cubicBezTo>
                      <a:pt x="269089" y="280172"/>
                      <a:pt x="274409" y="287708"/>
                      <a:pt x="279728" y="295244"/>
                    </a:cubicBezTo>
                    <a:cubicBezTo>
                      <a:pt x="280171" y="296574"/>
                      <a:pt x="281502" y="297461"/>
                      <a:pt x="281502" y="298791"/>
                    </a:cubicBezTo>
                    <a:cubicBezTo>
                      <a:pt x="281502" y="299234"/>
                      <a:pt x="281058" y="299677"/>
                      <a:pt x="280615" y="299677"/>
                    </a:cubicBezTo>
                    <a:cubicBezTo>
                      <a:pt x="280171" y="299234"/>
                      <a:pt x="280171" y="298791"/>
                      <a:pt x="279728" y="29879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9" name="Google Shape;859;p29"/>
              <p:cNvSpPr/>
              <p:nvPr/>
            </p:nvSpPr>
            <p:spPr>
              <a:xfrm>
                <a:off x="10207316" y="1421395"/>
                <a:ext cx="263472" cy="246778"/>
              </a:xfrm>
              <a:custGeom>
                <a:avLst/>
                <a:gdLst/>
                <a:ahLst/>
                <a:cxnLst/>
                <a:rect l="l" t="t" r="r" b="b"/>
                <a:pathLst>
                  <a:path w="263472" h="246778" extrusionOk="0">
                    <a:moveTo>
                      <a:pt x="231787" y="232149"/>
                    </a:moveTo>
                    <a:cubicBezTo>
                      <a:pt x="218487" y="224613"/>
                      <a:pt x="206518" y="214417"/>
                      <a:pt x="193662" y="205994"/>
                    </a:cubicBezTo>
                    <a:cubicBezTo>
                      <a:pt x="171940" y="190478"/>
                      <a:pt x="146228" y="181169"/>
                      <a:pt x="126723" y="162993"/>
                    </a:cubicBezTo>
                    <a:cubicBezTo>
                      <a:pt x="116970" y="154570"/>
                      <a:pt x="108104" y="144374"/>
                      <a:pt x="100124" y="134178"/>
                    </a:cubicBezTo>
                    <a:cubicBezTo>
                      <a:pt x="83722" y="114229"/>
                      <a:pt x="68649" y="92950"/>
                      <a:pt x="54463" y="71228"/>
                    </a:cubicBezTo>
                    <a:cubicBezTo>
                      <a:pt x="42494" y="52609"/>
                      <a:pt x="27421" y="36206"/>
                      <a:pt x="13235" y="18917"/>
                    </a:cubicBezTo>
                    <a:cubicBezTo>
                      <a:pt x="8802" y="13598"/>
                      <a:pt x="4812" y="8278"/>
                      <a:pt x="822" y="2515"/>
                    </a:cubicBezTo>
                    <a:cubicBezTo>
                      <a:pt x="379" y="1628"/>
                      <a:pt x="-507" y="741"/>
                      <a:pt x="379" y="298"/>
                    </a:cubicBezTo>
                    <a:cubicBezTo>
                      <a:pt x="1266" y="-588"/>
                      <a:pt x="2153" y="741"/>
                      <a:pt x="2596" y="1185"/>
                    </a:cubicBezTo>
                    <a:cubicBezTo>
                      <a:pt x="9689" y="8721"/>
                      <a:pt x="16782" y="15814"/>
                      <a:pt x="24318" y="22464"/>
                    </a:cubicBezTo>
                    <a:cubicBezTo>
                      <a:pt x="58010" y="51722"/>
                      <a:pt x="85495" y="87187"/>
                      <a:pt x="116526" y="119549"/>
                    </a:cubicBezTo>
                    <a:cubicBezTo>
                      <a:pt x="133372" y="137281"/>
                      <a:pt x="155981" y="146590"/>
                      <a:pt x="176373" y="159446"/>
                    </a:cubicBezTo>
                    <a:cubicBezTo>
                      <a:pt x="206518" y="177179"/>
                      <a:pt x="226024" y="201561"/>
                      <a:pt x="245086" y="229933"/>
                    </a:cubicBezTo>
                    <a:cubicBezTo>
                      <a:pt x="248189" y="233922"/>
                      <a:pt x="252179" y="236582"/>
                      <a:pt x="255726" y="239685"/>
                    </a:cubicBezTo>
                    <a:cubicBezTo>
                      <a:pt x="258385" y="241902"/>
                      <a:pt x="266365" y="245892"/>
                      <a:pt x="262375" y="246778"/>
                    </a:cubicBezTo>
                    <a:cubicBezTo>
                      <a:pt x="252179" y="242789"/>
                      <a:pt x="241983" y="237912"/>
                      <a:pt x="231787" y="23214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0" name="Google Shape;860;p29"/>
              <p:cNvSpPr/>
              <p:nvPr/>
            </p:nvSpPr>
            <p:spPr>
              <a:xfrm>
                <a:off x="10435274" y="1017838"/>
                <a:ext cx="257402" cy="383906"/>
              </a:xfrm>
              <a:custGeom>
                <a:avLst/>
                <a:gdLst/>
                <a:ahLst/>
                <a:cxnLst/>
                <a:rect l="l" t="t" r="r" b="b"/>
                <a:pathLst>
                  <a:path w="257402" h="383906" extrusionOk="0">
                    <a:moveTo>
                      <a:pt x="1170" y="383020"/>
                    </a:moveTo>
                    <a:cubicBezTo>
                      <a:pt x="726" y="382133"/>
                      <a:pt x="726" y="381246"/>
                      <a:pt x="726" y="380360"/>
                    </a:cubicBezTo>
                    <a:cubicBezTo>
                      <a:pt x="-160" y="367504"/>
                      <a:pt x="-604" y="354204"/>
                      <a:pt x="1613" y="340905"/>
                    </a:cubicBezTo>
                    <a:cubicBezTo>
                      <a:pt x="6046" y="317853"/>
                      <a:pt x="14912" y="295244"/>
                      <a:pt x="26882" y="274852"/>
                    </a:cubicBezTo>
                    <a:cubicBezTo>
                      <a:pt x="42397" y="250470"/>
                      <a:pt x="64120" y="230521"/>
                      <a:pt x="84512" y="210572"/>
                    </a:cubicBezTo>
                    <a:cubicBezTo>
                      <a:pt x="91161" y="204366"/>
                      <a:pt x="98255" y="197716"/>
                      <a:pt x="104904" y="191510"/>
                    </a:cubicBezTo>
                    <a:cubicBezTo>
                      <a:pt x="104904" y="191510"/>
                      <a:pt x="104904" y="191510"/>
                      <a:pt x="104904" y="191510"/>
                    </a:cubicBezTo>
                    <a:cubicBezTo>
                      <a:pt x="128400" y="169344"/>
                      <a:pt x="152338" y="147179"/>
                      <a:pt x="174947" y="123683"/>
                    </a:cubicBezTo>
                    <a:cubicBezTo>
                      <a:pt x="192236" y="106394"/>
                      <a:pt x="209082" y="88219"/>
                      <a:pt x="222381" y="67826"/>
                    </a:cubicBezTo>
                    <a:cubicBezTo>
                      <a:pt x="230804" y="55857"/>
                      <a:pt x="238783" y="43888"/>
                      <a:pt x="244103" y="30588"/>
                    </a:cubicBezTo>
                    <a:cubicBezTo>
                      <a:pt x="248536" y="20836"/>
                      <a:pt x="251640" y="10196"/>
                      <a:pt x="256073" y="443"/>
                    </a:cubicBezTo>
                    <a:cubicBezTo>
                      <a:pt x="256516" y="0"/>
                      <a:pt x="256960" y="0"/>
                      <a:pt x="256960" y="0"/>
                    </a:cubicBezTo>
                    <a:cubicBezTo>
                      <a:pt x="257402" y="0"/>
                      <a:pt x="257402" y="443"/>
                      <a:pt x="257402" y="887"/>
                    </a:cubicBezTo>
                    <a:cubicBezTo>
                      <a:pt x="257402" y="2217"/>
                      <a:pt x="256960" y="3990"/>
                      <a:pt x="256516" y="5320"/>
                    </a:cubicBezTo>
                    <a:cubicBezTo>
                      <a:pt x="248093" y="38125"/>
                      <a:pt x="234350" y="69156"/>
                      <a:pt x="217504" y="98415"/>
                    </a:cubicBezTo>
                    <a:cubicBezTo>
                      <a:pt x="209526" y="113044"/>
                      <a:pt x="201989" y="127673"/>
                      <a:pt x="191793" y="140972"/>
                    </a:cubicBezTo>
                    <a:cubicBezTo>
                      <a:pt x="173173" y="164911"/>
                      <a:pt x="148791" y="182643"/>
                      <a:pt x="126626" y="202592"/>
                    </a:cubicBezTo>
                    <a:cubicBezTo>
                      <a:pt x="104460" y="222098"/>
                      <a:pt x="83625" y="243377"/>
                      <a:pt x="63234" y="265099"/>
                    </a:cubicBezTo>
                    <a:cubicBezTo>
                      <a:pt x="51263" y="277512"/>
                      <a:pt x="38408" y="289924"/>
                      <a:pt x="28655" y="304554"/>
                    </a:cubicBezTo>
                    <a:cubicBezTo>
                      <a:pt x="16242" y="323173"/>
                      <a:pt x="6046" y="344452"/>
                      <a:pt x="3829" y="367060"/>
                    </a:cubicBezTo>
                    <a:cubicBezTo>
                      <a:pt x="3386" y="371937"/>
                      <a:pt x="2943" y="376813"/>
                      <a:pt x="2500" y="381690"/>
                    </a:cubicBezTo>
                    <a:cubicBezTo>
                      <a:pt x="2500" y="382576"/>
                      <a:pt x="2057" y="383906"/>
                      <a:pt x="1170" y="383906"/>
                    </a:cubicBezTo>
                    <a:cubicBezTo>
                      <a:pt x="1613" y="383463"/>
                      <a:pt x="1613" y="383463"/>
                      <a:pt x="1170" y="38302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1" name="Google Shape;861;p29"/>
              <p:cNvSpPr/>
              <p:nvPr/>
            </p:nvSpPr>
            <p:spPr>
              <a:xfrm>
                <a:off x="10411452" y="839628"/>
                <a:ext cx="210738" cy="1040447"/>
              </a:xfrm>
              <a:custGeom>
                <a:avLst/>
                <a:gdLst/>
                <a:ahLst/>
                <a:cxnLst/>
                <a:rect l="l" t="t" r="r" b="b"/>
                <a:pathLst>
                  <a:path w="210738" h="1040447" extrusionOk="0">
                    <a:moveTo>
                      <a:pt x="210738" y="1036901"/>
                    </a:moveTo>
                    <a:cubicBezTo>
                      <a:pt x="210738" y="1037788"/>
                      <a:pt x="210295" y="1037788"/>
                      <a:pt x="209408" y="1038231"/>
                    </a:cubicBezTo>
                    <a:cubicBezTo>
                      <a:pt x="205861" y="1039561"/>
                      <a:pt x="202316" y="1040448"/>
                      <a:pt x="198769" y="1040448"/>
                    </a:cubicBezTo>
                    <a:cubicBezTo>
                      <a:pt x="196109" y="1040448"/>
                      <a:pt x="193892" y="1040448"/>
                      <a:pt x="191233" y="1039561"/>
                    </a:cubicBezTo>
                    <a:cubicBezTo>
                      <a:pt x="191233" y="1039561"/>
                      <a:pt x="191233" y="1039561"/>
                      <a:pt x="191233" y="1039561"/>
                    </a:cubicBezTo>
                    <a:lnTo>
                      <a:pt x="191233" y="1039561"/>
                    </a:lnTo>
                    <a:cubicBezTo>
                      <a:pt x="191233" y="1039561"/>
                      <a:pt x="191233" y="1039561"/>
                      <a:pt x="191233" y="1039561"/>
                    </a:cubicBezTo>
                    <a:cubicBezTo>
                      <a:pt x="191233" y="1039561"/>
                      <a:pt x="191233" y="1039561"/>
                      <a:pt x="191233" y="1039561"/>
                    </a:cubicBezTo>
                    <a:cubicBezTo>
                      <a:pt x="191233" y="1039561"/>
                      <a:pt x="190789" y="1039118"/>
                      <a:pt x="190789" y="1039118"/>
                    </a:cubicBezTo>
                    <a:cubicBezTo>
                      <a:pt x="177490" y="1027592"/>
                      <a:pt x="167737" y="1012963"/>
                      <a:pt x="157541" y="998777"/>
                    </a:cubicBezTo>
                    <a:cubicBezTo>
                      <a:pt x="140695" y="973508"/>
                      <a:pt x="126509" y="946023"/>
                      <a:pt x="113210" y="918538"/>
                    </a:cubicBezTo>
                    <a:cubicBezTo>
                      <a:pt x="93705" y="879083"/>
                      <a:pt x="78632" y="837855"/>
                      <a:pt x="65776" y="795741"/>
                    </a:cubicBezTo>
                    <a:cubicBezTo>
                      <a:pt x="36517" y="703089"/>
                      <a:pt x="19672" y="606891"/>
                      <a:pt x="8146" y="510693"/>
                    </a:cubicBezTo>
                    <a:cubicBezTo>
                      <a:pt x="3269" y="464589"/>
                      <a:pt x="2383" y="417154"/>
                      <a:pt x="166" y="370607"/>
                    </a:cubicBezTo>
                    <a:cubicBezTo>
                      <a:pt x="-277" y="340905"/>
                      <a:pt x="166" y="311647"/>
                      <a:pt x="1496" y="281945"/>
                    </a:cubicBezTo>
                    <a:cubicBezTo>
                      <a:pt x="2826" y="259779"/>
                      <a:pt x="4156" y="238057"/>
                      <a:pt x="7702" y="216335"/>
                    </a:cubicBezTo>
                    <a:cubicBezTo>
                      <a:pt x="8146" y="205252"/>
                      <a:pt x="7702" y="194170"/>
                      <a:pt x="8146" y="182644"/>
                    </a:cubicBezTo>
                    <a:cubicBezTo>
                      <a:pt x="9476" y="163581"/>
                      <a:pt x="11692" y="144519"/>
                      <a:pt x="14352" y="125457"/>
                    </a:cubicBezTo>
                    <a:cubicBezTo>
                      <a:pt x="17455" y="103291"/>
                      <a:pt x="22775" y="81569"/>
                      <a:pt x="27208" y="59404"/>
                    </a:cubicBezTo>
                    <a:cubicBezTo>
                      <a:pt x="31641" y="41671"/>
                      <a:pt x="32971" y="23495"/>
                      <a:pt x="31641" y="5320"/>
                    </a:cubicBezTo>
                    <a:cubicBezTo>
                      <a:pt x="31641" y="3546"/>
                      <a:pt x="31641" y="2217"/>
                      <a:pt x="31641" y="443"/>
                    </a:cubicBezTo>
                    <a:cubicBezTo>
                      <a:pt x="31641" y="0"/>
                      <a:pt x="32084" y="0"/>
                      <a:pt x="32084" y="0"/>
                    </a:cubicBezTo>
                    <a:cubicBezTo>
                      <a:pt x="32528" y="0"/>
                      <a:pt x="32528" y="443"/>
                      <a:pt x="32528" y="443"/>
                    </a:cubicBezTo>
                    <a:cubicBezTo>
                      <a:pt x="32528" y="2660"/>
                      <a:pt x="32971" y="5320"/>
                      <a:pt x="32971" y="7536"/>
                    </a:cubicBezTo>
                    <a:cubicBezTo>
                      <a:pt x="34745" y="26599"/>
                      <a:pt x="32971" y="45661"/>
                      <a:pt x="28981" y="64280"/>
                    </a:cubicBezTo>
                    <a:cubicBezTo>
                      <a:pt x="24548" y="85116"/>
                      <a:pt x="20558" y="106394"/>
                      <a:pt x="17899" y="127230"/>
                    </a:cubicBezTo>
                    <a:cubicBezTo>
                      <a:pt x="15239" y="151169"/>
                      <a:pt x="13022" y="175551"/>
                      <a:pt x="12579" y="199489"/>
                    </a:cubicBezTo>
                    <a:cubicBezTo>
                      <a:pt x="12579" y="215449"/>
                      <a:pt x="11249" y="231851"/>
                      <a:pt x="9032" y="247810"/>
                    </a:cubicBezTo>
                    <a:cubicBezTo>
                      <a:pt x="9032" y="249140"/>
                      <a:pt x="8589" y="250913"/>
                      <a:pt x="8589" y="252243"/>
                    </a:cubicBezTo>
                    <a:cubicBezTo>
                      <a:pt x="7259" y="271749"/>
                      <a:pt x="6373" y="291254"/>
                      <a:pt x="6373" y="310317"/>
                    </a:cubicBezTo>
                    <a:cubicBezTo>
                      <a:pt x="7259" y="333812"/>
                      <a:pt x="8589" y="357308"/>
                      <a:pt x="9919" y="380803"/>
                    </a:cubicBezTo>
                    <a:cubicBezTo>
                      <a:pt x="12579" y="426464"/>
                      <a:pt x="11249" y="472125"/>
                      <a:pt x="16125" y="517786"/>
                    </a:cubicBezTo>
                    <a:cubicBezTo>
                      <a:pt x="19229" y="552364"/>
                      <a:pt x="26322" y="586499"/>
                      <a:pt x="33414" y="620190"/>
                    </a:cubicBezTo>
                    <a:cubicBezTo>
                      <a:pt x="44497" y="673831"/>
                      <a:pt x="59127" y="726584"/>
                      <a:pt x="75973" y="778895"/>
                    </a:cubicBezTo>
                    <a:cubicBezTo>
                      <a:pt x="95034" y="837412"/>
                      <a:pt x="115427" y="895929"/>
                      <a:pt x="145572" y="950013"/>
                    </a:cubicBezTo>
                    <a:cubicBezTo>
                      <a:pt x="162861" y="981488"/>
                      <a:pt x="184583" y="1009859"/>
                      <a:pt x="209852" y="1034685"/>
                    </a:cubicBezTo>
                    <a:cubicBezTo>
                      <a:pt x="210295" y="1035128"/>
                      <a:pt x="210295" y="1035128"/>
                      <a:pt x="210738" y="1035571"/>
                    </a:cubicBezTo>
                    <a:cubicBezTo>
                      <a:pt x="210738" y="1035571"/>
                      <a:pt x="210738" y="1035571"/>
                      <a:pt x="210738" y="1035571"/>
                    </a:cubicBezTo>
                    <a:cubicBezTo>
                      <a:pt x="210738" y="1035571"/>
                      <a:pt x="210738" y="1035571"/>
                      <a:pt x="210738" y="1035571"/>
                    </a:cubicBezTo>
                    <a:cubicBezTo>
                      <a:pt x="210738" y="1035571"/>
                      <a:pt x="210738" y="1035571"/>
                      <a:pt x="210738" y="1035571"/>
                    </a:cubicBezTo>
                    <a:cubicBezTo>
                      <a:pt x="210738" y="1036458"/>
                      <a:pt x="210738" y="1036901"/>
                      <a:pt x="210738" y="103690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2" name="Google Shape;862;p29"/>
              <p:cNvSpPr/>
              <p:nvPr/>
            </p:nvSpPr>
            <p:spPr>
              <a:xfrm>
                <a:off x="10415433" y="967412"/>
                <a:ext cx="113662" cy="294948"/>
              </a:xfrm>
              <a:custGeom>
                <a:avLst/>
                <a:gdLst/>
                <a:ahLst/>
                <a:cxnLst/>
                <a:rect l="l" t="t" r="r" b="b"/>
                <a:pathLst>
                  <a:path w="113662" h="294948" extrusionOk="0">
                    <a:moveTo>
                      <a:pt x="1505" y="294247"/>
                    </a:moveTo>
                    <a:cubicBezTo>
                      <a:pt x="-712" y="288927"/>
                      <a:pt x="175" y="283164"/>
                      <a:pt x="175" y="277401"/>
                    </a:cubicBezTo>
                    <a:cubicBezTo>
                      <a:pt x="175" y="260999"/>
                      <a:pt x="1505" y="245039"/>
                      <a:pt x="3721" y="228637"/>
                    </a:cubicBezTo>
                    <a:cubicBezTo>
                      <a:pt x="5495" y="210461"/>
                      <a:pt x="8598" y="192729"/>
                      <a:pt x="13031" y="174997"/>
                    </a:cubicBezTo>
                    <a:cubicBezTo>
                      <a:pt x="16578" y="161254"/>
                      <a:pt x="19237" y="147068"/>
                      <a:pt x="25001" y="133769"/>
                    </a:cubicBezTo>
                    <a:cubicBezTo>
                      <a:pt x="39630" y="104067"/>
                      <a:pt x="63568" y="79685"/>
                      <a:pt x="81744" y="52200"/>
                    </a:cubicBezTo>
                    <a:cubicBezTo>
                      <a:pt x="91053" y="39344"/>
                      <a:pt x="99033" y="25601"/>
                      <a:pt x="106569" y="11859"/>
                    </a:cubicBezTo>
                    <a:cubicBezTo>
                      <a:pt x="108786" y="7869"/>
                      <a:pt x="110559" y="4322"/>
                      <a:pt x="112332" y="333"/>
                    </a:cubicBezTo>
                    <a:cubicBezTo>
                      <a:pt x="112332" y="-111"/>
                      <a:pt x="112776" y="-111"/>
                      <a:pt x="113219" y="333"/>
                    </a:cubicBezTo>
                    <a:cubicBezTo>
                      <a:pt x="113662" y="333"/>
                      <a:pt x="113662" y="776"/>
                      <a:pt x="113662" y="1219"/>
                    </a:cubicBezTo>
                    <a:cubicBezTo>
                      <a:pt x="112332" y="3879"/>
                      <a:pt x="111002" y="6982"/>
                      <a:pt x="109673" y="9642"/>
                    </a:cubicBezTo>
                    <a:cubicBezTo>
                      <a:pt x="103466" y="22941"/>
                      <a:pt x="95930" y="35797"/>
                      <a:pt x="87950" y="48210"/>
                    </a:cubicBezTo>
                    <a:cubicBezTo>
                      <a:pt x="68888" y="77025"/>
                      <a:pt x="44506" y="102294"/>
                      <a:pt x="30320" y="134212"/>
                    </a:cubicBezTo>
                    <a:cubicBezTo>
                      <a:pt x="24114" y="147955"/>
                      <a:pt x="21454" y="163027"/>
                      <a:pt x="17908" y="177213"/>
                    </a:cubicBezTo>
                    <a:cubicBezTo>
                      <a:pt x="12144" y="201152"/>
                      <a:pt x="9041" y="225090"/>
                      <a:pt x="6825" y="249029"/>
                    </a:cubicBezTo>
                    <a:cubicBezTo>
                      <a:pt x="5938" y="261442"/>
                      <a:pt x="5495" y="273411"/>
                      <a:pt x="5052" y="285824"/>
                    </a:cubicBezTo>
                    <a:cubicBezTo>
                      <a:pt x="4165" y="289370"/>
                      <a:pt x="4608" y="297350"/>
                      <a:pt x="1505" y="29424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3" name="Google Shape;863;p29"/>
              <p:cNvSpPr/>
              <p:nvPr/>
            </p:nvSpPr>
            <p:spPr>
              <a:xfrm>
                <a:off x="10315420" y="1035946"/>
                <a:ext cx="106344" cy="290325"/>
              </a:xfrm>
              <a:custGeom>
                <a:avLst/>
                <a:gdLst/>
                <a:ahLst/>
                <a:cxnLst/>
                <a:rect l="l" t="t" r="r" b="b"/>
                <a:pathLst>
                  <a:path w="106344" h="290325" extrusionOk="0">
                    <a:moveTo>
                      <a:pt x="103291" y="289993"/>
                    </a:moveTo>
                    <a:cubicBezTo>
                      <a:pt x="102848" y="289550"/>
                      <a:pt x="102404" y="289106"/>
                      <a:pt x="101961" y="288663"/>
                    </a:cubicBezTo>
                    <a:cubicBezTo>
                      <a:pt x="100188" y="277580"/>
                      <a:pt x="97528" y="266941"/>
                      <a:pt x="94868" y="256302"/>
                    </a:cubicBezTo>
                    <a:cubicBezTo>
                      <a:pt x="83342" y="216404"/>
                      <a:pt x="79796" y="174733"/>
                      <a:pt x="65166" y="135721"/>
                    </a:cubicBezTo>
                    <a:cubicBezTo>
                      <a:pt x="57630" y="113999"/>
                      <a:pt x="43887" y="95823"/>
                      <a:pt x="31032" y="77204"/>
                    </a:cubicBezTo>
                    <a:cubicBezTo>
                      <a:pt x="22165" y="63905"/>
                      <a:pt x="14629" y="50163"/>
                      <a:pt x="8422" y="35533"/>
                    </a:cubicBezTo>
                    <a:cubicBezTo>
                      <a:pt x="3546" y="24451"/>
                      <a:pt x="886" y="12481"/>
                      <a:pt x="0" y="512"/>
                    </a:cubicBezTo>
                    <a:cubicBezTo>
                      <a:pt x="0" y="69"/>
                      <a:pt x="886" y="-375"/>
                      <a:pt x="1330" y="512"/>
                    </a:cubicBezTo>
                    <a:cubicBezTo>
                      <a:pt x="3546" y="13811"/>
                      <a:pt x="6206" y="27110"/>
                      <a:pt x="11969" y="39080"/>
                    </a:cubicBezTo>
                    <a:cubicBezTo>
                      <a:pt x="18619" y="53709"/>
                      <a:pt x="26599" y="67895"/>
                      <a:pt x="35908" y="81194"/>
                    </a:cubicBezTo>
                    <a:cubicBezTo>
                      <a:pt x="51424" y="101587"/>
                      <a:pt x="66496" y="122422"/>
                      <a:pt x="73589" y="147247"/>
                    </a:cubicBezTo>
                    <a:cubicBezTo>
                      <a:pt x="84229" y="179166"/>
                      <a:pt x="88218" y="211971"/>
                      <a:pt x="96198" y="244332"/>
                    </a:cubicBezTo>
                    <a:cubicBezTo>
                      <a:pt x="100188" y="258075"/>
                      <a:pt x="103291" y="272261"/>
                      <a:pt x="105951" y="286447"/>
                    </a:cubicBezTo>
                    <a:cubicBezTo>
                      <a:pt x="105951" y="287777"/>
                      <a:pt x="106838" y="288663"/>
                      <a:pt x="105951" y="289993"/>
                    </a:cubicBezTo>
                    <a:cubicBezTo>
                      <a:pt x="105951" y="290436"/>
                      <a:pt x="104621" y="290436"/>
                      <a:pt x="103291" y="28999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4" name="Google Shape;864;p29"/>
              <p:cNvSpPr/>
              <p:nvPr/>
            </p:nvSpPr>
            <p:spPr>
              <a:xfrm>
                <a:off x="10297155" y="1207535"/>
                <a:ext cx="137370" cy="218591"/>
              </a:xfrm>
              <a:custGeom>
                <a:avLst/>
                <a:gdLst/>
                <a:ahLst/>
                <a:cxnLst/>
                <a:rect l="l" t="t" r="r" b="b"/>
                <a:pathLst>
                  <a:path w="137370" h="218591" extrusionOk="0">
                    <a:moveTo>
                      <a:pt x="135742" y="218592"/>
                    </a:moveTo>
                    <a:cubicBezTo>
                      <a:pt x="133969" y="218148"/>
                      <a:pt x="133526" y="214602"/>
                      <a:pt x="133082" y="213272"/>
                    </a:cubicBezTo>
                    <a:cubicBezTo>
                      <a:pt x="129979" y="203519"/>
                      <a:pt x="127319" y="193766"/>
                      <a:pt x="123329" y="184457"/>
                    </a:cubicBezTo>
                    <a:cubicBezTo>
                      <a:pt x="113577" y="161405"/>
                      <a:pt x="98947" y="141456"/>
                      <a:pt x="85648" y="121064"/>
                    </a:cubicBezTo>
                    <a:cubicBezTo>
                      <a:pt x="74565" y="104218"/>
                      <a:pt x="63926" y="86929"/>
                      <a:pt x="52400" y="70526"/>
                    </a:cubicBezTo>
                    <a:cubicBezTo>
                      <a:pt x="38657" y="51464"/>
                      <a:pt x="23142" y="33288"/>
                      <a:pt x="9399" y="13783"/>
                    </a:cubicBezTo>
                    <a:cubicBezTo>
                      <a:pt x="6296" y="9350"/>
                      <a:pt x="3193" y="5360"/>
                      <a:pt x="89" y="927"/>
                    </a:cubicBezTo>
                    <a:cubicBezTo>
                      <a:pt x="-354" y="40"/>
                      <a:pt x="976" y="-403"/>
                      <a:pt x="1419" y="483"/>
                    </a:cubicBezTo>
                    <a:cubicBezTo>
                      <a:pt x="4079" y="4030"/>
                      <a:pt x="6739" y="8020"/>
                      <a:pt x="9399" y="11566"/>
                    </a:cubicBezTo>
                    <a:cubicBezTo>
                      <a:pt x="34224" y="45701"/>
                      <a:pt x="62596" y="78063"/>
                      <a:pt x="85648" y="113527"/>
                    </a:cubicBezTo>
                    <a:cubicBezTo>
                      <a:pt x="102937" y="138353"/>
                      <a:pt x="121113" y="163178"/>
                      <a:pt x="131309" y="191993"/>
                    </a:cubicBezTo>
                    <a:cubicBezTo>
                      <a:pt x="133082" y="197313"/>
                      <a:pt x="134855" y="202633"/>
                      <a:pt x="136186" y="208396"/>
                    </a:cubicBezTo>
                    <a:cubicBezTo>
                      <a:pt x="136629" y="211499"/>
                      <a:pt x="137959" y="214602"/>
                      <a:pt x="137072" y="217705"/>
                    </a:cubicBezTo>
                    <a:cubicBezTo>
                      <a:pt x="137072" y="217705"/>
                      <a:pt x="137072" y="217705"/>
                      <a:pt x="137072" y="217705"/>
                    </a:cubicBezTo>
                    <a:cubicBezTo>
                      <a:pt x="136629" y="218148"/>
                      <a:pt x="136186" y="218592"/>
                      <a:pt x="135742" y="218592"/>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5" name="Google Shape;865;p29"/>
              <p:cNvSpPr/>
              <p:nvPr/>
            </p:nvSpPr>
            <p:spPr>
              <a:xfrm>
                <a:off x="10282172" y="1322835"/>
                <a:ext cx="182705" cy="243829"/>
              </a:xfrm>
              <a:custGeom>
                <a:avLst/>
                <a:gdLst/>
                <a:ahLst/>
                <a:cxnLst/>
                <a:rect l="l" t="t" r="r" b="b"/>
                <a:pathLst>
                  <a:path w="182705" h="243829" extrusionOk="0">
                    <a:moveTo>
                      <a:pt x="181313" y="243820"/>
                    </a:moveTo>
                    <a:cubicBezTo>
                      <a:pt x="179984" y="243377"/>
                      <a:pt x="179984" y="242047"/>
                      <a:pt x="179540" y="241160"/>
                    </a:cubicBezTo>
                    <a:cubicBezTo>
                      <a:pt x="175994" y="229191"/>
                      <a:pt x="170674" y="217222"/>
                      <a:pt x="165354" y="205696"/>
                    </a:cubicBezTo>
                    <a:cubicBezTo>
                      <a:pt x="153828" y="182200"/>
                      <a:pt x="138756" y="161365"/>
                      <a:pt x="124570" y="139643"/>
                    </a:cubicBezTo>
                    <a:cubicBezTo>
                      <a:pt x="109054" y="113044"/>
                      <a:pt x="92651" y="86445"/>
                      <a:pt x="71816" y="63837"/>
                    </a:cubicBezTo>
                    <a:cubicBezTo>
                      <a:pt x="55857" y="46104"/>
                      <a:pt x="36351" y="33248"/>
                      <a:pt x="18176" y="18176"/>
                    </a:cubicBezTo>
                    <a:cubicBezTo>
                      <a:pt x="13299" y="14186"/>
                      <a:pt x="8866" y="9753"/>
                      <a:pt x="4433" y="5320"/>
                    </a:cubicBezTo>
                    <a:cubicBezTo>
                      <a:pt x="3103" y="3990"/>
                      <a:pt x="1330" y="2217"/>
                      <a:pt x="0" y="887"/>
                    </a:cubicBezTo>
                    <a:cubicBezTo>
                      <a:pt x="0" y="887"/>
                      <a:pt x="0" y="443"/>
                      <a:pt x="0" y="0"/>
                    </a:cubicBezTo>
                    <a:cubicBezTo>
                      <a:pt x="443" y="0"/>
                      <a:pt x="886" y="0"/>
                      <a:pt x="886" y="0"/>
                    </a:cubicBezTo>
                    <a:cubicBezTo>
                      <a:pt x="2660" y="1773"/>
                      <a:pt x="3989" y="3103"/>
                      <a:pt x="5763" y="4876"/>
                    </a:cubicBezTo>
                    <a:cubicBezTo>
                      <a:pt x="11083" y="9753"/>
                      <a:pt x="16402" y="14629"/>
                      <a:pt x="21722" y="19062"/>
                    </a:cubicBezTo>
                    <a:cubicBezTo>
                      <a:pt x="38568" y="32805"/>
                      <a:pt x="56300" y="45218"/>
                      <a:pt x="71373" y="60733"/>
                    </a:cubicBezTo>
                    <a:cubicBezTo>
                      <a:pt x="94425" y="85559"/>
                      <a:pt x="113487" y="113487"/>
                      <a:pt x="131663" y="141859"/>
                    </a:cubicBezTo>
                    <a:cubicBezTo>
                      <a:pt x="149395" y="168458"/>
                      <a:pt x="168458" y="195056"/>
                      <a:pt x="178653" y="225645"/>
                    </a:cubicBezTo>
                    <a:cubicBezTo>
                      <a:pt x="179540" y="229191"/>
                      <a:pt x="185303" y="244264"/>
                      <a:pt x="181313" y="24382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6" name="Google Shape;866;p29"/>
              <p:cNvSpPr/>
              <p:nvPr/>
            </p:nvSpPr>
            <p:spPr>
              <a:xfrm>
                <a:off x="10277739" y="1437653"/>
                <a:ext cx="213382" cy="213873"/>
              </a:xfrm>
              <a:custGeom>
                <a:avLst/>
                <a:gdLst/>
                <a:ahLst/>
                <a:cxnLst/>
                <a:rect l="l" t="t" r="r" b="b"/>
                <a:pathLst>
                  <a:path w="213382" h="213873" extrusionOk="0">
                    <a:moveTo>
                      <a:pt x="211458" y="213675"/>
                    </a:moveTo>
                    <a:cubicBezTo>
                      <a:pt x="208356" y="211015"/>
                      <a:pt x="207469" y="206582"/>
                      <a:pt x="205695" y="203036"/>
                    </a:cubicBezTo>
                    <a:cubicBezTo>
                      <a:pt x="200819" y="192396"/>
                      <a:pt x="194612" y="182644"/>
                      <a:pt x="187963" y="173334"/>
                    </a:cubicBezTo>
                    <a:cubicBezTo>
                      <a:pt x="175107" y="154715"/>
                      <a:pt x="158705" y="139643"/>
                      <a:pt x="143189" y="123683"/>
                    </a:cubicBezTo>
                    <a:cubicBezTo>
                      <a:pt x="130333" y="110384"/>
                      <a:pt x="117920" y="97085"/>
                      <a:pt x="104178" y="85116"/>
                    </a:cubicBezTo>
                    <a:cubicBezTo>
                      <a:pt x="81125" y="64723"/>
                      <a:pt x="56743" y="46104"/>
                      <a:pt x="31918" y="27929"/>
                    </a:cubicBezTo>
                    <a:cubicBezTo>
                      <a:pt x="20392" y="19949"/>
                      <a:pt x="9309" y="10640"/>
                      <a:pt x="0" y="443"/>
                    </a:cubicBezTo>
                    <a:cubicBezTo>
                      <a:pt x="0" y="443"/>
                      <a:pt x="0" y="0"/>
                      <a:pt x="0" y="0"/>
                    </a:cubicBezTo>
                    <a:cubicBezTo>
                      <a:pt x="443" y="0"/>
                      <a:pt x="443" y="0"/>
                      <a:pt x="886" y="0"/>
                    </a:cubicBezTo>
                    <a:cubicBezTo>
                      <a:pt x="3989" y="3103"/>
                      <a:pt x="7093" y="6206"/>
                      <a:pt x="10196" y="8866"/>
                    </a:cubicBezTo>
                    <a:cubicBezTo>
                      <a:pt x="17289" y="15073"/>
                      <a:pt x="24382" y="20392"/>
                      <a:pt x="31475" y="26155"/>
                    </a:cubicBezTo>
                    <a:cubicBezTo>
                      <a:pt x="51867" y="41228"/>
                      <a:pt x="72259" y="55857"/>
                      <a:pt x="91765" y="72260"/>
                    </a:cubicBezTo>
                    <a:cubicBezTo>
                      <a:pt x="114817" y="90878"/>
                      <a:pt x="136096" y="112157"/>
                      <a:pt x="157375" y="132550"/>
                    </a:cubicBezTo>
                    <a:cubicBezTo>
                      <a:pt x="178653" y="152942"/>
                      <a:pt x="198159" y="175551"/>
                      <a:pt x="210128" y="202593"/>
                    </a:cubicBezTo>
                    <a:cubicBezTo>
                      <a:pt x="211458" y="204809"/>
                      <a:pt x="215892" y="215449"/>
                      <a:pt x="211458" y="21367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7" name="Google Shape;867;p29"/>
              <p:cNvSpPr/>
              <p:nvPr/>
            </p:nvSpPr>
            <p:spPr>
              <a:xfrm>
                <a:off x="10313204" y="1540944"/>
                <a:ext cx="202266" cy="176437"/>
              </a:xfrm>
              <a:custGeom>
                <a:avLst/>
                <a:gdLst/>
                <a:ahLst/>
                <a:cxnLst/>
                <a:rect l="l" t="t" r="r" b="b"/>
                <a:pathLst>
                  <a:path w="202266" h="176437" extrusionOk="0">
                    <a:moveTo>
                      <a:pt x="199046" y="175107"/>
                    </a:moveTo>
                    <a:cubicBezTo>
                      <a:pt x="182200" y="136983"/>
                      <a:pt x="144962" y="123683"/>
                      <a:pt x="113930" y="99745"/>
                    </a:cubicBezTo>
                    <a:cubicBezTo>
                      <a:pt x="93981" y="85115"/>
                      <a:pt x="78909" y="64280"/>
                      <a:pt x="58960" y="49651"/>
                    </a:cubicBezTo>
                    <a:cubicBezTo>
                      <a:pt x="41227" y="35908"/>
                      <a:pt x="18619" y="27485"/>
                      <a:pt x="5763" y="8423"/>
                    </a:cubicBezTo>
                    <a:cubicBezTo>
                      <a:pt x="3989" y="5763"/>
                      <a:pt x="1773" y="3546"/>
                      <a:pt x="0" y="887"/>
                    </a:cubicBezTo>
                    <a:cubicBezTo>
                      <a:pt x="0" y="443"/>
                      <a:pt x="0" y="443"/>
                      <a:pt x="443" y="0"/>
                    </a:cubicBezTo>
                    <a:cubicBezTo>
                      <a:pt x="886" y="0"/>
                      <a:pt x="1330" y="0"/>
                      <a:pt x="1330" y="443"/>
                    </a:cubicBezTo>
                    <a:cubicBezTo>
                      <a:pt x="2660" y="2217"/>
                      <a:pt x="3989" y="3546"/>
                      <a:pt x="4876" y="5320"/>
                    </a:cubicBezTo>
                    <a:cubicBezTo>
                      <a:pt x="11969" y="15516"/>
                      <a:pt x="21279" y="23939"/>
                      <a:pt x="32361" y="30145"/>
                    </a:cubicBezTo>
                    <a:cubicBezTo>
                      <a:pt x="43001" y="36351"/>
                      <a:pt x="53197" y="43001"/>
                      <a:pt x="62950" y="50094"/>
                    </a:cubicBezTo>
                    <a:cubicBezTo>
                      <a:pt x="83785" y="64280"/>
                      <a:pt x="99745" y="84229"/>
                      <a:pt x="120137" y="98858"/>
                    </a:cubicBezTo>
                    <a:cubicBezTo>
                      <a:pt x="148509" y="121023"/>
                      <a:pt x="187520" y="135653"/>
                      <a:pt x="201262" y="171561"/>
                    </a:cubicBezTo>
                    <a:cubicBezTo>
                      <a:pt x="201706" y="172891"/>
                      <a:pt x="202149" y="173777"/>
                      <a:pt x="202149" y="175107"/>
                    </a:cubicBezTo>
                    <a:cubicBezTo>
                      <a:pt x="202592" y="175994"/>
                      <a:pt x="201706" y="176437"/>
                      <a:pt x="200819" y="176437"/>
                    </a:cubicBezTo>
                    <a:cubicBezTo>
                      <a:pt x="199932" y="176437"/>
                      <a:pt x="199046" y="175994"/>
                      <a:pt x="199046" y="17510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8" name="Google Shape;868;p29"/>
              <p:cNvSpPr/>
              <p:nvPr/>
            </p:nvSpPr>
            <p:spPr>
              <a:xfrm>
                <a:off x="10462366" y="1193268"/>
                <a:ext cx="210102" cy="378707"/>
              </a:xfrm>
              <a:custGeom>
                <a:avLst/>
                <a:gdLst/>
                <a:ahLst/>
                <a:cxnLst/>
                <a:rect l="l" t="t" r="r" b="b"/>
                <a:pathLst>
                  <a:path w="210102" h="378707" extrusionOk="0">
                    <a:moveTo>
                      <a:pt x="209475" y="121"/>
                    </a:moveTo>
                    <a:cubicBezTo>
                      <a:pt x="209919" y="-322"/>
                      <a:pt x="210361" y="564"/>
                      <a:pt x="209919" y="1007"/>
                    </a:cubicBezTo>
                    <a:cubicBezTo>
                      <a:pt x="204599" y="5440"/>
                      <a:pt x="198836" y="9874"/>
                      <a:pt x="193073" y="13863"/>
                    </a:cubicBezTo>
                    <a:cubicBezTo>
                      <a:pt x="178001" y="25833"/>
                      <a:pt x="162041" y="37359"/>
                      <a:pt x="146969" y="49328"/>
                    </a:cubicBezTo>
                    <a:cubicBezTo>
                      <a:pt x="96431" y="89226"/>
                      <a:pt x="60080" y="144640"/>
                      <a:pt x="34368" y="203157"/>
                    </a:cubicBezTo>
                    <a:cubicBezTo>
                      <a:pt x="21955" y="232858"/>
                      <a:pt x="10429" y="263447"/>
                      <a:pt x="5109" y="295365"/>
                    </a:cubicBezTo>
                    <a:cubicBezTo>
                      <a:pt x="2006" y="315757"/>
                      <a:pt x="4223" y="336593"/>
                      <a:pt x="5553" y="357428"/>
                    </a:cubicBezTo>
                    <a:cubicBezTo>
                      <a:pt x="5996" y="364078"/>
                      <a:pt x="6440" y="370284"/>
                      <a:pt x="7326" y="376491"/>
                    </a:cubicBezTo>
                    <a:cubicBezTo>
                      <a:pt x="7326" y="377377"/>
                      <a:pt x="6883" y="378707"/>
                      <a:pt x="5553" y="378707"/>
                    </a:cubicBezTo>
                    <a:cubicBezTo>
                      <a:pt x="4223" y="378707"/>
                      <a:pt x="3336" y="377377"/>
                      <a:pt x="3336" y="376491"/>
                    </a:cubicBezTo>
                    <a:cubicBezTo>
                      <a:pt x="1120" y="354769"/>
                      <a:pt x="-653" y="332603"/>
                      <a:pt x="233" y="310438"/>
                    </a:cubicBezTo>
                    <a:cubicBezTo>
                      <a:pt x="1563" y="294922"/>
                      <a:pt x="5553" y="280292"/>
                      <a:pt x="9542" y="265220"/>
                    </a:cubicBezTo>
                    <a:cubicBezTo>
                      <a:pt x="34811" y="179661"/>
                      <a:pt x="80473" y="96319"/>
                      <a:pt x="152731" y="41792"/>
                    </a:cubicBezTo>
                    <a:cubicBezTo>
                      <a:pt x="171794" y="28493"/>
                      <a:pt x="190413" y="13863"/>
                      <a:pt x="209475" y="12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9" name="Google Shape;869;p29"/>
              <p:cNvSpPr/>
              <p:nvPr/>
            </p:nvSpPr>
            <p:spPr>
              <a:xfrm>
                <a:off x="10432453" y="1104284"/>
                <a:ext cx="217418" cy="332125"/>
              </a:xfrm>
              <a:custGeom>
                <a:avLst/>
                <a:gdLst/>
                <a:ahLst/>
                <a:cxnLst/>
                <a:rect l="l" t="t" r="r" b="b"/>
                <a:pathLst>
                  <a:path w="217418" h="332125" extrusionOk="0">
                    <a:moveTo>
                      <a:pt x="217222" y="0"/>
                    </a:moveTo>
                    <a:cubicBezTo>
                      <a:pt x="217222" y="0"/>
                      <a:pt x="217665" y="443"/>
                      <a:pt x="217222" y="887"/>
                    </a:cubicBezTo>
                    <a:cubicBezTo>
                      <a:pt x="215892" y="3103"/>
                      <a:pt x="214563" y="5320"/>
                      <a:pt x="213232" y="7980"/>
                    </a:cubicBezTo>
                    <a:cubicBezTo>
                      <a:pt x="209686" y="14186"/>
                      <a:pt x="205696" y="19949"/>
                      <a:pt x="201263" y="25712"/>
                    </a:cubicBezTo>
                    <a:cubicBezTo>
                      <a:pt x="187076" y="45661"/>
                      <a:pt x="170674" y="63837"/>
                      <a:pt x="152942" y="80239"/>
                    </a:cubicBezTo>
                    <a:cubicBezTo>
                      <a:pt x="125901" y="104621"/>
                      <a:pt x="96198" y="126343"/>
                      <a:pt x="71816" y="154272"/>
                    </a:cubicBezTo>
                    <a:cubicBezTo>
                      <a:pt x="42114" y="187077"/>
                      <a:pt x="19949" y="227418"/>
                      <a:pt x="9753" y="270419"/>
                    </a:cubicBezTo>
                    <a:cubicBezTo>
                      <a:pt x="6206" y="286378"/>
                      <a:pt x="5763" y="302337"/>
                      <a:pt x="4877" y="318740"/>
                    </a:cubicBezTo>
                    <a:cubicBezTo>
                      <a:pt x="4877" y="322286"/>
                      <a:pt x="4433" y="326276"/>
                      <a:pt x="4433" y="329822"/>
                    </a:cubicBezTo>
                    <a:cubicBezTo>
                      <a:pt x="4433" y="331152"/>
                      <a:pt x="3547" y="332482"/>
                      <a:pt x="2217" y="332039"/>
                    </a:cubicBezTo>
                    <a:cubicBezTo>
                      <a:pt x="887" y="332039"/>
                      <a:pt x="0" y="330709"/>
                      <a:pt x="0" y="329379"/>
                    </a:cubicBezTo>
                    <a:cubicBezTo>
                      <a:pt x="0" y="323616"/>
                      <a:pt x="444" y="317410"/>
                      <a:pt x="444" y="311647"/>
                    </a:cubicBezTo>
                    <a:cubicBezTo>
                      <a:pt x="1330" y="292141"/>
                      <a:pt x="3547" y="272635"/>
                      <a:pt x="9753" y="254016"/>
                    </a:cubicBezTo>
                    <a:cubicBezTo>
                      <a:pt x="18176" y="228304"/>
                      <a:pt x="29702" y="203922"/>
                      <a:pt x="45217" y="181757"/>
                    </a:cubicBezTo>
                    <a:cubicBezTo>
                      <a:pt x="75363" y="137426"/>
                      <a:pt x="120137" y="106838"/>
                      <a:pt x="159149" y="70930"/>
                    </a:cubicBezTo>
                    <a:cubicBezTo>
                      <a:pt x="173335" y="57630"/>
                      <a:pt x="186190" y="43001"/>
                      <a:pt x="197717" y="27485"/>
                    </a:cubicBezTo>
                    <a:cubicBezTo>
                      <a:pt x="203922" y="18619"/>
                      <a:pt x="210572" y="10196"/>
                      <a:pt x="216335" y="887"/>
                    </a:cubicBezTo>
                    <a:cubicBezTo>
                      <a:pt x="216779" y="0"/>
                      <a:pt x="217222" y="0"/>
                      <a:pt x="217222" y="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0" name="Google Shape;870;p29"/>
              <p:cNvSpPr/>
              <p:nvPr/>
            </p:nvSpPr>
            <p:spPr>
              <a:xfrm>
                <a:off x="10523150" y="1324609"/>
                <a:ext cx="217736" cy="363070"/>
              </a:xfrm>
              <a:custGeom>
                <a:avLst/>
                <a:gdLst/>
                <a:ahLst/>
                <a:cxnLst/>
                <a:rect l="l" t="t" r="r" b="b"/>
                <a:pathLst>
                  <a:path w="217736" h="363070" extrusionOk="0">
                    <a:moveTo>
                      <a:pt x="217403" y="0"/>
                    </a:moveTo>
                    <a:cubicBezTo>
                      <a:pt x="217847" y="443"/>
                      <a:pt x="217847" y="887"/>
                      <a:pt x="217403" y="1330"/>
                    </a:cubicBezTo>
                    <a:cubicBezTo>
                      <a:pt x="214300" y="5763"/>
                      <a:pt x="211640" y="10640"/>
                      <a:pt x="208981" y="15073"/>
                    </a:cubicBezTo>
                    <a:cubicBezTo>
                      <a:pt x="204104" y="23939"/>
                      <a:pt x="199671" y="32805"/>
                      <a:pt x="194351" y="41671"/>
                    </a:cubicBezTo>
                    <a:cubicBezTo>
                      <a:pt x="181052" y="62950"/>
                      <a:pt x="164650" y="81569"/>
                      <a:pt x="150020" y="101518"/>
                    </a:cubicBezTo>
                    <a:cubicBezTo>
                      <a:pt x="122092" y="137426"/>
                      <a:pt x="95050" y="173334"/>
                      <a:pt x="72441" y="213232"/>
                    </a:cubicBezTo>
                    <a:cubicBezTo>
                      <a:pt x="63575" y="228304"/>
                      <a:pt x="55153" y="243820"/>
                      <a:pt x="48059" y="259336"/>
                    </a:cubicBezTo>
                    <a:cubicBezTo>
                      <a:pt x="42296" y="272635"/>
                      <a:pt x="37420" y="285935"/>
                      <a:pt x="30771" y="299234"/>
                    </a:cubicBezTo>
                    <a:cubicBezTo>
                      <a:pt x="23233" y="314750"/>
                      <a:pt x="14811" y="328936"/>
                      <a:pt x="8161" y="344895"/>
                    </a:cubicBezTo>
                    <a:cubicBezTo>
                      <a:pt x="5945" y="349771"/>
                      <a:pt x="4172" y="355534"/>
                      <a:pt x="2398" y="360854"/>
                    </a:cubicBezTo>
                    <a:cubicBezTo>
                      <a:pt x="1955" y="361741"/>
                      <a:pt x="1955" y="363071"/>
                      <a:pt x="1068" y="363071"/>
                    </a:cubicBezTo>
                    <a:cubicBezTo>
                      <a:pt x="-3808" y="361741"/>
                      <a:pt x="9492" y="333369"/>
                      <a:pt x="11264" y="329379"/>
                    </a:cubicBezTo>
                    <a:cubicBezTo>
                      <a:pt x="22791" y="307657"/>
                      <a:pt x="33874" y="286378"/>
                      <a:pt x="41853" y="263326"/>
                    </a:cubicBezTo>
                    <a:cubicBezTo>
                      <a:pt x="61359" y="217665"/>
                      <a:pt x="88844" y="175107"/>
                      <a:pt x="118102" y="135209"/>
                    </a:cubicBezTo>
                    <a:cubicBezTo>
                      <a:pt x="141598" y="103291"/>
                      <a:pt x="168197" y="73146"/>
                      <a:pt x="190362" y="40785"/>
                    </a:cubicBezTo>
                    <a:cubicBezTo>
                      <a:pt x="197898" y="30145"/>
                      <a:pt x="204548" y="18619"/>
                      <a:pt x="211197" y="7093"/>
                    </a:cubicBezTo>
                    <a:cubicBezTo>
                      <a:pt x="212528" y="4876"/>
                      <a:pt x="213857" y="2660"/>
                      <a:pt x="215630" y="443"/>
                    </a:cubicBezTo>
                    <a:cubicBezTo>
                      <a:pt x="216517" y="0"/>
                      <a:pt x="216961" y="0"/>
                      <a:pt x="217403" y="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1" name="Google Shape;871;p29"/>
              <p:cNvSpPr/>
              <p:nvPr/>
            </p:nvSpPr>
            <p:spPr>
              <a:xfrm>
                <a:off x="10538405" y="1497132"/>
                <a:ext cx="51987" cy="113411"/>
              </a:xfrm>
              <a:custGeom>
                <a:avLst/>
                <a:gdLst/>
                <a:ahLst/>
                <a:cxnLst/>
                <a:rect l="l" t="t" r="r" b="b"/>
                <a:pathLst>
                  <a:path w="51987" h="113411" extrusionOk="0">
                    <a:moveTo>
                      <a:pt x="50981" y="367"/>
                    </a:moveTo>
                    <a:cubicBezTo>
                      <a:pt x="51423" y="-519"/>
                      <a:pt x="52310" y="367"/>
                      <a:pt x="51867" y="1254"/>
                    </a:cubicBezTo>
                    <a:cubicBezTo>
                      <a:pt x="39010" y="26523"/>
                      <a:pt x="23938" y="51348"/>
                      <a:pt x="11969" y="77503"/>
                    </a:cubicBezTo>
                    <a:cubicBezTo>
                      <a:pt x="8422" y="85926"/>
                      <a:pt x="5762" y="94792"/>
                      <a:pt x="3546" y="103658"/>
                    </a:cubicBezTo>
                    <a:cubicBezTo>
                      <a:pt x="2659" y="106762"/>
                      <a:pt x="1773" y="109865"/>
                      <a:pt x="886" y="112968"/>
                    </a:cubicBezTo>
                    <a:cubicBezTo>
                      <a:pt x="886" y="113411"/>
                      <a:pt x="443" y="113411"/>
                      <a:pt x="443" y="113411"/>
                    </a:cubicBezTo>
                    <a:cubicBezTo>
                      <a:pt x="0" y="113411"/>
                      <a:pt x="0" y="112968"/>
                      <a:pt x="0" y="112525"/>
                    </a:cubicBezTo>
                    <a:cubicBezTo>
                      <a:pt x="443" y="110751"/>
                      <a:pt x="886" y="108978"/>
                      <a:pt x="1329" y="107205"/>
                    </a:cubicBezTo>
                    <a:cubicBezTo>
                      <a:pt x="4433" y="95679"/>
                      <a:pt x="7536" y="83710"/>
                      <a:pt x="12412" y="72627"/>
                    </a:cubicBezTo>
                    <a:cubicBezTo>
                      <a:pt x="23052" y="50018"/>
                      <a:pt x="35465" y="27852"/>
                      <a:pt x="47877" y="5687"/>
                    </a:cubicBezTo>
                    <a:cubicBezTo>
                      <a:pt x="48764" y="3914"/>
                      <a:pt x="50093" y="2141"/>
                      <a:pt x="50981" y="36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2" name="Google Shape;872;p29"/>
              <p:cNvSpPr/>
              <p:nvPr/>
            </p:nvSpPr>
            <p:spPr>
              <a:xfrm>
                <a:off x="10624961" y="1331137"/>
                <a:ext cx="102293" cy="141869"/>
              </a:xfrm>
              <a:custGeom>
                <a:avLst/>
                <a:gdLst/>
                <a:ahLst/>
                <a:cxnLst/>
                <a:rect l="l" t="t" r="r" b="b"/>
                <a:pathLst>
                  <a:path w="102293" h="141869" extrusionOk="0">
                    <a:moveTo>
                      <a:pt x="101407" y="121"/>
                    </a:moveTo>
                    <a:cubicBezTo>
                      <a:pt x="101851" y="-322"/>
                      <a:pt x="102293" y="564"/>
                      <a:pt x="102293" y="1007"/>
                    </a:cubicBezTo>
                    <a:cubicBezTo>
                      <a:pt x="100963" y="2337"/>
                      <a:pt x="100077" y="4111"/>
                      <a:pt x="98747" y="5441"/>
                    </a:cubicBezTo>
                    <a:cubicBezTo>
                      <a:pt x="93427" y="13420"/>
                      <a:pt x="88108" y="22286"/>
                      <a:pt x="83231" y="30266"/>
                    </a:cubicBezTo>
                    <a:cubicBezTo>
                      <a:pt x="75252" y="43122"/>
                      <a:pt x="65942" y="55091"/>
                      <a:pt x="55746" y="66174"/>
                    </a:cubicBezTo>
                    <a:cubicBezTo>
                      <a:pt x="39343" y="85680"/>
                      <a:pt x="23384" y="105629"/>
                      <a:pt x="9642" y="127351"/>
                    </a:cubicBezTo>
                    <a:cubicBezTo>
                      <a:pt x="6539" y="132227"/>
                      <a:pt x="3879" y="136660"/>
                      <a:pt x="1218" y="141537"/>
                    </a:cubicBezTo>
                    <a:cubicBezTo>
                      <a:pt x="1218" y="141980"/>
                      <a:pt x="776" y="141980"/>
                      <a:pt x="332" y="141537"/>
                    </a:cubicBezTo>
                    <a:cubicBezTo>
                      <a:pt x="-111" y="141093"/>
                      <a:pt x="-111" y="140650"/>
                      <a:pt x="332" y="140650"/>
                    </a:cubicBezTo>
                    <a:cubicBezTo>
                      <a:pt x="2992" y="135774"/>
                      <a:pt x="6095" y="130897"/>
                      <a:pt x="8756" y="126464"/>
                    </a:cubicBezTo>
                    <a:cubicBezTo>
                      <a:pt x="21611" y="105185"/>
                      <a:pt x="37127" y="85236"/>
                      <a:pt x="52199" y="65287"/>
                    </a:cubicBezTo>
                    <a:cubicBezTo>
                      <a:pt x="69489" y="44009"/>
                      <a:pt x="84118" y="21400"/>
                      <a:pt x="101407" y="12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3" name="Google Shape;873;p29"/>
              <p:cNvSpPr/>
              <p:nvPr/>
            </p:nvSpPr>
            <p:spPr>
              <a:xfrm>
                <a:off x="10533528" y="1343553"/>
                <a:ext cx="160598" cy="265217"/>
              </a:xfrm>
              <a:custGeom>
                <a:avLst/>
                <a:gdLst/>
                <a:ahLst/>
                <a:cxnLst/>
                <a:rect l="l" t="t" r="r" b="b"/>
                <a:pathLst>
                  <a:path w="160598" h="265217" extrusionOk="0">
                    <a:moveTo>
                      <a:pt x="159591" y="118"/>
                    </a:moveTo>
                    <a:cubicBezTo>
                      <a:pt x="160035" y="-325"/>
                      <a:pt x="160922" y="561"/>
                      <a:pt x="160478" y="1448"/>
                    </a:cubicBezTo>
                    <a:cubicBezTo>
                      <a:pt x="155158" y="8097"/>
                      <a:pt x="149839" y="14747"/>
                      <a:pt x="144519" y="20953"/>
                    </a:cubicBezTo>
                    <a:cubicBezTo>
                      <a:pt x="131663" y="37799"/>
                      <a:pt x="117921" y="54645"/>
                      <a:pt x="105508" y="71934"/>
                    </a:cubicBezTo>
                    <a:cubicBezTo>
                      <a:pt x="86889" y="98089"/>
                      <a:pt x="69599" y="125131"/>
                      <a:pt x="52753" y="152616"/>
                    </a:cubicBezTo>
                    <a:cubicBezTo>
                      <a:pt x="38568" y="175669"/>
                      <a:pt x="25268" y="198721"/>
                      <a:pt x="14629" y="223546"/>
                    </a:cubicBezTo>
                    <a:cubicBezTo>
                      <a:pt x="9753" y="236402"/>
                      <a:pt x="5319" y="249258"/>
                      <a:pt x="1330" y="262114"/>
                    </a:cubicBezTo>
                    <a:cubicBezTo>
                      <a:pt x="1330" y="263000"/>
                      <a:pt x="886" y="263887"/>
                      <a:pt x="886" y="264774"/>
                    </a:cubicBezTo>
                    <a:cubicBezTo>
                      <a:pt x="886" y="265217"/>
                      <a:pt x="886" y="265217"/>
                      <a:pt x="444" y="265217"/>
                    </a:cubicBezTo>
                    <a:cubicBezTo>
                      <a:pt x="444" y="265217"/>
                      <a:pt x="444" y="265217"/>
                      <a:pt x="444" y="265217"/>
                    </a:cubicBezTo>
                    <a:cubicBezTo>
                      <a:pt x="0" y="265217"/>
                      <a:pt x="0" y="264774"/>
                      <a:pt x="0" y="264331"/>
                    </a:cubicBezTo>
                    <a:cubicBezTo>
                      <a:pt x="886" y="259454"/>
                      <a:pt x="2660" y="254578"/>
                      <a:pt x="3989" y="250145"/>
                    </a:cubicBezTo>
                    <a:cubicBezTo>
                      <a:pt x="14629" y="212463"/>
                      <a:pt x="33692" y="178328"/>
                      <a:pt x="53641" y="145080"/>
                    </a:cubicBezTo>
                    <a:cubicBezTo>
                      <a:pt x="72702" y="113162"/>
                      <a:pt x="93095" y="81687"/>
                      <a:pt x="115704" y="51985"/>
                    </a:cubicBezTo>
                    <a:cubicBezTo>
                      <a:pt x="124127" y="41789"/>
                      <a:pt x="133437" y="31593"/>
                      <a:pt x="141859" y="21397"/>
                    </a:cubicBezTo>
                    <a:cubicBezTo>
                      <a:pt x="147179" y="14747"/>
                      <a:pt x="152498" y="8541"/>
                      <a:pt x="157819" y="1891"/>
                    </a:cubicBezTo>
                    <a:cubicBezTo>
                      <a:pt x="158261" y="1448"/>
                      <a:pt x="159148" y="1004"/>
                      <a:pt x="159591" y="11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4" name="Google Shape;874;p29"/>
              <p:cNvSpPr/>
              <p:nvPr/>
            </p:nvSpPr>
            <p:spPr>
              <a:xfrm>
                <a:off x="10499405" y="1305546"/>
                <a:ext cx="192189" cy="323172"/>
              </a:xfrm>
              <a:custGeom>
                <a:avLst/>
                <a:gdLst/>
                <a:ahLst/>
                <a:cxnLst/>
                <a:rect l="l" t="t" r="r" b="b"/>
                <a:pathLst>
                  <a:path w="192189" h="323172" extrusionOk="0">
                    <a:moveTo>
                      <a:pt x="191942" y="0"/>
                    </a:moveTo>
                    <a:cubicBezTo>
                      <a:pt x="192828" y="887"/>
                      <a:pt x="191054" y="1773"/>
                      <a:pt x="191054" y="2660"/>
                    </a:cubicBezTo>
                    <a:cubicBezTo>
                      <a:pt x="184848" y="11969"/>
                      <a:pt x="176869" y="19506"/>
                      <a:pt x="169333" y="27485"/>
                    </a:cubicBezTo>
                    <a:cubicBezTo>
                      <a:pt x="147167" y="46991"/>
                      <a:pt x="124115" y="66496"/>
                      <a:pt x="105939" y="90435"/>
                    </a:cubicBezTo>
                    <a:cubicBezTo>
                      <a:pt x="80227" y="126787"/>
                      <a:pt x="58505" y="165798"/>
                      <a:pt x="43433" y="207912"/>
                    </a:cubicBezTo>
                    <a:cubicBezTo>
                      <a:pt x="31020" y="241160"/>
                      <a:pt x="26143" y="276625"/>
                      <a:pt x="8855" y="308100"/>
                    </a:cubicBezTo>
                    <a:cubicBezTo>
                      <a:pt x="6638" y="312090"/>
                      <a:pt x="4864" y="315637"/>
                      <a:pt x="3535" y="320070"/>
                    </a:cubicBezTo>
                    <a:cubicBezTo>
                      <a:pt x="3091" y="321399"/>
                      <a:pt x="2648" y="322729"/>
                      <a:pt x="1761" y="323173"/>
                    </a:cubicBezTo>
                    <a:cubicBezTo>
                      <a:pt x="1319" y="323173"/>
                      <a:pt x="1319" y="323173"/>
                      <a:pt x="875" y="323173"/>
                    </a:cubicBezTo>
                    <a:cubicBezTo>
                      <a:pt x="-3558" y="318740"/>
                      <a:pt x="10185" y="297461"/>
                      <a:pt x="12401" y="290811"/>
                    </a:cubicBezTo>
                    <a:cubicBezTo>
                      <a:pt x="19494" y="275295"/>
                      <a:pt x="23040" y="258449"/>
                      <a:pt x="27917" y="242047"/>
                    </a:cubicBezTo>
                    <a:cubicBezTo>
                      <a:pt x="38113" y="203922"/>
                      <a:pt x="53186" y="167128"/>
                      <a:pt x="73135" y="132993"/>
                    </a:cubicBezTo>
                    <a:cubicBezTo>
                      <a:pt x="82887" y="115704"/>
                      <a:pt x="93084" y="98415"/>
                      <a:pt x="105496" y="82899"/>
                    </a:cubicBezTo>
                    <a:cubicBezTo>
                      <a:pt x="124115" y="58517"/>
                      <a:pt x="148497" y="39455"/>
                      <a:pt x="171993" y="19949"/>
                    </a:cubicBezTo>
                    <a:cubicBezTo>
                      <a:pt x="178199" y="14186"/>
                      <a:pt x="183962" y="8423"/>
                      <a:pt x="189725" y="2217"/>
                    </a:cubicBezTo>
                    <a:cubicBezTo>
                      <a:pt x="190168" y="1773"/>
                      <a:pt x="191054" y="887"/>
                      <a:pt x="191498" y="443"/>
                    </a:cubicBezTo>
                    <a:cubicBezTo>
                      <a:pt x="191498" y="0"/>
                      <a:pt x="191942" y="0"/>
                      <a:pt x="191942" y="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5" name="Google Shape;875;p29"/>
              <p:cNvSpPr/>
              <p:nvPr/>
            </p:nvSpPr>
            <p:spPr>
              <a:xfrm>
                <a:off x="10523578" y="1237277"/>
                <a:ext cx="202789" cy="247366"/>
              </a:xfrm>
              <a:custGeom>
                <a:avLst/>
                <a:gdLst/>
                <a:ahLst/>
                <a:cxnLst/>
                <a:rect l="l" t="t" r="r" b="b"/>
                <a:pathLst>
                  <a:path w="202789" h="247366" extrusionOk="0">
                    <a:moveTo>
                      <a:pt x="202790" y="1330"/>
                    </a:moveTo>
                    <a:cubicBezTo>
                      <a:pt x="202790" y="1773"/>
                      <a:pt x="202790" y="1773"/>
                      <a:pt x="202790" y="2217"/>
                    </a:cubicBezTo>
                    <a:cubicBezTo>
                      <a:pt x="201459" y="3546"/>
                      <a:pt x="200129" y="4876"/>
                      <a:pt x="198800" y="6206"/>
                    </a:cubicBezTo>
                    <a:cubicBezTo>
                      <a:pt x="191707" y="14186"/>
                      <a:pt x="184613" y="22165"/>
                      <a:pt x="177077" y="29702"/>
                    </a:cubicBezTo>
                    <a:cubicBezTo>
                      <a:pt x="152253" y="58960"/>
                      <a:pt x="119891" y="80239"/>
                      <a:pt x="92406" y="107281"/>
                    </a:cubicBezTo>
                    <a:cubicBezTo>
                      <a:pt x="63147" y="139199"/>
                      <a:pt x="38321" y="175551"/>
                      <a:pt x="17486" y="213675"/>
                    </a:cubicBezTo>
                    <a:cubicBezTo>
                      <a:pt x="12610" y="222541"/>
                      <a:pt x="8177" y="231851"/>
                      <a:pt x="3744" y="241160"/>
                    </a:cubicBezTo>
                    <a:cubicBezTo>
                      <a:pt x="2856" y="243377"/>
                      <a:pt x="1970" y="245594"/>
                      <a:pt x="640" y="247367"/>
                    </a:cubicBezTo>
                    <a:cubicBezTo>
                      <a:pt x="640" y="247367"/>
                      <a:pt x="197" y="247367"/>
                      <a:pt x="197" y="247367"/>
                    </a:cubicBezTo>
                    <a:cubicBezTo>
                      <a:pt x="-247" y="246923"/>
                      <a:pt x="197" y="246480"/>
                      <a:pt x="197" y="246037"/>
                    </a:cubicBezTo>
                    <a:cubicBezTo>
                      <a:pt x="1970" y="241604"/>
                      <a:pt x="4187" y="237171"/>
                      <a:pt x="5960" y="232738"/>
                    </a:cubicBezTo>
                    <a:cubicBezTo>
                      <a:pt x="13497" y="216335"/>
                      <a:pt x="21919" y="200819"/>
                      <a:pt x="31229" y="185303"/>
                    </a:cubicBezTo>
                    <a:cubicBezTo>
                      <a:pt x="46745" y="159148"/>
                      <a:pt x="64033" y="133879"/>
                      <a:pt x="83540" y="110384"/>
                    </a:cubicBezTo>
                    <a:cubicBezTo>
                      <a:pt x="111025" y="78023"/>
                      <a:pt x="148262" y="55857"/>
                      <a:pt x="177077" y="24825"/>
                    </a:cubicBezTo>
                    <a:cubicBezTo>
                      <a:pt x="182841" y="19062"/>
                      <a:pt x="189046" y="13299"/>
                      <a:pt x="194367" y="7093"/>
                    </a:cubicBezTo>
                    <a:cubicBezTo>
                      <a:pt x="196584" y="4876"/>
                      <a:pt x="198800" y="2660"/>
                      <a:pt x="201017" y="0"/>
                    </a:cubicBezTo>
                    <a:cubicBezTo>
                      <a:pt x="202346" y="887"/>
                      <a:pt x="202790" y="887"/>
                      <a:pt x="202790" y="133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6" name="Google Shape;876;p29"/>
              <p:cNvSpPr/>
              <p:nvPr/>
            </p:nvSpPr>
            <p:spPr>
              <a:xfrm>
                <a:off x="10642937" y="1291607"/>
                <a:ext cx="36645" cy="33334"/>
              </a:xfrm>
              <a:custGeom>
                <a:avLst/>
                <a:gdLst/>
                <a:ahLst/>
                <a:cxnLst/>
                <a:rect l="l" t="t" r="r" b="b"/>
                <a:pathLst>
                  <a:path w="36645" h="33334" extrusionOk="0">
                    <a:moveTo>
                      <a:pt x="36440" y="197"/>
                    </a:moveTo>
                    <a:cubicBezTo>
                      <a:pt x="37328" y="1527"/>
                      <a:pt x="35111" y="2414"/>
                      <a:pt x="34224" y="3744"/>
                    </a:cubicBezTo>
                    <a:cubicBezTo>
                      <a:pt x="29348" y="8620"/>
                      <a:pt x="24915" y="13496"/>
                      <a:pt x="19595" y="18373"/>
                    </a:cubicBezTo>
                    <a:cubicBezTo>
                      <a:pt x="13832" y="23693"/>
                      <a:pt x="8069" y="28569"/>
                      <a:pt x="1419" y="33002"/>
                    </a:cubicBezTo>
                    <a:cubicBezTo>
                      <a:pt x="975" y="33445"/>
                      <a:pt x="533" y="33445"/>
                      <a:pt x="89" y="33002"/>
                    </a:cubicBezTo>
                    <a:cubicBezTo>
                      <a:pt x="-354" y="32115"/>
                      <a:pt x="975" y="31672"/>
                      <a:pt x="1419" y="31229"/>
                    </a:cubicBezTo>
                    <a:cubicBezTo>
                      <a:pt x="7182" y="26352"/>
                      <a:pt x="12946" y="21033"/>
                      <a:pt x="18708" y="16156"/>
                    </a:cubicBezTo>
                    <a:cubicBezTo>
                      <a:pt x="24471" y="10836"/>
                      <a:pt x="29791" y="5517"/>
                      <a:pt x="35111" y="197"/>
                    </a:cubicBezTo>
                    <a:cubicBezTo>
                      <a:pt x="35998" y="-246"/>
                      <a:pt x="36440" y="197"/>
                      <a:pt x="36440" y="19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7" name="Google Shape;877;p29"/>
              <p:cNvSpPr/>
              <p:nvPr/>
            </p:nvSpPr>
            <p:spPr>
              <a:xfrm>
                <a:off x="10660578" y="1312107"/>
                <a:ext cx="3650" cy="3635"/>
              </a:xfrm>
              <a:custGeom>
                <a:avLst/>
                <a:gdLst/>
                <a:ahLst/>
                <a:cxnLst/>
                <a:rect l="l" t="t" r="r" b="b"/>
                <a:pathLst>
                  <a:path w="3650" h="3635" extrusionOk="0">
                    <a:moveTo>
                      <a:pt x="2396" y="89"/>
                    </a:moveTo>
                    <a:cubicBezTo>
                      <a:pt x="3283" y="-354"/>
                      <a:pt x="4170" y="976"/>
                      <a:pt x="3283" y="1419"/>
                    </a:cubicBezTo>
                    <a:cubicBezTo>
                      <a:pt x="2396" y="2306"/>
                      <a:pt x="1510" y="3636"/>
                      <a:pt x="180" y="3636"/>
                    </a:cubicBezTo>
                    <a:cubicBezTo>
                      <a:pt x="-707" y="2749"/>
                      <a:pt x="1953" y="976"/>
                      <a:pt x="2396" y="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8" name="Google Shape;878;p29"/>
              <p:cNvSpPr/>
              <p:nvPr/>
            </p:nvSpPr>
            <p:spPr>
              <a:xfrm>
                <a:off x="10499836" y="1193832"/>
                <a:ext cx="181455" cy="215891"/>
              </a:xfrm>
              <a:custGeom>
                <a:avLst/>
                <a:gdLst/>
                <a:ahLst/>
                <a:cxnLst/>
                <a:rect l="l" t="t" r="r" b="b"/>
                <a:pathLst>
                  <a:path w="181455" h="215891" extrusionOk="0">
                    <a:moveTo>
                      <a:pt x="181314" y="887"/>
                    </a:moveTo>
                    <a:cubicBezTo>
                      <a:pt x="182201" y="2660"/>
                      <a:pt x="178654" y="3547"/>
                      <a:pt x="178211" y="4876"/>
                    </a:cubicBezTo>
                    <a:cubicBezTo>
                      <a:pt x="169345" y="12856"/>
                      <a:pt x="159149" y="19062"/>
                      <a:pt x="150283" y="27042"/>
                    </a:cubicBezTo>
                    <a:cubicBezTo>
                      <a:pt x="143189" y="32362"/>
                      <a:pt x="138313" y="39898"/>
                      <a:pt x="132106" y="45661"/>
                    </a:cubicBezTo>
                    <a:cubicBezTo>
                      <a:pt x="123684" y="54084"/>
                      <a:pt x="114374" y="62063"/>
                      <a:pt x="105508" y="70043"/>
                    </a:cubicBezTo>
                    <a:cubicBezTo>
                      <a:pt x="105508" y="70043"/>
                      <a:pt x="105508" y="70043"/>
                      <a:pt x="105508" y="70043"/>
                    </a:cubicBezTo>
                    <a:cubicBezTo>
                      <a:pt x="105508" y="70043"/>
                      <a:pt x="105508" y="70043"/>
                      <a:pt x="105508" y="70043"/>
                    </a:cubicBezTo>
                    <a:cubicBezTo>
                      <a:pt x="82900" y="89549"/>
                      <a:pt x="63393" y="112601"/>
                      <a:pt x="46991" y="137426"/>
                    </a:cubicBezTo>
                    <a:cubicBezTo>
                      <a:pt x="35022" y="156045"/>
                      <a:pt x="23939" y="175551"/>
                      <a:pt x="12857" y="194613"/>
                    </a:cubicBezTo>
                    <a:cubicBezTo>
                      <a:pt x="9310" y="200819"/>
                      <a:pt x="5763" y="207469"/>
                      <a:pt x="2217" y="213675"/>
                    </a:cubicBezTo>
                    <a:cubicBezTo>
                      <a:pt x="1774" y="214562"/>
                      <a:pt x="1330" y="215449"/>
                      <a:pt x="444" y="215892"/>
                    </a:cubicBezTo>
                    <a:cubicBezTo>
                      <a:pt x="444" y="215892"/>
                      <a:pt x="444" y="215892"/>
                      <a:pt x="0" y="215892"/>
                    </a:cubicBezTo>
                    <a:cubicBezTo>
                      <a:pt x="0" y="215892"/>
                      <a:pt x="0" y="215449"/>
                      <a:pt x="0" y="215005"/>
                    </a:cubicBezTo>
                    <a:cubicBezTo>
                      <a:pt x="1774" y="211015"/>
                      <a:pt x="3990" y="207026"/>
                      <a:pt x="6207" y="203036"/>
                    </a:cubicBezTo>
                    <a:cubicBezTo>
                      <a:pt x="14187" y="187520"/>
                      <a:pt x="22609" y="172448"/>
                      <a:pt x="31475" y="156932"/>
                    </a:cubicBezTo>
                    <a:cubicBezTo>
                      <a:pt x="43888" y="133880"/>
                      <a:pt x="58518" y="112157"/>
                      <a:pt x="76250" y="92208"/>
                    </a:cubicBezTo>
                    <a:cubicBezTo>
                      <a:pt x="90878" y="74033"/>
                      <a:pt x="110385" y="60733"/>
                      <a:pt x="127231" y="44774"/>
                    </a:cubicBezTo>
                    <a:cubicBezTo>
                      <a:pt x="132993" y="39898"/>
                      <a:pt x="137426" y="33248"/>
                      <a:pt x="142747" y="27485"/>
                    </a:cubicBezTo>
                    <a:cubicBezTo>
                      <a:pt x="150283" y="21279"/>
                      <a:pt x="158705" y="17289"/>
                      <a:pt x="166241" y="11083"/>
                    </a:cubicBezTo>
                    <a:cubicBezTo>
                      <a:pt x="171118" y="7536"/>
                      <a:pt x="175995" y="3990"/>
                      <a:pt x="180428" y="0"/>
                    </a:cubicBezTo>
                    <a:cubicBezTo>
                      <a:pt x="180428" y="443"/>
                      <a:pt x="180871" y="443"/>
                      <a:pt x="181314" y="88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9" name="Google Shape;879;p29"/>
              <p:cNvSpPr/>
              <p:nvPr/>
            </p:nvSpPr>
            <p:spPr>
              <a:xfrm>
                <a:off x="10551950" y="1226748"/>
                <a:ext cx="64083" cy="62395"/>
              </a:xfrm>
              <a:custGeom>
                <a:avLst/>
                <a:gdLst/>
                <a:ahLst/>
                <a:cxnLst/>
                <a:rect l="l" t="t" r="r" b="b"/>
                <a:pathLst>
                  <a:path w="64083" h="62395" extrusionOk="0">
                    <a:moveTo>
                      <a:pt x="64034" y="332"/>
                    </a:moveTo>
                    <a:cubicBezTo>
                      <a:pt x="64477" y="1662"/>
                      <a:pt x="61817" y="2549"/>
                      <a:pt x="60930" y="3436"/>
                    </a:cubicBezTo>
                    <a:cubicBezTo>
                      <a:pt x="46302" y="15405"/>
                      <a:pt x="30786" y="26931"/>
                      <a:pt x="17929" y="41117"/>
                    </a:cubicBezTo>
                    <a:cubicBezTo>
                      <a:pt x="11723" y="47323"/>
                      <a:pt x="6404" y="53973"/>
                      <a:pt x="1527" y="61066"/>
                    </a:cubicBezTo>
                    <a:cubicBezTo>
                      <a:pt x="1083" y="61509"/>
                      <a:pt x="640" y="62396"/>
                      <a:pt x="197" y="62396"/>
                    </a:cubicBezTo>
                    <a:cubicBezTo>
                      <a:pt x="-246" y="61953"/>
                      <a:pt x="197" y="61953"/>
                      <a:pt x="197" y="61509"/>
                    </a:cubicBezTo>
                    <a:cubicBezTo>
                      <a:pt x="1971" y="58406"/>
                      <a:pt x="4630" y="55303"/>
                      <a:pt x="6846" y="52200"/>
                    </a:cubicBezTo>
                    <a:cubicBezTo>
                      <a:pt x="22362" y="31807"/>
                      <a:pt x="41868" y="14075"/>
                      <a:pt x="63146" y="332"/>
                    </a:cubicBezTo>
                    <a:cubicBezTo>
                      <a:pt x="63590" y="-111"/>
                      <a:pt x="63590" y="-111"/>
                      <a:pt x="64034" y="332"/>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0" name="Google Shape;880;p29"/>
              <p:cNvSpPr/>
              <p:nvPr/>
            </p:nvSpPr>
            <p:spPr>
              <a:xfrm>
                <a:off x="10462599" y="1225188"/>
                <a:ext cx="143759" cy="243053"/>
              </a:xfrm>
              <a:custGeom>
                <a:avLst/>
                <a:gdLst/>
                <a:ahLst/>
                <a:cxnLst/>
                <a:rect l="l" t="t" r="r" b="b"/>
                <a:pathLst>
                  <a:path w="143759" h="243053" extrusionOk="0">
                    <a:moveTo>
                      <a:pt x="143632" y="563"/>
                    </a:moveTo>
                    <a:cubicBezTo>
                      <a:pt x="144519" y="2779"/>
                      <a:pt x="140529" y="4109"/>
                      <a:pt x="139199" y="5439"/>
                    </a:cubicBezTo>
                    <a:cubicBezTo>
                      <a:pt x="131220" y="11202"/>
                      <a:pt x="123683" y="17852"/>
                      <a:pt x="117033" y="24945"/>
                    </a:cubicBezTo>
                    <a:cubicBezTo>
                      <a:pt x="92651" y="48440"/>
                      <a:pt x="74476" y="77255"/>
                      <a:pt x="57187" y="106070"/>
                    </a:cubicBezTo>
                    <a:cubicBezTo>
                      <a:pt x="52311" y="114936"/>
                      <a:pt x="46548" y="122916"/>
                      <a:pt x="41671" y="131782"/>
                    </a:cubicBezTo>
                    <a:cubicBezTo>
                      <a:pt x="35465" y="143308"/>
                      <a:pt x="30145" y="154834"/>
                      <a:pt x="24826" y="166804"/>
                    </a:cubicBezTo>
                    <a:cubicBezTo>
                      <a:pt x="17732" y="182763"/>
                      <a:pt x="10640" y="198722"/>
                      <a:pt x="5763" y="215124"/>
                    </a:cubicBezTo>
                    <a:cubicBezTo>
                      <a:pt x="3547" y="224434"/>
                      <a:pt x="1773" y="233300"/>
                      <a:pt x="886" y="242610"/>
                    </a:cubicBezTo>
                    <a:cubicBezTo>
                      <a:pt x="886" y="243053"/>
                      <a:pt x="886" y="243053"/>
                      <a:pt x="443" y="243053"/>
                    </a:cubicBezTo>
                    <a:cubicBezTo>
                      <a:pt x="-443" y="242610"/>
                      <a:pt x="443" y="240836"/>
                      <a:pt x="0" y="239950"/>
                    </a:cubicBezTo>
                    <a:cubicBezTo>
                      <a:pt x="443" y="231970"/>
                      <a:pt x="886" y="223991"/>
                      <a:pt x="2217" y="216011"/>
                    </a:cubicBezTo>
                    <a:cubicBezTo>
                      <a:pt x="4433" y="202269"/>
                      <a:pt x="10640" y="189413"/>
                      <a:pt x="15516" y="177000"/>
                    </a:cubicBezTo>
                    <a:cubicBezTo>
                      <a:pt x="24826" y="156164"/>
                      <a:pt x="34135" y="134885"/>
                      <a:pt x="46104" y="115380"/>
                    </a:cubicBezTo>
                    <a:cubicBezTo>
                      <a:pt x="67383" y="80802"/>
                      <a:pt x="87776" y="44450"/>
                      <a:pt x="119250" y="17852"/>
                    </a:cubicBezTo>
                    <a:cubicBezTo>
                      <a:pt x="125900" y="12089"/>
                      <a:pt x="133437" y="6769"/>
                      <a:pt x="140529" y="1449"/>
                    </a:cubicBezTo>
                    <a:cubicBezTo>
                      <a:pt x="141415" y="563"/>
                      <a:pt x="142745" y="-767"/>
                      <a:pt x="143632" y="56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1" name="Google Shape;881;p29"/>
              <p:cNvSpPr/>
              <p:nvPr/>
            </p:nvSpPr>
            <p:spPr>
              <a:xfrm>
                <a:off x="10439363" y="1122706"/>
                <a:ext cx="210824" cy="261749"/>
              </a:xfrm>
              <a:custGeom>
                <a:avLst/>
                <a:gdLst/>
                <a:ahLst/>
                <a:cxnLst/>
                <a:rect l="l" t="t" r="r" b="b"/>
                <a:pathLst>
                  <a:path w="210824" h="261749" extrusionOk="0">
                    <a:moveTo>
                      <a:pt x="210312" y="197"/>
                    </a:moveTo>
                    <a:cubicBezTo>
                      <a:pt x="211199" y="640"/>
                      <a:pt x="210756" y="1970"/>
                      <a:pt x="210312" y="2414"/>
                    </a:cubicBezTo>
                    <a:cubicBezTo>
                      <a:pt x="208539" y="5960"/>
                      <a:pt x="206765" y="9063"/>
                      <a:pt x="204993" y="12166"/>
                    </a:cubicBezTo>
                    <a:cubicBezTo>
                      <a:pt x="199229" y="22362"/>
                      <a:pt x="193024" y="32115"/>
                      <a:pt x="185044" y="40538"/>
                    </a:cubicBezTo>
                    <a:cubicBezTo>
                      <a:pt x="162878" y="62704"/>
                      <a:pt x="140713" y="84869"/>
                      <a:pt x="117661" y="105705"/>
                    </a:cubicBezTo>
                    <a:cubicBezTo>
                      <a:pt x="87072" y="134077"/>
                      <a:pt x="57370" y="163335"/>
                      <a:pt x="31659" y="195697"/>
                    </a:cubicBezTo>
                    <a:cubicBezTo>
                      <a:pt x="21462" y="210326"/>
                      <a:pt x="13926" y="226728"/>
                      <a:pt x="7277" y="243131"/>
                    </a:cubicBezTo>
                    <a:cubicBezTo>
                      <a:pt x="5503" y="248007"/>
                      <a:pt x="3730" y="252883"/>
                      <a:pt x="2400" y="258203"/>
                    </a:cubicBezTo>
                    <a:cubicBezTo>
                      <a:pt x="1957" y="259533"/>
                      <a:pt x="1957" y="261306"/>
                      <a:pt x="627" y="261750"/>
                    </a:cubicBezTo>
                    <a:cubicBezTo>
                      <a:pt x="184" y="261750"/>
                      <a:pt x="-260" y="261306"/>
                      <a:pt x="184" y="261306"/>
                    </a:cubicBezTo>
                    <a:cubicBezTo>
                      <a:pt x="1070" y="255100"/>
                      <a:pt x="2844" y="246677"/>
                      <a:pt x="5060" y="239584"/>
                    </a:cubicBezTo>
                    <a:cubicBezTo>
                      <a:pt x="9493" y="227172"/>
                      <a:pt x="15256" y="215202"/>
                      <a:pt x="21462" y="204119"/>
                    </a:cubicBezTo>
                    <a:cubicBezTo>
                      <a:pt x="31659" y="185500"/>
                      <a:pt x="47174" y="170428"/>
                      <a:pt x="61361" y="154912"/>
                    </a:cubicBezTo>
                    <a:cubicBezTo>
                      <a:pt x="82639" y="131860"/>
                      <a:pt x="105692" y="110581"/>
                      <a:pt x="128744" y="89302"/>
                    </a:cubicBezTo>
                    <a:cubicBezTo>
                      <a:pt x="147806" y="71127"/>
                      <a:pt x="166868" y="52951"/>
                      <a:pt x="185044" y="33889"/>
                    </a:cubicBezTo>
                    <a:cubicBezTo>
                      <a:pt x="191693" y="26796"/>
                      <a:pt x="198787" y="19259"/>
                      <a:pt x="203663" y="10836"/>
                    </a:cubicBezTo>
                    <a:cubicBezTo>
                      <a:pt x="205879" y="7290"/>
                      <a:pt x="207653" y="3744"/>
                      <a:pt x="209426" y="197"/>
                    </a:cubicBezTo>
                    <a:cubicBezTo>
                      <a:pt x="209426" y="197"/>
                      <a:pt x="209869" y="-246"/>
                      <a:pt x="210312" y="19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2" name="Google Shape;882;p29"/>
              <p:cNvSpPr/>
              <p:nvPr/>
            </p:nvSpPr>
            <p:spPr>
              <a:xfrm>
                <a:off x="10428020" y="1042551"/>
                <a:ext cx="170254" cy="218664"/>
              </a:xfrm>
              <a:custGeom>
                <a:avLst/>
                <a:gdLst/>
                <a:ahLst/>
                <a:cxnLst/>
                <a:rect l="l" t="t" r="r" b="b"/>
                <a:pathLst>
                  <a:path w="170254" h="218664" extrusionOk="0">
                    <a:moveTo>
                      <a:pt x="163138" y="7649"/>
                    </a:moveTo>
                    <a:cubicBezTo>
                      <a:pt x="164468" y="5433"/>
                      <a:pt x="170674" y="-3434"/>
                      <a:pt x="170232" y="1443"/>
                    </a:cubicBezTo>
                    <a:cubicBezTo>
                      <a:pt x="168015" y="4103"/>
                      <a:pt x="166241" y="7206"/>
                      <a:pt x="164468" y="9866"/>
                    </a:cubicBezTo>
                    <a:cubicBezTo>
                      <a:pt x="160478" y="15185"/>
                      <a:pt x="158705" y="21392"/>
                      <a:pt x="155602" y="27598"/>
                    </a:cubicBezTo>
                    <a:cubicBezTo>
                      <a:pt x="149395" y="38681"/>
                      <a:pt x="140973" y="48434"/>
                      <a:pt x="133437" y="58630"/>
                    </a:cubicBezTo>
                    <a:cubicBezTo>
                      <a:pt x="117921" y="78579"/>
                      <a:pt x="101519" y="98084"/>
                      <a:pt x="84229" y="116703"/>
                    </a:cubicBezTo>
                    <a:cubicBezTo>
                      <a:pt x="71373" y="130889"/>
                      <a:pt x="57188" y="143745"/>
                      <a:pt x="44331" y="157931"/>
                    </a:cubicBezTo>
                    <a:cubicBezTo>
                      <a:pt x="30145" y="173447"/>
                      <a:pt x="16403" y="189849"/>
                      <a:pt x="6650" y="208469"/>
                    </a:cubicBezTo>
                    <a:cubicBezTo>
                      <a:pt x="4877" y="211572"/>
                      <a:pt x="3990" y="214675"/>
                      <a:pt x="2217" y="217778"/>
                    </a:cubicBezTo>
                    <a:cubicBezTo>
                      <a:pt x="2217" y="218221"/>
                      <a:pt x="1773" y="218665"/>
                      <a:pt x="1330" y="218665"/>
                    </a:cubicBezTo>
                    <a:cubicBezTo>
                      <a:pt x="444" y="218665"/>
                      <a:pt x="0" y="217778"/>
                      <a:pt x="0" y="217335"/>
                    </a:cubicBezTo>
                    <a:cubicBezTo>
                      <a:pt x="0" y="212458"/>
                      <a:pt x="2660" y="207582"/>
                      <a:pt x="4877" y="203592"/>
                    </a:cubicBezTo>
                    <a:cubicBezTo>
                      <a:pt x="7980" y="197829"/>
                      <a:pt x="11526" y="191623"/>
                      <a:pt x="15516" y="186303"/>
                    </a:cubicBezTo>
                    <a:cubicBezTo>
                      <a:pt x="33248" y="160148"/>
                      <a:pt x="56744" y="138869"/>
                      <a:pt x="78466" y="116260"/>
                    </a:cubicBezTo>
                    <a:cubicBezTo>
                      <a:pt x="102848" y="90105"/>
                      <a:pt x="125901" y="62176"/>
                      <a:pt x="147179" y="33361"/>
                    </a:cubicBezTo>
                    <a:cubicBezTo>
                      <a:pt x="152499" y="24938"/>
                      <a:pt x="156932" y="15629"/>
                      <a:pt x="163138" y="764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3" name="Google Shape;883;p29"/>
              <p:cNvSpPr/>
              <p:nvPr/>
            </p:nvSpPr>
            <p:spPr>
              <a:xfrm>
                <a:off x="10231302" y="1117399"/>
                <a:ext cx="128093" cy="148866"/>
              </a:xfrm>
              <a:custGeom>
                <a:avLst/>
                <a:gdLst/>
                <a:ahLst/>
                <a:cxnLst/>
                <a:rect l="l" t="t" r="r" b="b"/>
                <a:pathLst>
                  <a:path w="128093" h="148866" extrusionOk="0">
                    <a:moveTo>
                      <a:pt x="128005" y="147806"/>
                    </a:moveTo>
                    <a:cubicBezTo>
                      <a:pt x="128449" y="148692"/>
                      <a:pt x="127119" y="149136"/>
                      <a:pt x="126232" y="148692"/>
                    </a:cubicBezTo>
                    <a:cubicBezTo>
                      <a:pt x="116923" y="135393"/>
                      <a:pt x="105840" y="123867"/>
                      <a:pt x="96530" y="110568"/>
                    </a:cubicBezTo>
                    <a:cubicBezTo>
                      <a:pt x="82788" y="91949"/>
                      <a:pt x="69489" y="72886"/>
                      <a:pt x="54859" y="54711"/>
                    </a:cubicBezTo>
                    <a:cubicBezTo>
                      <a:pt x="46437" y="44515"/>
                      <a:pt x="35797" y="36092"/>
                      <a:pt x="26488" y="27226"/>
                    </a:cubicBezTo>
                    <a:cubicBezTo>
                      <a:pt x="18508" y="20133"/>
                      <a:pt x="11415" y="12596"/>
                      <a:pt x="3879" y="5060"/>
                    </a:cubicBezTo>
                    <a:cubicBezTo>
                      <a:pt x="2549" y="3730"/>
                      <a:pt x="1219" y="2843"/>
                      <a:pt x="332" y="1070"/>
                    </a:cubicBezTo>
                    <a:cubicBezTo>
                      <a:pt x="-111" y="627"/>
                      <a:pt x="-111" y="184"/>
                      <a:pt x="332" y="184"/>
                    </a:cubicBezTo>
                    <a:cubicBezTo>
                      <a:pt x="776" y="-260"/>
                      <a:pt x="1219" y="184"/>
                      <a:pt x="1662" y="627"/>
                    </a:cubicBezTo>
                    <a:cubicBezTo>
                      <a:pt x="2992" y="1514"/>
                      <a:pt x="4322" y="2843"/>
                      <a:pt x="5209" y="4173"/>
                    </a:cubicBezTo>
                    <a:cubicBezTo>
                      <a:pt x="12302" y="10823"/>
                      <a:pt x="19394" y="17473"/>
                      <a:pt x="26931" y="23679"/>
                    </a:cubicBezTo>
                    <a:cubicBezTo>
                      <a:pt x="39343" y="33875"/>
                      <a:pt x="52643" y="43628"/>
                      <a:pt x="61953" y="56927"/>
                    </a:cubicBezTo>
                    <a:cubicBezTo>
                      <a:pt x="79241" y="79979"/>
                      <a:pt x="95644" y="103475"/>
                      <a:pt x="112489" y="126970"/>
                    </a:cubicBezTo>
                    <a:cubicBezTo>
                      <a:pt x="116923" y="133620"/>
                      <a:pt x="121356" y="140270"/>
                      <a:pt x="126232" y="146919"/>
                    </a:cubicBezTo>
                    <a:cubicBezTo>
                      <a:pt x="127119" y="146476"/>
                      <a:pt x="127562" y="147362"/>
                      <a:pt x="128005" y="147806"/>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4" name="Google Shape;884;p29"/>
              <p:cNvSpPr/>
              <p:nvPr/>
            </p:nvSpPr>
            <p:spPr>
              <a:xfrm>
                <a:off x="10303943" y="1205175"/>
                <a:ext cx="56321" cy="78224"/>
              </a:xfrm>
              <a:custGeom>
                <a:avLst/>
                <a:gdLst/>
                <a:ahLst/>
                <a:cxnLst/>
                <a:rect l="l" t="t" r="r" b="b"/>
                <a:pathLst>
                  <a:path w="56321" h="78224" extrusionOk="0">
                    <a:moveTo>
                      <a:pt x="56251" y="76876"/>
                    </a:moveTo>
                    <a:cubicBezTo>
                      <a:pt x="56694" y="78206"/>
                      <a:pt x="54921" y="78649"/>
                      <a:pt x="54478" y="77763"/>
                    </a:cubicBezTo>
                    <a:cubicBezTo>
                      <a:pt x="47828" y="68010"/>
                      <a:pt x="39848" y="58701"/>
                      <a:pt x="32755" y="48948"/>
                    </a:cubicBezTo>
                    <a:cubicBezTo>
                      <a:pt x="21673" y="33432"/>
                      <a:pt x="10590" y="17916"/>
                      <a:pt x="394" y="1957"/>
                    </a:cubicBezTo>
                    <a:cubicBezTo>
                      <a:pt x="394" y="1514"/>
                      <a:pt x="-493" y="627"/>
                      <a:pt x="394" y="184"/>
                    </a:cubicBezTo>
                    <a:cubicBezTo>
                      <a:pt x="837" y="-260"/>
                      <a:pt x="1724" y="184"/>
                      <a:pt x="1724" y="627"/>
                    </a:cubicBezTo>
                    <a:cubicBezTo>
                      <a:pt x="12807" y="12596"/>
                      <a:pt x="21230" y="26782"/>
                      <a:pt x="30982" y="40082"/>
                    </a:cubicBezTo>
                    <a:cubicBezTo>
                      <a:pt x="39848" y="52051"/>
                      <a:pt x="47385" y="64907"/>
                      <a:pt x="56251" y="76876"/>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5" name="Google Shape;885;p29"/>
              <p:cNvSpPr/>
              <p:nvPr/>
            </p:nvSpPr>
            <p:spPr>
              <a:xfrm>
                <a:off x="10245488" y="1143998"/>
                <a:ext cx="164259" cy="225384"/>
              </a:xfrm>
              <a:custGeom>
                <a:avLst/>
                <a:gdLst/>
                <a:ahLst/>
                <a:cxnLst/>
                <a:rect l="l" t="t" r="r" b="b"/>
                <a:pathLst>
                  <a:path w="164259" h="225384" extrusionOk="0">
                    <a:moveTo>
                      <a:pt x="155491" y="212086"/>
                    </a:moveTo>
                    <a:cubicBezTo>
                      <a:pt x="156821" y="214745"/>
                      <a:pt x="167904" y="224942"/>
                      <a:pt x="163027" y="225385"/>
                    </a:cubicBezTo>
                    <a:cubicBezTo>
                      <a:pt x="162140" y="225385"/>
                      <a:pt x="161254" y="224498"/>
                      <a:pt x="160367" y="224055"/>
                    </a:cubicBezTo>
                    <a:cubicBezTo>
                      <a:pt x="157264" y="220508"/>
                      <a:pt x="154161" y="216962"/>
                      <a:pt x="151058" y="213416"/>
                    </a:cubicBezTo>
                    <a:cubicBezTo>
                      <a:pt x="135099" y="194797"/>
                      <a:pt x="119583" y="176177"/>
                      <a:pt x="104510" y="157115"/>
                    </a:cubicBezTo>
                    <a:cubicBezTo>
                      <a:pt x="66829" y="110568"/>
                      <a:pt x="34911" y="59587"/>
                      <a:pt x="5209" y="7720"/>
                    </a:cubicBezTo>
                    <a:cubicBezTo>
                      <a:pt x="3436" y="5503"/>
                      <a:pt x="2106" y="3730"/>
                      <a:pt x="332" y="1514"/>
                    </a:cubicBezTo>
                    <a:cubicBezTo>
                      <a:pt x="-111" y="1070"/>
                      <a:pt x="-111" y="627"/>
                      <a:pt x="332" y="184"/>
                    </a:cubicBezTo>
                    <a:cubicBezTo>
                      <a:pt x="776" y="-260"/>
                      <a:pt x="1663" y="184"/>
                      <a:pt x="1663" y="627"/>
                    </a:cubicBezTo>
                    <a:cubicBezTo>
                      <a:pt x="4322" y="3287"/>
                      <a:pt x="6539" y="6390"/>
                      <a:pt x="8755" y="9493"/>
                    </a:cubicBezTo>
                    <a:cubicBezTo>
                      <a:pt x="15405" y="17916"/>
                      <a:pt x="20281" y="27226"/>
                      <a:pt x="26045" y="36092"/>
                    </a:cubicBezTo>
                    <a:cubicBezTo>
                      <a:pt x="30921" y="44515"/>
                      <a:pt x="36240" y="52494"/>
                      <a:pt x="41560" y="60917"/>
                    </a:cubicBezTo>
                    <a:cubicBezTo>
                      <a:pt x="59293" y="89289"/>
                      <a:pt x="78799" y="117217"/>
                      <a:pt x="99191" y="143816"/>
                    </a:cubicBezTo>
                    <a:cubicBezTo>
                      <a:pt x="117809" y="166868"/>
                      <a:pt x="136872" y="189477"/>
                      <a:pt x="155491" y="212086"/>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6" name="Google Shape;886;p29"/>
              <p:cNvSpPr/>
              <p:nvPr/>
            </p:nvSpPr>
            <p:spPr>
              <a:xfrm>
                <a:off x="10182611" y="1177097"/>
                <a:ext cx="204803" cy="229294"/>
              </a:xfrm>
              <a:custGeom>
                <a:avLst/>
                <a:gdLst/>
                <a:ahLst/>
                <a:cxnLst/>
                <a:rect l="l" t="t" r="r" b="b"/>
                <a:pathLst>
                  <a:path w="204803" h="229294" extrusionOk="0">
                    <a:moveTo>
                      <a:pt x="204625" y="227750"/>
                    </a:moveTo>
                    <a:cubicBezTo>
                      <a:pt x="205511" y="229080"/>
                      <a:pt x="202852" y="229967"/>
                      <a:pt x="201965" y="228637"/>
                    </a:cubicBezTo>
                    <a:cubicBezTo>
                      <a:pt x="170047" y="188739"/>
                      <a:pt x="125716" y="160367"/>
                      <a:pt x="92024" y="122243"/>
                    </a:cubicBezTo>
                    <a:cubicBezTo>
                      <a:pt x="79612" y="107170"/>
                      <a:pt x="68529" y="90768"/>
                      <a:pt x="54343" y="77025"/>
                    </a:cubicBezTo>
                    <a:cubicBezTo>
                      <a:pt x="32621" y="56190"/>
                      <a:pt x="12672" y="32251"/>
                      <a:pt x="702" y="4322"/>
                    </a:cubicBezTo>
                    <a:cubicBezTo>
                      <a:pt x="259" y="2992"/>
                      <a:pt x="-628" y="1662"/>
                      <a:pt x="702" y="333"/>
                    </a:cubicBezTo>
                    <a:cubicBezTo>
                      <a:pt x="1146" y="-111"/>
                      <a:pt x="1589" y="-111"/>
                      <a:pt x="2033" y="333"/>
                    </a:cubicBezTo>
                    <a:cubicBezTo>
                      <a:pt x="4249" y="2106"/>
                      <a:pt x="5136" y="5652"/>
                      <a:pt x="6909" y="8312"/>
                    </a:cubicBezTo>
                    <a:cubicBezTo>
                      <a:pt x="16662" y="26044"/>
                      <a:pt x="28631" y="42890"/>
                      <a:pt x="41930" y="57963"/>
                    </a:cubicBezTo>
                    <a:cubicBezTo>
                      <a:pt x="52126" y="69045"/>
                      <a:pt x="63652" y="79242"/>
                      <a:pt x="72962" y="90768"/>
                    </a:cubicBezTo>
                    <a:cubicBezTo>
                      <a:pt x="87148" y="108057"/>
                      <a:pt x="99561" y="125789"/>
                      <a:pt x="115963" y="140862"/>
                    </a:cubicBezTo>
                    <a:cubicBezTo>
                      <a:pt x="141231" y="164800"/>
                      <a:pt x="169603" y="186079"/>
                      <a:pt x="192656" y="212234"/>
                    </a:cubicBezTo>
                    <a:cubicBezTo>
                      <a:pt x="196645" y="217554"/>
                      <a:pt x="200635" y="222431"/>
                      <a:pt x="204625" y="2277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7" name="Google Shape;887;p29"/>
              <p:cNvSpPr/>
              <p:nvPr/>
            </p:nvSpPr>
            <p:spPr>
              <a:xfrm>
                <a:off x="10234259" y="1261097"/>
                <a:ext cx="44580" cy="54607"/>
              </a:xfrm>
              <a:custGeom>
                <a:avLst/>
                <a:gdLst/>
                <a:ahLst/>
                <a:cxnLst/>
                <a:rect l="l" t="t" r="r" b="b"/>
                <a:pathLst>
                  <a:path w="44580" h="54607" extrusionOk="0">
                    <a:moveTo>
                      <a:pt x="43923" y="51542"/>
                    </a:moveTo>
                    <a:cubicBezTo>
                      <a:pt x="46139" y="53315"/>
                      <a:pt x="42149" y="55532"/>
                      <a:pt x="40819" y="54202"/>
                    </a:cubicBezTo>
                    <a:cubicBezTo>
                      <a:pt x="30623" y="45779"/>
                      <a:pt x="23087" y="34696"/>
                      <a:pt x="17324" y="23613"/>
                    </a:cubicBezTo>
                    <a:cubicBezTo>
                      <a:pt x="12891" y="15634"/>
                      <a:pt x="8015" y="7211"/>
                      <a:pt x="478" y="1448"/>
                    </a:cubicBezTo>
                    <a:cubicBezTo>
                      <a:pt x="-852" y="561"/>
                      <a:pt x="921" y="-325"/>
                      <a:pt x="1808" y="118"/>
                    </a:cubicBezTo>
                    <a:cubicBezTo>
                      <a:pt x="13777" y="9427"/>
                      <a:pt x="19541" y="23613"/>
                      <a:pt x="28850" y="35583"/>
                    </a:cubicBezTo>
                    <a:cubicBezTo>
                      <a:pt x="33283" y="41346"/>
                      <a:pt x="38603" y="46665"/>
                      <a:pt x="43923" y="51542"/>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8" name="Google Shape;888;p29"/>
              <p:cNvSpPr/>
              <p:nvPr/>
            </p:nvSpPr>
            <p:spPr>
              <a:xfrm>
                <a:off x="10185382" y="1309903"/>
                <a:ext cx="205577" cy="207006"/>
              </a:xfrm>
              <a:custGeom>
                <a:avLst/>
                <a:gdLst/>
                <a:ahLst/>
                <a:cxnLst/>
                <a:rect l="l" t="t" r="r" b="b"/>
                <a:pathLst>
                  <a:path w="205577" h="207006" extrusionOk="0">
                    <a:moveTo>
                      <a:pt x="205401" y="204886"/>
                    </a:moveTo>
                    <a:cubicBezTo>
                      <a:pt x="206287" y="206659"/>
                      <a:pt x="203627" y="207545"/>
                      <a:pt x="202297" y="206659"/>
                    </a:cubicBezTo>
                    <a:cubicBezTo>
                      <a:pt x="193874" y="199123"/>
                      <a:pt x="185895" y="191143"/>
                      <a:pt x="176586" y="184050"/>
                    </a:cubicBezTo>
                    <a:cubicBezTo>
                      <a:pt x="169049" y="178287"/>
                      <a:pt x="161513" y="172524"/>
                      <a:pt x="154420" y="166318"/>
                    </a:cubicBezTo>
                    <a:cubicBezTo>
                      <a:pt x="140234" y="154792"/>
                      <a:pt x="126491" y="142822"/>
                      <a:pt x="112749" y="130853"/>
                    </a:cubicBezTo>
                    <a:cubicBezTo>
                      <a:pt x="92357" y="113121"/>
                      <a:pt x="71078" y="95831"/>
                      <a:pt x="52459" y="75439"/>
                    </a:cubicBezTo>
                    <a:cubicBezTo>
                      <a:pt x="36056" y="57707"/>
                      <a:pt x="22757" y="37758"/>
                      <a:pt x="9901" y="17809"/>
                    </a:cubicBezTo>
                    <a:cubicBezTo>
                      <a:pt x="8571" y="15149"/>
                      <a:pt x="-4285" y="-1253"/>
                      <a:pt x="1478" y="77"/>
                    </a:cubicBezTo>
                    <a:cubicBezTo>
                      <a:pt x="4138" y="1850"/>
                      <a:pt x="5024" y="4510"/>
                      <a:pt x="6798" y="7170"/>
                    </a:cubicBezTo>
                    <a:cubicBezTo>
                      <a:pt x="9901" y="11603"/>
                      <a:pt x="12561" y="16036"/>
                      <a:pt x="15664" y="20469"/>
                    </a:cubicBezTo>
                    <a:cubicBezTo>
                      <a:pt x="25860" y="35541"/>
                      <a:pt x="36056" y="50170"/>
                      <a:pt x="48026" y="63913"/>
                    </a:cubicBezTo>
                    <a:cubicBezTo>
                      <a:pt x="68861" y="89182"/>
                      <a:pt x="95016" y="109131"/>
                      <a:pt x="119398" y="130853"/>
                    </a:cubicBezTo>
                    <a:cubicBezTo>
                      <a:pt x="138904" y="147699"/>
                      <a:pt x="158853" y="164544"/>
                      <a:pt x="179245" y="180504"/>
                    </a:cubicBezTo>
                    <a:cubicBezTo>
                      <a:pt x="188111" y="187596"/>
                      <a:pt x="196091" y="195133"/>
                      <a:pt x="204071" y="203112"/>
                    </a:cubicBezTo>
                    <a:cubicBezTo>
                      <a:pt x="204514" y="203556"/>
                      <a:pt x="204957" y="204442"/>
                      <a:pt x="205401" y="204886"/>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9" name="Google Shape;889;p29"/>
              <p:cNvSpPr/>
              <p:nvPr/>
            </p:nvSpPr>
            <p:spPr>
              <a:xfrm>
                <a:off x="10243695" y="1399407"/>
                <a:ext cx="27282" cy="27231"/>
              </a:xfrm>
              <a:custGeom>
                <a:avLst/>
                <a:gdLst/>
                <a:ahLst/>
                <a:cxnLst/>
                <a:rect l="l" t="t" r="r" b="b"/>
                <a:pathLst>
                  <a:path w="27282" h="27231" extrusionOk="0">
                    <a:moveTo>
                      <a:pt x="26950" y="24946"/>
                    </a:moveTo>
                    <a:cubicBezTo>
                      <a:pt x="27394" y="25389"/>
                      <a:pt x="27394" y="26276"/>
                      <a:pt x="26950" y="26719"/>
                    </a:cubicBezTo>
                    <a:cubicBezTo>
                      <a:pt x="26507" y="27163"/>
                      <a:pt x="25177" y="27606"/>
                      <a:pt x="24290" y="26719"/>
                    </a:cubicBezTo>
                    <a:cubicBezTo>
                      <a:pt x="21187" y="24946"/>
                      <a:pt x="-3195" y="2337"/>
                      <a:pt x="351" y="121"/>
                    </a:cubicBezTo>
                    <a:cubicBezTo>
                      <a:pt x="1238" y="-322"/>
                      <a:pt x="2125" y="564"/>
                      <a:pt x="3012" y="1007"/>
                    </a:cubicBezTo>
                    <a:cubicBezTo>
                      <a:pt x="8331" y="6770"/>
                      <a:pt x="12764" y="12533"/>
                      <a:pt x="18528" y="17410"/>
                    </a:cubicBezTo>
                    <a:cubicBezTo>
                      <a:pt x="21187" y="20070"/>
                      <a:pt x="24290" y="22286"/>
                      <a:pt x="26950" y="24946"/>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0" name="Google Shape;890;p29"/>
              <p:cNvSpPr/>
              <p:nvPr/>
            </p:nvSpPr>
            <p:spPr>
              <a:xfrm>
                <a:off x="10259349" y="1425267"/>
                <a:ext cx="4203" cy="3406"/>
              </a:xfrm>
              <a:custGeom>
                <a:avLst/>
                <a:gdLst/>
                <a:ahLst/>
                <a:cxnLst/>
                <a:rect l="l" t="t" r="r" b="b"/>
                <a:pathLst>
                  <a:path w="4203" h="3406" extrusionOk="0">
                    <a:moveTo>
                      <a:pt x="4203" y="1747"/>
                    </a:moveTo>
                    <a:cubicBezTo>
                      <a:pt x="4203" y="3520"/>
                      <a:pt x="1100" y="3963"/>
                      <a:pt x="213" y="2633"/>
                    </a:cubicBezTo>
                    <a:cubicBezTo>
                      <a:pt x="-1116" y="-470"/>
                      <a:pt x="4203" y="-913"/>
                      <a:pt x="4203" y="174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1" name="Google Shape;891;p29"/>
              <p:cNvSpPr/>
              <p:nvPr/>
            </p:nvSpPr>
            <p:spPr>
              <a:xfrm>
                <a:off x="10211353" y="1425930"/>
                <a:ext cx="222430" cy="200572"/>
              </a:xfrm>
              <a:custGeom>
                <a:avLst/>
                <a:gdLst/>
                <a:ahLst/>
                <a:cxnLst/>
                <a:rect l="l" t="t" r="r" b="b"/>
                <a:pathLst>
                  <a:path w="222430" h="200572" extrusionOk="0">
                    <a:moveTo>
                      <a:pt x="222430" y="200130"/>
                    </a:moveTo>
                    <a:cubicBezTo>
                      <a:pt x="222430" y="200573"/>
                      <a:pt x="221987" y="200573"/>
                      <a:pt x="221544" y="200573"/>
                    </a:cubicBezTo>
                    <a:cubicBezTo>
                      <a:pt x="210018" y="186387"/>
                      <a:pt x="197162" y="172644"/>
                      <a:pt x="181646" y="162892"/>
                    </a:cubicBezTo>
                    <a:cubicBezTo>
                      <a:pt x="167460" y="155355"/>
                      <a:pt x="151944" y="149592"/>
                      <a:pt x="139088" y="139840"/>
                    </a:cubicBezTo>
                    <a:cubicBezTo>
                      <a:pt x="124016" y="129200"/>
                      <a:pt x="110273" y="117231"/>
                      <a:pt x="97861" y="103488"/>
                    </a:cubicBezTo>
                    <a:cubicBezTo>
                      <a:pt x="85448" y="90189"/>
                      <a:pt x="74808" y="75560"/>
                      <a:pt x="62839" y="61817"/>
                    </a:cubicBezTo>
                    <a:cubicBezTo>
                      <a:pt x="54416" y="52064"/>
                      <a:pt x="44663" y="42755"/>
                      <a:pt x="35354" y="33888"/>
                    </a:cubicBezTo>
                    <a:cubicBezTo>
                      <a:pt x="28704" y="26796"/>
                      <a:pt x="21611" y="20146"/>
                      <a:pt x="14518" y="13496"/>
                    </a:cubicBezTo>
                    <a:cubicBezTo>
                      <a:pt x="10085" y="9063"/>
                      <a:pt x="4765" y="5517"/>
                      <a:pt x="332" y="1084"/>
                    </a:cubicBezTo>
                    <a:cubicBezTo>
                      <a:pt x="-111" y="640"/>
                      <a:pt x="-111" y="640"/>
                      <a:pt x="332" y="197"/>
                    </a:cubicBezTo>
                    <a:cubicBezTo>
                      <a:pt x="776" y="197"/>
                      <a:pt x="1219" y="-246"/>
                      <a:pt x="1219" y="197"/>
                    </a:cubicBezTo>
                    <a:cubicBezTo>
                      <a:pt x="6539" y="5073"/>
                      <a:pt x="11858" y="9950"/>
                      <a:pt x="17622" y="14383"/>
                    </a:cubicBezTo>
                    <a:cubicBezTo>
                      <a:pt x="25601" y="21033"/>
                      <a:pt x="33137" y="28569"/>
                      <a:pt x="40673" y="35662"/>
                    </a:cubicBezTo>
                    <a:cubicBezTo>
                      <a:pt x="50426" y="44528"/>
                      <a:pt x="60179" y="53394"/>
                      <a:pt x="69045" y="62704"/>
                    </a:cubicBezTo>
                    <a:cubicBezTo>
                      <a:pt x="84118" y="79549"/>
                      <a:pt x="97861" y="97725"/>
                      <a:pt x="114263" y="113241"/>
                    </a:cubicBezTo>
                    <a:cubicBezTo>
                      <a:pt x="123129" y="121664"/>
                      <a:pt x="132882" y="129643"/>
                      <a:pt x="143078" y="137180"/>
                    </a:cubicBezTo>
                    <a:cubicBezTo>
                      <a:pt x="155491" y="146046"/>
                      <a:pt x="169233" y="152252"/>
                      <a:pt x="182533" y="159789"/>
                    </a:cubicBezTo>
                    <a:cubicBezTo>
                      <a:pt x="190512" y="165108"/>
                      <a:pt x="197162" y="171314"/>
                      <a:pt x="203812" y="177521"/>
                    </a:cubicBezTo>
                    <a:cubicBezTo>
                      <a:pt x="210461" y="184171"/>
                      <a:pt x="216667" y="191263"/>
                      <a:pt x="221987" y="199243"/>
                    </a:cubicBezTo>
                    <a:cubicBezTo>
                      <a:pt x="222430" y="199243"/>
                      <a:pt x="222430" y="199686"/>
                      <a:pt x="222430" y="20013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2" name="Google Shape;892;p29"/>
              <p:cNvSpPr/>
              <p:nvPr/>
            </p:nvSpPr>
            <p:spPr>
              <a:xfrm>
                <a:off x="10257702" y="1484913"/>
                <a:ext cx="140915" cy="140823"/>
              </a:xfrm>
              <a:custGeom>
                <a:avLst/>
                <a:gdLst/>
                <a:ahLst/>
                <a:cxnLst/>
                <a:rect l="l" t="t" r="r" b="b"/>
                <a:pathLst>
                  <a:path w="140915" h="140823" extrusionOk="0">
                    <a:moveTo>
                      <a:pt x="140617" y="139816"/>
                    </a:moveTo>
                    <a:cubicBezTo>
                      <a:pt x="141504" y="140260"/>
                      <a:pt x="140174" y="141146"/>
                      <a:pt x="139731" y="140703"/>
                    </a:cubicBezTo>
                    <a:cubicBezTo>
                      <a:pt x="123771" y="129620"/>
                      <a:pt x="106039" y="122527"/>
                      <a:pt x="90080" y="111445"/>
                    </a:cubicBezTo>
                    <a:cubicBezTo>
                      <a:pt x="69244" y="97702"/>
                      <a:pt x="54172" y="77753"/>
                      <a:pt x="39986" y="57361"/>
                    </a:cubicBezTo>
                    <a:cubicBezTo>
                      <a:pt x="27130" y="39185"/>
                      <a:pt x="15160" y="20566"/>
                      <a:pt x="1861" y="3277"/>
                    </a:cubicBezTo>
                    <a:cubicBezTo>
                      <a:pt x="1418" y="2390"/>
                      <a:pt x="88" y="1947"/>
                      <a:pt x="88" y="1061"/>
                    </a:cubicBezTo>
                    <a:cubicBezTo>
                      <a:pt x="-356" y="174"/>
                      <a:pt x="975" y="-269"/>
                      <a:pt x="1861" y="174"/>
                    </a:cubicBezTo>
                    <a:cubicBezTo>
                      <a:pt x="2748" y="617"/>
                      <a:pt x="3191" y="1947"/>
                      <a:pt x="3634" y="2834"/>
                    </a:cubicBezTo>
                    <a:cubicBezTo>
                      <a:pt x="29347" y="36082"/>
                      <a:pt x="49739" y="74650"/>
                      <a:pt x="83430" y="100805"/>
                    </a:cubicBezTo>
                    <a:cubicBezTo>
                      <a:pt x="95843" y="110558"/>
                      <a:pt x="110472" y="117651"/>
                      <a:pt x="123771" y="126517"/>
                    </a:cubicBezTo>
                    <a:cubicBezTo>
                      <a:pt x="129091" y="131837"/>
                      <a:pt x="134411" y="135827"/>
                      <a:pt x="140617" y="139816"/>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3" name="Google Shape;893;p29"/>
              <p:cNvSpPr/>
              <p:nvPr/>
            </p:nvSpPr>
            <p:spPr>
              <a:xfrm>
                <a:off x="10495726" y="1624729"/>
                <a:ext cx="24108" cy="88839"/>
              </a:xfrm>
              <a:custGeom>
                <a:avLst/>
                <a:gdLst/>
                <a:ahLst/>
                <a:cxnLst/>
                <a:rect l="l" t="t" r="r" b="b"/>
                <a:pathLst>
                  <a:path w="24108" h="88839" extrusionOk="0">
                    <a:moveTo>
                      <a:pt x="21400" y="87775"/>
                    </a:moveTo>
                    <a:cubicBezTo>
                      <a:pt x="16523" y="75363"/>
                      <a:pt x="11204" y="62950"/>
                      <a:pt x="7214" y="50094"/>
                    </a:cubicBezTo>
                    <a:cubicBezTo>
                      <a:pt x="5440" y="44331"/>
                      <a:pt x="3224" y="38568"/>
                      <a:pt x="1007" y="32362"/>
                    </a:cubicBezTo>
                    <a:cubicBezTo>
                      <a:pt x="565" y="30588"/>
                      <a:pt x="-323" y="29258"/>
                      <a:pt x="121" y="27485"/>
                    </a:cubicBezTo>
                    <a:cubicBezTo>
                      <a:pt x="2781" y="18619"/>
                      <a:pt x="4554" y="9753"/>
                      <a:pt x="5884" y="443"/>
                    </a:cubicBezTo>
                    <a:cubicBezTo>
                      <a:pt x="5884" y="0"/>
                      <a:pt x="6327" y="0"/>
                      <a:pt x="6327" y="0"/>
                    </a:cubicBezTo>
                    <a:cubicBezTo>
                      <a:pt x="7657" y="443"/>
                      <a:pt x="6771" y="1773"/>
                      <a:pt x="6771" y="2660"/>
                    </a:cubicBezTo>
                    <a:cubicBezTo>
                      <a:pt x="5440" y="10639"/>
                      <a:pt x="3668" y="18619"/>
                      <a:pt x="2781" y="27042"/>
                    </a:cubicBezTo>
                    <a:cubicBezTo>
                      <a:pt x="8101" y="40341"/>
                      <a:pt x="12534" y="54970"/>
                      <a:pt x="17410" y="68270"/>
                    </a:cubicBezTo>
                    <a:cubicBezTo>
                      <a:pt x="19626" y="74476"/>
                      <a:pt x="21400" y="80682"/>
                      <a:pt x="24059" y="86445"/>
                    </a:cubicBezTo>
                    <a:cubicBezTo>
                      <a:pt x="24503" y="89105"/>
                      <a:pt x="21843" y="89549"/>
                      <a:pt x="21400" y="8777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4" name="Google Shape;894;p29"/>
              <p:cNvSpPr/>
              <p:nvPr/>
            </p:nvSpPr>
            <p:spPr>
              <a:xfrm>
                <a:off x="10464372" y="1522990"/>
                <a:ext cx="30144" cy="120801"/>
              </a:xfrm>
              <a:custGeom>
                <a:avLst/>
                <a:gdLst/>
                <a:ahLst/>
                <a:cxnLst/>
                <a:rect l="l" t="t" r="r" b="b"/>
                <a:pathLst>
                  <a:path w="30144" h="120801" extrusionOk="0">
                    <a:moveTo>
                      <a:pt x="29702" y="120359"/>
                    </a:moveTo>
                    <a:cubicBezTo>
                      <a:pt x="23939" y="106173"/>
                      <a:pt x="19506" y="91543"/>
                      <a:pt x="14629" y="77358"/>
                    </a:cubicBezTo>
                    <a:cubicBezTo>
                      <a:pt x="8866" y="61842"/>
                      <a:pt x="4433" y="47213"/>
                      <a:pt x="443" y="31253"/>
                    </a:cubicBezTo>
                    <a:cubicBezTo>
                      <a:pt x="0" y="29923"/>
                      <a:pt x="0" y="27707"/>
                      <a:pt x="0" y="26377"/>
                    </a:cubicBezTo>
                    <a:cubicBezTo>
                      <a:pt x="443" y="14851"/>
                      <a:pt x="443" y="9531"/>
                      <a:pt x="0" y="665"/>
                    </a:cubicBezTo>
                    <a:cubicBezTo>
                      <a:pt x="0" y="-222"/>
                      <a:pt x="1330" y="-222"/>
                      <a:pt x="1330" y="665"/>
                    </a:cubicBezTo>
                    <a:cubicBezTo>
                      <a:pt x="1773" y="9974"/>
                      <a:pt x="2660" y="19284"/>
                      <a:pt x="3103" y="29037"/>
                    </a:cubicBezTo>
                    <a:cubicBezTo>
                      <a:pt x="7979" y="48986"/>
                      <a:pt x="15073" y="68048"/>
                      <a:pt x="20836" y="87997"/>
                    </a:cubicBezTo>
                    <a:cubicBezTo>
                      <a:pt x="23939" y="98636"/>
                      <a:pt x="27486" y="109276"/>
                      <a:pt x="30145" y="119915"/>
                    </a:cubicBezTo>
                    <a:cubicBezTo>
                      <a:pt x="30145" y="120359"/>
                      <a:pt x="30145" y="120802"/>
                      <a:pt x="29702" y="120802"/>
                    </a:cubicBezTo>
                    <a:cubicBezTo>
                      <a:pt x="29702" y="120802"/>
                      <a:pt x="29702" y="120359"/>
                      <a:pt x="29702" y="120359"/>
                    </a:cubicBezTo>
                    <a:cubicBezTo>
                      <a:pt x="29702" y="120359"/>
                      <a:pt x="29702" y="120359"/>
                      <a:pt x="29702" y="12035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5" name="Google Shape;895;p29"/>
              <p:cNvSpPr/>
              <p:nvPr/>
            </p:nvSpPr>
            <p:spPr>
              <a:xfrm>
                <a:off x="10471022" y="1593033"/>
                <a:ext cx="34577" cy="98040"/>
              </a:xfrm>
              <a:custGeom>
                <a:avLst/>
                <a:gdLst/>
                <a:ahLst/>
                <a:cxnLst/>
                <a:rect l="l" t="t" r="r" b="b"/>
                <a:pathLst>
                  <a:path w="34577" h="98040" extrusionOk="0">
                    <a:moveTo>
                      <a:pt x="32805" y="97306"/>
                    </a:moveTo>
                    <a:cubicBezTo>
                      <a:pt x="21279" y="65388"/>
                      <a:pt x="10640" y="33027"/>
                      <a:pt x="0" y="665"/>
                    </a:cubicBezTo>
                    <a:cubicBezTo>
                      <a:pt x="0" y="-222"/>
                      <a:pt x="1330" y="-222"/>
                      <a:pt x="1330" y="665"/>
                    </a:cubicBezTo>
                    <a:cubicBezTo>
                      <a:pt x="9753" y="26377"/>
                      <a:pt x="18619" y="52089"/>
                      <a:pt x="27486" y="78244"/>
                    </a:cubicBezTo>
                    <a:cubicBezTo>
                      <a:pt x="29702" y="84451"/>
                      <a:pt x="31919" y="90657"/>
                      <a:pt x="34135" y="96863"/>
                    </a:cubicBezTo>
                    <a:cubicBezTo>
                      <a:pt x="34135" y="97306"/>
                      <a:pt x="34135" y="97306"/>
                      <a:pt x="34578" y="97750"/>
                    </a:cubicBezTo>
                    <a:cubicBezTo>
                      <a:pt x="34135" y="98193"/>
                      <a:pt x="32805" y="98193"/>
                      <a:pt x="32805" y="97306"/>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6" name="Google Shape;896;p29"/>
              <p:cNvSpPr/>
              <p:nvPr/>
            </p:nvSpPr>
            <p:spPr>
              <a:xfrm>
                <a:off x="10490527" y="1663297"/>
                <a:ext cx="3875" cy="9095"/>
              </a:xfrm>
              <a:custGeom>
                <a:avLst/>
                <a:gdLst/>
                <a:ahLst/>
                <a:cxnLst/>
                <a:rect l="l" t="t" r="r" b="b"/>
                <a:pathLst>
                  <a:path w="3875" h="9095" extrusionOk="0">
                    <a:moveTo>
                      <a:pt x="3103" y="8866"/>
                    </a:moveTo>
                    <a:cubicBezTo>
                      <a:pt x="1773" y="6206"/>
                      <a:pt x="1330" y="3103"/>
                      <a:pt x="0" y="443"/>
                    </a:cubicBezTo>
                    <a:cubicBezTo>
                      <a:pt x="0" y="0"/>
                      <a:pt x="0" y="0"/>
                      <a:pt x="443" y="0"/>
                    </a:cubicBezTo>
                    <a:cubicBezTo>
                      <a:pt x="886" y="0"/>
                      <a:pt x="1330" y="0"/>
                      <a:pt x="1330" y="443"/>
                    </a:cubicBezTo>
                    <a:cubicBezTo>
                      <a:pt x="1773" y="2217"/>
                      <a:pt x="2217" y="3546"/>
                      <a:pt x="2659" y="5320"/>
                    </a:cubicBezTo>
                    <a:cubicBezTo>
                      <a:pt x="3103" y="5320"/>
                      <a:pt x="4876" y="10196"/>
                      <a:pt x="3103" y="8866"/>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7" name="Google Shape;897;p29"/>
              <p:cNvSpPr/>
              <p:nvPr/>
            </p:nvSpPr>
            <p:spPr>
              <a:xfrm>
                <a:off x="10434917" y="1336523"/>
                <a:ext cx="19720" cy="125068"/>
              </a:xfrm>
              <a:custGeom>
                <a:avLst/>
                <a:gdLst/>
                <a:ahLst/>
                <a:cxnLst/>
                <a:rect l="l" t="t" r="r" b="b"/>
                <a:pathLst>
                  <a:path w="19720" h="125068" extrusionOk="0">
                    <a:moveTo>
                      <a:pt x="8620" y="125069"/>
                    </a:moveTo>
                    <a:cubicBezTo>
                      <a:pt x="8176" y="125069"/>
                      <a:pt x="7733" y="124625"/>
                      <a:pt x="7733" y="124182"/>
                    </a:cubicBezTo>
                    <a:cubicBezTo>
                      <a:pt x="6847" y="119749"/>
                      <a:pt x="5960" y="115316"/>
                      <a:pt x="5074" y="110883"/>
                    </a:cubicBezTo>
                    <a:cubicBezTo>
                      <a:pt x="3300" y="104676"/>
                      <a:pt x="1970" y="98470"/>
                      <a:pt x="197" y="92264"/>
                    </a:cubicBezTo>
                    <a:cubicBezTo>
                      <a:pt x="197" y="91377"/>
                      <a:pt x="-247" y="90490"/>
                      <a:pt x="197" y="89604"/>
                    </a:cubicBezTo>
                    <a:cubicBezTo>
                      <a:pt x="640" y="73201"/>
                      <a:pt x="2857" y="56356"/>
                      <a:pt x="5517" y="39953"/>
                    </a:cubicBezTo>
                    <a:cubicBezTo>
                      <a:pt x="8176" y="26654"/>
                      <a:pt x="13053" y="13798"/>
                      <a:pt x="18373" y="942"/>
                    </a:cubicBezTo>
                    <a:cubicBezTo>
                      <a:pt x="19702" y="-1275"/>
                      <a:pt x="20146" y="942"/>
                      <a:pt x="19259" y="2272"/>
                    </a:cubicBezTo>
                    <a:cubicBezTo>
                      <a:pt x="11723" y="20004"/>
                      <a:pt x="6403" y="39066"/>
                      <a:pt x="4630" y="58129"/>
                    </a:cubicBezTo>
                    <a:cubicBezTo>
                      <a:pt x="3300" y="68325"/>
                      <a:pt x="1527" y="78964"/>
                      <a:pt x="1527" y="89161"/>
                    </a:cubicBezTo>
                    <a:cubicBezTo>
                      <a:pt x="5517" y="98470"/>
                      <a:pt x="6403" y="109553"/>
                      <a:pt x="8176" y="119306"/>
                    </a:cubicBezTo>
                    <a:cubicBezTo>
                      <a:pt x="8176" y="120636"/>
                      <a:pt x="8620" y="121965"/>
                      <a:pt x="9063" y="123739"/>
                    </a:cubicBezTo>
                    <a:cubicBezTo>
                      <a:pt x="9507" y="124182"/>
                      <a:pt x="9063" y="124625"/>
                      <a:pt x="8620" y="12506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8" name="Google Shape;898;p29"/>
              <p:cNvSpPr/>
              <p:nvPr/>
            </p:nvSpPr>
            <p:spPr>
              <a:xfrm>
                <a:off x="10518964" y="1299663"/>
                <a:ext cx="232350" cy="432352"/>
              </a:xfrm>
              <a:custGeom>
                <a:avLst/>
                <a:gdLst/>
                <a:ahLst/>
                <a:cxnLst/>
                <a:rect l="l" t="t" r="r" b="b"/>
                <a:pathLst>
                  <a:path w="232350" h="432352" extrusionOk="0">
                    <a:moveTo>
                      <a:pt x="231343" y="121"/>
                    </a:moveTo>
                    <a:cubicBezTo>
                      <a:pt x="231786" y="-322"/>
                      <a:pt x="232673" y="564"/>
                      <a:pt x="232230" y="1007"/>
                    </a:cubicBezTo>
                    <a:cubicBezTo>
                      <a:pt x="212281" y="17410"/>
                      <a:pt x="194549" y="36915"/>
                      <a:pt x="178589" y="57308"/>
                    </a:cubicBezTo>
                    <a:cubicBezTo>
                      <a:pt x="148444" y="95432"/>
                      <a:pt x="123175" y="136660"/>
                      <a:pt x="96577" y="177445"/>
                    </a:cubicBezTo>
                    <a:cubicBezTo>
                      <a:pt x="77514" y="206260"/>
                      <a:pt x="58452" y="235518"/>
                      <a:pt x="43380" y="266993"/>
                    </a:cubicBezTo>
                    <a:cubicBezTo>
                      <a:pt x="30967" y="293592"/>
                      <a:pt x="22101" y="321964"/>
                      <a:pt x="15895" y="350779"/>
                    </a:cubicBezTo>
                    <a:cubicBezTo>
                      <a:pt x="11462" y="368954"/>
                      <a:pt x="7029" y="387573"/>
                      <a:pt x="5255" y="406192"/>
                    </a:cubicBezTo>
                    <a:cubicBezTo>
                      <a:pt x="4812" y="411955"/>
                      <a:pt x="4368" y="417718"/>
                      <a:pt x="4368" y="423925"/>
                    </a:cubicBezTo>
                    <a:cubicBezTo>
                      <a:pt x="4368" y="426141"/>
                      <a:pt x="4368" y="427915"/>
                      <a:pt x="4368" y="430131"/>
                    </a:cubicBezTo>
                    <a:cubicBezTo>
                      <a:pt x="4368" y="431461"/>
                      <a:pt x="3482" y="432348"/>
                      <a:pt x="2595" y="432348"/>
                    </a:cubicBezTo>
                    <a:cubicBezTo>
                      <a:pt x="-2724" y="432791"/>
                      <a:pt x="1709" y="398656"/>
                      <a:pt x="2152" y="394666"/>
                    </a:cubicBezTo>
                    <a:cubicBezTo>
                      <a:pt x="6585" y="365408"/>
                      <a:pt x="16337" y="337479"/>
                      <a:pt x="24761" y="309551"/>
                    </a:cubicBezTo>
                    <a:cubicBezTo>
                      <a:pt x="40277" y="259014"/>
                      <a:pt x="69535" y="214239"/>
                      <a:pt x="98793" y="170795"/>
                    </a:cubicBezTo>
                    <a:cubicBezTo>
                      <a:pt x="125836" y="130454"/>
                      <a:pt x="151104" y="88783"/>
                      <a:pt x="182136" y="51101"/>
                    </a:cubicBezTo>
                    <a:cubicBezTo>
                      <a:pt x="195435" y="34699"/>
                      <a:pt x="210065" y="19626"/>
                      <a:pt x="225580" y="5440"/>
                    </a:cubicBezTo>
                    <a:cubicBezTo>
                      <a:pt x="227353" y="3667"/>
                      <a:pt x="229570" y="1894"/>
                      <a:pt x="231343" y="12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9" name="Google Shape;899;p29"/>
              <p:cNvSpPr/>
              <p:nvPr/>
            </p:nvSpPr>
            <p:spPr>
              <a:xfrm>
                <a:off x="10491742" y="1263311"/>
                <a:ext cx="218666" cy="399986"/>
              </a:xfrm>
              <a:custGeom>
                <a:avLst/>
                <a:gdLst/>
                <a:ahLst/>
                <a:cxnLst/>
                <a:rect l="l" t="t" r="r" b="b"/>
                <a:pathLst>
                  <a:path w="218666" h="399986" extrusionOk="0">
                    <a:moveTo>
                      <a:pt x="217780" y="121"/>
                    </a:moveTo>
                    <a:cubicBezTo>
                      <a:pt x="218224" y="-323"/>
                      <a:pt x="218666" y="564"/>
                      <a:pt x="218666" y="1008"/>
                    </a:cubicBezTo>
                    <a:cubicBezTo>
                      <a:pt x="205811" y="20956"/>
                      <a:pt x="189851" y="38245"/>
                      <a:pt x="173449" y="55091"/>
                    </a:cubicBezTo>
                    <a:cubicBezTo>
                      <a:pt x="153500" y="74154"/>
                      <a:pt x="129562" y="89669"/>
                      <a:pt x="111829" y="110948"/>
                    </a:cubicBezTo>
                    <a:cubicBezTo>
                      <a:pt x="76807" y="153949"/>
                      <a:pt x="53755" y="205816"/>
                      <a:pt x="35580" y="257684"/>
                    </a:cubicBezTo>
                    <a:cubicBezTo>
                      <a:pt x="22724" y="295365"/>
                      <a:pt x="16518" y="334820"/>
                      <a:pt x="8538" y="373388"/>
                    </a:cubicBezTo>
                    <a:cubicBezTo>
                      <a:pt x="7208" y="379594"/>
                      <a:pt x="5878" y="385357"/>
                      <a:pt x="4991" y="391563"/>
                    </a:cubicBezTo>
                    <a:cubicBezTo>
                      <a:pt x="4105" y="394223"/>
                      <a:pt x="4991" y="397326"/>
                      <a:pt x="3661" y="399543"/>
                    </a:cubicBezTo>
                    <a:cubicBezTo>
                      <a:pt x="3218" y="399986"/>
                      <a:pt x="2775" y="399986"/>
                      <a:pt x="1888" y="399986"/>
                    </a:cubicBezTo>
                    <a:cubicBezTo>
                      <a:pt x="558" y="399543"/>
                      <a:pt x="-328" y="398213"/>
                      <a:pt x="116" y="396883"/>
                    </a:cubicBezTo>
                    <a:cubicBezTo>
                      <a:pt x="558" y="393337"/>
                      <a:pt x="1002" y="389790"/>
                      <a:pt x="1445" y="386244"/>
                    </a:cubicBezTo>
                    <a:cubicBezTo>
                      <a:pt x="3218" y="375161"/>
                      <a:pt x="6321" y="363635"/>
                      <a:pt x="8538" y="352552"/>
                    </a:cubicBezTo>
                    <a:cubicBezTo>
                      <a:pt x="13415" y="328613"/>
                      <a:pt x="17848" y="304675"/>
                      <a:pt x="24498" y="281179"/>
                    </a:cubicBezTo>
                    <a:cubicBezTo>
                      <a:pt x="38683" y="233745"/>
                      <a:pt x="58188" y="187198"/>
                      <a:pt x="84344" y="144640"/>
                    </a:cubicBezTo>
                    <a:cubicBezTo>
                      <a:pt x="97200" y="123804"/>
                      <a:pt x="111829" y="103855"/>
                      <a:pt x="130448" y="87896"/>
                    </a:cubicBezTo>
                    <a:cubicBezTo>
                      <a:pt x="145078" y="75040"/>
                      <a:pt x="161036" y="63514"/>
                      <a:pt x="174779" y="49772"/>
                    </a:cubicBezTo>
                    <a:cubicBezTo>
                      <a:pt x="188522" y="35586"/>
                      <a:pt x="201821" y="20956"/>
                      <a:pt x="213791" y="4997"/>
                    </a:cubicBezTo>
                    <a:cubicBezTo>
                      <a:pt x="215563" y="3667"/>
                      <a:pt x="216894" y="1894"/>
                      <a:pt x="217780" y="12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0" name="Google Shape;900;p29"/>
              <p:cNvSpPr/>
              <p:nvPr/>
            </p:nvSpPr>
            <p:spPr>
              <a:xfrm>
                <a:off x="10418197" y="1021631"/>
                <a:ext cx="186261" cy="283963"/>
              </a:xfrm>
              <a:custGeom>
                <a:avLst/>
                <a:gdLst/>
                <a:ahLst/>
                <a:cxnLst/>
                <a:rect l="l" t="t" r="r" b="b"/>
                <a:pathLst>
                  <a:path w="186261" h="283963" extrusionOk="0">
                    <a:moveTo>
                      <a:pt x="1844" y="283915"/>
                    </a:moveTo>
                    <a:cubicBezTo>
                      <a:pt x="-1702" y="283029"/>
                      <a:pt x="957" y="275936"/>
                      <a:pt x="957" y="273276"/>
                    </a:cubicBezTo>
                    <a:cubicBezTo>
                      <a:pt x="1844" y="265296"/>
                      <a:pt x="3618" y="257760"/>
                      <a:pt x="4947" y="249780"/>
                    </a:cubicBezTo>
                    <a:cubicBezTo>
                      <a:pt x="13814" y="202790"/>
                      <a:pt x="48835" y="167325"/>
                      <a:pt x="78980" y="132303"/>
                    </a:cubicBezTo>
                    <a:cubicBezTo>
                      <a:pt x="88733" y="121221"/>
                      <a:pt x="98043" y="109251"/>
                      <a:pt x="106465" y="97282"/>
                    </a:cubicBezTo>
                    <a:cubicBezTo>
                      <a:pt x="119321" y="78663"/>
                      <a:pt x="131291" y="58714"/>
                      <a:pt x="146363" y="41868"/>
                    </a:cubicBezTo>
                    <a:cubicBezTo>
                      <a:pt x="155673" y="30785"/>
                      <a:pt x="165868" y="20589"/>
                      <a:pt x="176065" y="10393"/>
                    </a:cubicBezTo>
                    <a:cubicBezTo>
                      <a:pt x="179168" y="7290"/>
                      <a:pt x="182272" y="3744"/>
                      <a:pt x="185375" y="197"/>
                    </a:cubicBezTo>
                    <a:cubicBezTo>
                      <a:pt x="185817" y="-246"/>
                      <a:pt x="185817" y="197"/>
                      <a:pt x="186261" y="197"/>
                    </a:cubicBezTo>
                    <a:cubicBezTo>
                      <a:pt x="186261" y="640"/>
                      <a:pt x="186261" y="1084"/>
                      <a:pt x="186261" y="1084"/>
                    </a:cubicBezTo>
                    <a:cubicBezTo>
                      <a:pt x="184045" y="3744"/>
                      <a:pt x="181384" y="6403"/>
                      <a:pt x="179168" y="9063"/>
                    </a:cubicBezTo>
                    <a:cubicBezTo>
                      <a:pt x="170301" y="18373"/>
                      <a:pt x="161879" y="27682"/>
                      <a:pt x="153457" y="36992"/>
                    </a:cubicBezTo>
                    <a:cubicBezTo>
                      <a:pt x="136167" y="55611"/>
                      <a:pt x="122868" y="77333"/>
                      <a:pt x="108682" y="98168"/>
                    </a:cubicBezTo>
                    <a:cubicBezTo>
                      <a:pt x="94939" y="117674"/>
                      <a:pt x="79423" y="134963"/>
                      <a:pt x="64351" y="153139"/>
                    </a:cubicBezTo>
                    <a:cubicBezTo>
                      <a:pt x="40412" y="180624"/>
                      <a:pt x="18247" y="210326"/>
                      <a:pt x="10711" y="246677"/>
                    </a:cubicBezTo>
                    <a:cubicBezTo>
                      <a:pt x="8494" y="257317"/>
                      <a:pt x="6277" y="268399"/>
                      <a:pt x="4947" y="279039"/>
                    </a:cubicBezTo>
                    <a:cubicBezTo>
                      <a:pt x="4061" y="281699"/>
                      <a:pt x="4061" y="284359"/>
                      <a:pt x="1844" y="28391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901" name="Google Shape;901;p29"/>
            <p:cNvGrpSpPr/>
            <p:nvPr/>
          </p:nvGrpSpPr>
          <p:grpSpPr>
            <a:xfrm>
              <a:off x="-74226" y="3655279"/>
              <a:ext cx="1092894" cy="1295921"/>
              <a:chOff x="1394701" y="2167213"/>
              <a:chExt cx="1092785" cy="1295791"/>
            </a:xfrm>
          </p:grpSpPr>
          <p:sp>
            <p:nvSpPr>
              <p:cNvPr id="902" name="Google Shape;902;p29"/>
              <p:cNvSpPr/>
              <p:nvPr/>
            </p:nvSpPr>
            <p:spPr>
              <a:xfrm>
                <a:off x="1394701" y="2167213"/>
                <a:ext cx="1092785" cy="1185069"/>
              </a:xfrm>
              <a:custGeom>
                <a:avLst/>
                <a:gdLst/>
                <a:ahLst/>
                <a:cxnLst/>
                <a:rect l="l" t="t" r="r" b="b"/>
                <a:pathLst>
                  <a:path w="1092785" h="1185069" extrusionOk="0">
                    <a:moveTo>
                      <a:pt x="511579" y="893396"/>
                    </a:moveTo>
                    <a:cubicBezTo>
                      <a:pt x="504043" y="891180"/>
                      <a:pt x="489414" y="901376"/>
                      <a:pt x="483651" y="905809"/>
                    </a:cubicBezTo>
                    <a:cubicBezTo>
                      <a:pt x="476558" y="910685"/>
                      <a:pt x="476115" y="915118"/>
                      <a:pt x="471238" y="921768"/>
                    </a:cubicBezTo>
                    <a:cubicBezTo>
                      <a:pt x="466805" y="927531"/>
                      <a:pt x="461929" y="929304"/>
                      <a:pt x="457052" y="934180"/>
                    </a:cubicBezTo>
                    <a:cubicBezTo>
                      <a:pt x="449516" y="941717"/>
                      <a:pt x="442866" y="949253"/>
                      <a:pt x="434887" y="956789"/>
                    </a:cubicBezTo>
                    <a:cubicBezTo>
                      <a:pt x="428237" y="962996"/>
                      <a:pt x="421144" y="969202"/>
                      <a:pt x="418041" y="977625"/>
                    </a:cubicBezTo>
                    <a:cubicBezTo>
                      <a:pt x="414051" y="988264"/>
                      <a:pt x="410505" y="999790"/>
                      <a:pt x="410948" y="1011316"/>
                    </a:cubicBezTo>
                    <a:cubicBezTo>
                      <a:pt x="411835" y="1024172"/>
                      <a:pt x="418928" y="1033925"/>
                      <a:pt x="422031" y="1045894"/>
                    </a:cubicBezTo>
                    <a:cubicBezTo>
                      <a:pt x="425577" y="1057864"/>
                      <a:pt x="429124" y="1071606"/>
                      <a:pt x="431784" y="1083576"/>
                    </a:cubicBezTo>
                    <a:cubicBezTo>
                      <a:pt x="434000" y="1093329"/>
                      <a:pt x="436660" y="1118597"/>
                      <a:pt x="433557" y="1128793"/>
                    </a:cubicBezTo>
                    <a:cubicBezTo>
                      <a:pt x="426021" y="1151402"/>
                      <a:pt x="387896" y="1139876"/>
                      <a:pt x="382576" y="1122144"/>
                    </a:cubicBezTo>
                    <a:cubicBezTo>
                      <a:pt x="378586" y="1108845"/>
                      <a:pt x="381690" y="1091999"/>
                      <a:pt x="375927" y="1077813"/>
                    </a:cubicBezTo>
                    <a:cubicBezTo>
                      <a:pt x="374153" y="1073823"/>
                      <a:pt x="371493" y="1068060"/>
                      <a:pt x="367504" y="1065400"/>
                    </a:cubicBezTo>
                    <a:cubicBezTo>
                      <a:pt x="359081" y="1059637"/>
                      <a:pt x="361297" y="1062740"/>
                      <a:pt x="353318" y="1065843"/>
                    </a:cubicBezTo>
                    <a:cubicBezTo>
                      <a:pt x="342235" y="1070277"/>
                      <a:pt x="340018" y="1073380"/>
                      <a:pt x="333812" y="1084019"/>
                    </a:cubicBezTo>
                    <a:cubicBezTo>
                      <a:pt x="328049" y="1094215"/>
                      <a:pt x="320070" y="1101752"/>
                      <a:pt x="314307" y="1111948"/>
                    </a:cubicBezTo>
                    <a:cubicBezTo>
                      <a:pt x="298791" y="1138103"/>
                      <a:pt x="292584" y="1173124"/>
                      <a:pt x="259779" y="1183764"/>
                    </a:cubicBezTo>
                    <a:cubicBezTo>
                      <a:pt x="230521" y="1193073"/>
                      <a:pt x="239387" y="1150072"/>
                      <a:pt x="244264" y="1134556"/>
                    </a:cubicBezTo>
                    <a:cubicBezTo>
                      <a:pt x="255346" y="1099535"/>
                      <a:pt x="280615" y="1069390"/>
                      <a:pt x="299234" y="1038358"/>
                    </a:cubicBezTo>
                    <a:cubicBezTo>
                      <a:pt x="301894" y="1033925"/>
                      <a:pt x="302780" y="1026832"/>
                      <a:pt x="305884" y="1022842"/>
                    </a:cubicBezTo>
                    <a:cubicBezTo>
                      <a:pt x="310317" y="1016193"/>
                      <a:pt x="316080" y="1012203"/>
                      <a:pt x="320070" y="1005110"/>
                    </a:cubicBezTo>
                    <a:cubicBezTo>
                      <a:pt x="325833" y="994914"/>
                      <a:pt x="330266" y="979398"/>
                      <a:pt x="314750" y="978955"/>
                    </a:cubicBezTo>
                    <a:cubicBezTo>
                      <a:pt x="307214" y="978511"/>
                      <a:pt x="277512" y="997574"/>
                      <a:pt x="270862" y="1002007"/>
                    </a:cubicBezTo>
                    <a:cubicBezTo>
                      <a:pt x="259336" y="1009543"/>
                      <a:pt x="248697" y="1020183"/>
                      <a:pt x="237614" y="1028162"/>
                    </a:cubicBezTo>
                    <a:cubicBezTo>
                      <a:pt x="226531" y="1036585"/>
                      <a:pt x="213675" y="1050328"/>
                      <a:pt x="205252" y="1061854"/>
                    </a:cubicBezTo>
                    <a:cubicBezTo>
                      <a:pt x="196829" y="1073823"/>
                      <a:pt x="187520" y="1080029"/>
                      <a:pt x="176437" y="1089782"/>
                    </a:cubicBezTo>
                    <a:cubicBezTo>
                      <a:pt x="165798" y="1098648"/>
                      <a:pt x="156488" y="1104855"/>
                      <a:pt x="143189" y="1106628"/>
                    </a:cubicBezTo>
                    <a:cubicBezTo>
                      <a:pt x="129890" y="1108401"/>
                      <a:pt x="124127" y="1106185"/>
                      <a:pt x="130333" y="1094215"/>
                    </a:cubicBezTo>
                    <a:cubicBezTo>
                      <a:pt x="142302" y="1070720"/>
                      <a:pt x="165798" y="1049441"/>
                      <a:pt x="182200" y="1029049"/>
                    </a:cubicBezTo>
                    <a:cubicBezTo>
                      <a:pt x="192396" y="1016193"/>
                      <a:pt x="198603" y="1001564"/>
                      <a:pt x="210129" y="989594"/>
                    </a:cubicBezTo>
                    <a:cubicBezTo>
                      <a:pt x="224315" y="974522"/>
                      <a:pt x="242490" y="960779"/>
                      <a:pt x="260223" y="950583"/>
                    </a:cubicBezTo>
                    <a:cubicBezTo>
                      <a:pt x="283275" y="936840"/>
                      <a:pt x="309873" y="937727"/>
                      <a:pt x="332926" y="923098"/>
                    </a:cubicBezTo>
                    <a:cubicBezTo>
                      <a:pt x="353761" y="909798"/>
                      <a:pt x="375927" y="898716"/>
                      <a:pt x="383463" y="873004"/>
                    </a:cubicBezTo>
                    <a:cubicBezTo>
                      <a:pt x="392772" y="841529"/>
                      <a:pt x="352431" y="842859"/>
                      <a:pt x="334255" y="848622"/>
                    </a:cubicBezTo>
                    <a:cubicBezTo>
                      <a:pt x="324503" y="851725"/>
                      <a:pt x="318296" y="857488"/>
                      <a:pt x="309430" y="861478"/>
                    </a:cubicBezTo>
                    <a:cubicBezTo>
                      <a:pt x="300121" y="865911"/>
                      <a:pt x="290811" y="867684"/>
                      <a:pt x="281502" y="872117"/>
                    </a:cubicBezTo>
                    <a:cubicBezTo>
                      <a:pt x="270862" y="877437"/>
                      <a:pt x="261109" y="884086"/>
                      <a:pt x="250470" y="889406"/>
                    </a:cubicBezTo>
                    <a:cubicBezTo>
                      <a:pt x="241160" y="894283"/>
                      <a:pt x="230078" y="896056"/>
                      <a:pt x="221212" y="901376"/>
                    </a:cubicBezTo>
                    <a:cubicBezTo>
                      <a:pt x="207912" y="909355"/>
                      <a:pt x="194613" y="924871"/>
                      <a:pt x="184860" y="936840"/>
                    </a:cubicBezTo>
                    <a:cubicBezTo>
                      <a:pt x="175551" y="947923"/>
                      <a:pt x="171118" y="964326"/>
                      <a:pt x="160035" y="973635"/>
                    </a:cubicBezTo>
                    <a:cubicBezTo>
                      <a:pt x="148952" y="982501"/>
                      <a:pt x="133880" y="993584"/>
                      <a:pt x="121024" y="999790"/>
                    </a:cubicBezTo>
                    <a:cubicBezTo>
                      <a:pt x="110384" y="1004667"/>
                      <a:pt x="81569" y="1018853"/>
                      <a:pt x="70043" y="1011316"/>
                    </a:cubicBezTo>
                    <a:cubicBezTo>
                      <a:pt x="47434" y="995801"/>
                      <a:pt x="82012" y="951470"/>
                      <a:pt x="92652" y="939944"/>
                    </a:cubicBezTo>
                    <a:cubicBezTo>
                      <a:pt x="106394" y="925314"/>
                      <a:pt x="117920" y="909355"/>
                      <a:pt x="132106" y="895169"/>
                    </a:cubicBezTo>
                    <a:cubicBezTo>
                      <a:pt x="146292" y="880983"/>
                      <a:pt x="159148" y="872561"/>
                      <a:pt x="175551" y="861478"/>
                    </a:cubicBezTo>
                    <a:cubicBezTo>
                      <a:pt x="192840" y="849952"/>
                      <a:pt x="204366" y="832663"/>
                      <a:pt x="222985" y="823353"/>
                    </a:cubicBezTo>
                    <a:cubicBezTo>
                      <a:pt x="235397" y="817147"/>
                      <a:pt x="248697" y="812270"/>
                      <a:pt x="261553" y="806951"/>
                    </a:cubicBezTo>
                    <a:cubicBezTo>
                      <a:pt x="287265" y="796311"/>
                      <a:pt x="310760" y="794095"/>
                      <a:pt x="338689" y="794538"/>
                    </a:cubicBezTo>
                    <a:cubicBezTo>
                      <a:pt x="359524" y="794981"/>
                      <a:pt x="391886" y="786115"/>
                      <a:pt x="401639" y="766609"/>
                    </a:cubicBezTo>
                    <a:cubicBezTo>
                      <a:pt x="408288" y="753310"/>
                      <a:pt x="406515" y="749321"/>
                      <a:pt x="394546" y="744001"/>
                    </a:cubicBezTo>
                    <a:cubicBezTo>
                      <a:pt x="373710" y="734691"/>
                      <a:pt x="359081" y="740898"/>
                      <a:pt x="337359" y="745331"/>
                    </a:cubicBezTo>
                    <a:cubicBezTo>
                      <a:pt x="315193" y="750207"/>
                      <a:pt x="292141" y="755970"/>
                      <a:pt x="269976" y="759517"/>
                    </a:cubicBezTo>
                    <a:cubicBezTo>
                      <a:pt x="254460" y="762176"/>
                      <a:pt x="239387" y="759960"/>
                      <a:pt x="223871" y="760403"/>
                    </a:cubicBezTo>
                    <a:cubicBezTo>
                      <a:pt x="209242" y="761290"/>
                      <a:pt x="197273" y="766609"/>
                      <a:pt x="182200" y="766166"/>
                    </a:cubicBezTo>
                    <a:cubicBezTo>
                      <a:pt x="166241" y="765723"/>
                      <a:pt x="153385" y="771043"/>
                      <a:pt x="137426" y="771486"/>
                    </a:cubicBezTo>
                    <a:cubicBezTo>
                      <a:pt x="130333" y="771929"/>
                      <a:pt x="127230" y="774146"/>
                      <a:pt x="120580" y="775919"/>
                    </a:cubicBezTo>
                    <a:cubicBezTo>
                      <a:pt x="114817" y="777249"/>
                      <a:pt x="109054" y="775476"/>
                      <a:pt x="103734" y="776805"/>
                    </a:cubicBezTo>
                    <a:cubicBezTo>
                      <a:pt x="94425" y="779022"/>
                      <a:pt x="93538" y="783455"/>
                      <a:pt x="81569" y="783012"/>
                    </a:cubicBezTo>
                    <a:cubicBezTo>
                      <a:pt x="70930" y="782125"/>
                      <a:pt x="57630" y="778579"/>
                      <a:pt x="47877" y="773259"/>
                    </a:cubicBezTo>
                    <a:cubicBezTo>
                      <a:pt x="43444" y="771043"/>
                      <a:pt x="24382" y="755527"/>
                      <a:pt x="24825" y="749321"/>
                    </a:cubicBezTo>
                    <a:cubicBezTo>
                      <a:pt x="25712" y="736464"/>
                      <a:pt x="98858" y="724495"/>
                      <a:pt x="109497" y="721392"/>
                    </a:cubicBezTo>
                    <a:cubicBezTo>
                      <a:pt x="114374" y="720062"/>
                      <a:pt x="122353" y="718732"/>
                      <a:pt x="127673" y="717402"/>
                    </a:cubicBezTo>
                    <a:cubicBezTo>
                      <a:pt x="132993" y="716959"/>
                      <a:pt x="137869" y="716072"/>
                      <a:pt x="143189" y="715186"/>
                    </a:cubicBezTo>
                    <a:cubicBezTo>
                      <a:pt x="148065" y="711639"/>
                      <a:pt x="153385" y="708536"/>
                      <a:pt x="158705" y="706319"/>
                    </a:cubicBezTo>
                    <a:cubicBezTo>
                      <a:pt x="170674" y="702330"/>
                      <a:pt x="184860" y="697453"/>
                      <a:pt x="197273" y="695237"/>
                    </a:cubicBezTo>
                    <a:cubicBezTo>
                      <a:pt x="229634" y="689474"/>
                      <a:pt x="264213" y="693907"/>
                      <a:pt x="293914" y="706763"/>
                    </a:cubicBezTo>
                    <a:cubicBezTo>
                      <a:pt x="320956" y="718289"/>
                      <a:pt x="355978" y="715629"/>
                      <a:pt x="383020" y="706763"/>
                    </a:cubicBezTo>
                    <a:cubicBezTo>
                      <a:pt x="400752" y="701000"/>
                      <a:pt x="433557" y="699226"/>
                      <a:pt x="428237" y="672185"/>
                    </a:cubicBezTo>
                    <a:cubicBezTo>
                      <a:pt x="422917" y="644256"/>
                      <a:pt x="390999" y="649576"/>
                      <a:pt x="370164" y="649576"/>
                    </a:cubicBezTo>
                    <a:cubicBezTo>
                      <a:pt x="331596" y="649576"/>
                      <a:pt x="292141" y="652236"/>
                      <a:pt x="253573" y="650019"/>
                    </a:cubicBezTo>
                    <a:cubicBezTo>
                      <a:pt x="239387" y="649132"/>
                      <a:pt x="225645" y="643369"/>
                      <a:pt x="211015" y="643369"/>
                    </a:cubicBezTo>
                    <a:cubicBezTo>
                      <a:pt x="199489" y="643813"/>
                      <a:pt x="189737" y="648689"/>
                      <a:pt x="178654" y="649576"/>
                    </a:cubicBezTo>
                    <a:cubicBezTo>
                      <a:pt x="160035" y="651349"/>
                      <a:pt x="141416" y="641153"/>
                      <a:pt x="123683" y="636720"/>
                    </a:cubicBezTo>
                    <a:cubicBezTo>
                      <a:pt x="97085" y="630070"/>
                      <a:pt x="74919" y="622534"/>
                      <a:pt x="50094" y="611451"/>
                    </a:cubicBezTo>
                    <a:cubicBezTo>
                      <a:pt x="28815" y="600812"/>
                      <a:pt x="8866" y="594605"/>
                      <a:pt x="0" y="570667"/>
                    </a:cubicBezTo>
                    <a:cubicBezTo>
                      <a:pt x="12856" y="556924"/>
                      <a:pt x="38568" y="565347"/>
                      <a:pt x="54084" y="569337"/>
                    </a:cubicBezTo>
                    <a:cubicBezTo>
                      <a:pt x="77579" y="575986"/>
                      <a:pt x="104621" y="582193"/>
                      <a:pt x="129003" y="580863"/>
                    </a:cubicBezTo>
                    <a:cubicBezTo>
                      <a:pt x="140086" y="579976"/>
                      <a:pt x="150282" y="575986"/>
                      <a:pt x="161365" y="574656"/>
                    </a:cubicBezTo>
                    <a:cubicBezTo>
                      <a:pt x="172891" y="573327"/>
                      <a:pt x="185303" y="575100"/>
                      <a:pt x="196386" y="575100"/>
                    </a:cubicBezTo>
                    <a:cubicBezTo>
                      <a:pt x="226975" y="575100"/>
                      <a:pt x="253130" y="576873"/>
                      <a:pt x="282832" y="583523"/>
                    </a:cubicBezTo>
                    <a:cubicBezTo>
                      <a:pt x="302780" y="587956"/>
                      <a:pt x="323173" y="593275"/>
                      <a:pt x="344008" y="591946"/>
                    </a:cubicBezTo>
                    <a:cubicBezTo>
                      <a:pt x="360854" y="591059"/>
                      <a:pt x="379916" y="589729"/>
                      <a:pt x="388783" y="575100"/>
                    </a:cubicBezTo>
                    <a:cubicBezTo>
                      <a:pt x="398092" y="559584"/>
                      <a:pt x="396319" y="547615"/>
                      <a:pt x="376813" y="547171"/>
                    </a:cubicBezTo>
                    <a:cubicBezTo>
                      <a:pt x="338245" y="545841"/>
                      <a:pt x="297904" y="552491"/>
                      <a:pt x="260223" y="542295"/>
                    </a:cubicBezTo>
                    <a:cubicBezTo>
                      <a:pt x="225201" y="532985"/>
                      <a:pt x="191510" y="513036"/>
                      <a:pt x="157375" y="500180"/>
                    </a:cubicBezTo>
                    <a:cubicBezTo>
                      <a:pt x="131663" y="490428"/>
                      <a:pt x="103291" y="482448"/>
                      <a:pt x="84672" y="460726"/>
                    </a:cubicBezTo>
                    <a:cubicBezTo>
                      <a:pt x="78022" y="452746"/>
                      <a:pt x="53197" y="424818"/>
                      <a:pt x="59847" y="412848"/>
                    </a:cubicBezTo>
                    <a:cubicBezTo>
                      <a:pt x="72259" y="390683"/>
                      <a:pt x="135653" y="427921"/>
                      <a:pt x="148952" y="432797"/>
                    </a:cubicBezTo>
                    <a:cubicBezTo>
                      <a:pt x="178654" y="444323"/>
                      <a:pt x="209242" y="454963"/>
                      <a:pt x="238057" y="469149"/>
                    </a:cubicBezTo>
                    <a:cubicBezTo>
                      <a:pt x="250470" y="475355"/>
                      <a:pt x="262883" y="480675"/>
                      <a:pt x="275739" y="485994"/>
                    </a:cubicBezTo>
                    <a:cubicBezTo>
                      <a:pt x="293028" y="493531"/>
                      <a:pt x="304997" y="495304"/>
                      <a:pt x="323173" y="498407"/>
                    </a:cubicBezTo>
                    <a:cubicBezTo>
                      <a:pt x="343565" y="501510"/>
                      <a:pt x="364844" y="505057"/>
                      <a:pt x="385236" y="502840"/>
                    </a:cubicBezTo>
                    <a:cubicBezTo>
                      <a:pt x="408288" y="500180"/>
                      <a:pt x="402525" y="469592"/>
                      <a:pt x="387896" y="457623"/>
                    </a:cubicBezTo>
                    <a:cubicBezTo>
                      <a:pt x="358638" y="434127"/>
                      <a:pt x="309873" y="431467"/>
                      <a:pt x="274852" y="424374"/>
                    </a:cubicBezTo>
                    <a:cubicBezTo>
                      <a:pt x="242934" y="417725"/>
                      <a:pt x="212345" y="405312"/>
                      <a:pt x="186190" y="385363"/>
                    </a:cubicBezTo>
                    <a:cubicBezTo>
                      <a:pt x="174221" y="376054"/>
                      <a:pt x="159148" y="364084"/>
                      <a:pt x="149395" y="353002"/>
                    </a:cubicBezTo>
                    <a:cubicBezTo>
                      <a:pt x="140972" y="343249"/>
                      <a:pt x="135209" y="329063"/>
                      <a:pt x="127673" y="318423"/>
                    </a:cubicBezTo>
                    <a:cubicBezTo>
                      <a:pt x="117034" y="303351"/>
                      <a:pt x="86889" y="258133"/>
                      <a:pt x="100188" y="240401"/>
                    </a:cubicBezTo>
                    <a:cubicBezTo>
                      <a:pt x="135653" y="237741"/>
                      <a:pt x="160478" y="271876"/>
                      <a:pt x="186633" y="288722"/>
                    </a:cubicBezTo>
                    <a:cubicBezTo>
                      <a:pt x="203479" y="299804"/>
                      <a:pt x="216335" y="314434"/>
                      <a:pt x="232738" y="325960"/>
                    </a:cubicBezTo>
                    <a:cubicBezTo>
                      <a:pt x="250027" y="338372"/>
                      <a:pt x="269532" y="349012"/>
                      <a:pt x="287708" y="359651"/>
                    </a:cubicBezTo>
                    <a:cubicBezTo>
                      <a:pt x="303224" y="368517"/>
                      <a:pt x="393659" y="392013"/>
                      <a:pt x="375040" y="348125"/>
                    </a:cubicBezTo>
                    <a:cubicBezTo>
                      <a:pt x="363071" y="319310"/>
                      <a:pt x="329822" y="307784"/>
                      <a:pt x="304997" y="292712"/>
                    </a:cubicBezTo>
                    <a:cubicBezTo>
                      <a:pt x="280172" y="277639"/>
                      <a:pt x="248697" y="253700"/>
                      <a:pt x="232294" y="229762"/>
                    </a:cubicBezTo>
                    <a:cubicBezTo>
                      <a:pt x="221212" y="213359"/>
                      <a:pt x="203036" y="193410"/>
                      <a:pt x="204366" y="172574"/>
                    </a:cubicBezTo>
                    <a:cubicBezTo>
                      <a:pt x="205696" y="149966"/>
                      <a:pt x="230521" y="165925"/>
                      <a:pt x="243377" y="172574"/>
                    </a:cubicBezTo>
                    <a:cubicBezTo>
                      <a:pt x="272635" y="187647"/>
                      <a:pt x="301894" y="207153"/>
                      <a:pt x="333369" y="216019"/>
                    </a:cubicBezTo>
                    <a:cubicBezTo>
                      <a:pt x="344008" y="219122"/>
                      <a:pt x="359081" y="226215"/>
                      <a:pt x="369277" y="220009"/>
                    </a:cubicBezTo>
                    <a:cubicBezTo>
                      <a:pt x="382133" y="212472"/>
                      <a:pt x="377700" y="193410"/>
                      <a:pt x="377700" y="180554"/>
                    </a:cubicBezTo>
                    <a:cubicBezTo>
                      <a:pt x="377256" y="150852"/>
                      <a:pt x="375927" y="120707"/>
                      <a:pt x="380360" y="91449"/>
                    </a:cubicBezTo>
                    <a:cubicBezTo>
                      <a:pt x="383906" y="67510"/>
                      <a:pt x="389669" y="8107"/>
                      <a:pt x="419814" y="570"/>
                    </a:cubicBezTo>
                    <a:cubicBezTo>
                      <a:pt x="453506" y="-7852"/>
                      <a:pt x="452619" y="79479"/>
                      <a:pt x="454392" y="99428"/>
                    </a:cubicBezTo>
                    <a:cubicBezTo>
                      <a:pt x="455722" y="112284"/>
                      <a:pt x="454392" y="195627"/>
                      <a:pt x="483651" y="182327"/>
                    </a:cubicBezTo>
                    <a:cubicBezTo>
                      <a:pt x="495177" y="177008"/>
                      <a:pt x="503600" y="149522"/>
                      <a:pt x="509363" y="138883"/>
                    </a:cubicBezTo>
                    <a:cubicBezTo>
                      <a:pt x="518672" y="120707"/>
                      <a:pt x="530642" y="102532"/>
                      <a:pt x="545271" y="87902"/>
                    </a:cubicBezTo>
                    <a:cubicBezTo>
                      <a:pt x="553250" y="79923"/>
                      <a:pt x="570983" y="60417"/>
                      <a:pt x="581622" y="68397"/>
                    </a:cubicBezTo>
                    <a:cubicBezTo>
                      <a:pt x="592705" y="76820"/>
                      <a:pt x="586942" y="104748"/>
                      <a:pt x="585169" y="116274"/>
                    </a:cubicBezTo>
                    <a:cubicBezTo>
                      <a:pt x="574973" y="170358"/>
                      <a:pt x="536848" y="215132"/>
                      <a:pt x="514239" y="263896"/>
                    </a:cubicBezTo>
                    <a:cubicBezTo>
                      <a:pt x="506703" y="280299"/>
                      <a:pt x="489857" y="309557"/>
                      <a:pt x="498280" y="328176"/>
                    </a:cubicBezTo>
                    <a:cubicBezTo>
                      <a:pt x="506703" y="347239"/>
                      <a:pt x="532415" y="326846"/>
                      <a:pt x="542611" y="317980"/>
                    </a:cubicBezTo>
                    <a:cubicBezTo>
                      <a:pt x="564776" y="298475"/>
                      <a:pt x="586499" y="274093"/>
                      <a:pt x="603788" y="250154"/>
                    </a:cubicBezTo>
                    <a:cubicBezTo>
                      <a:pt x="621963" y="225772"/>
                      <a:pt x="634819" y="198286"/>
                      <a:pt x="654325" y="174791"/>
                    </a:cubicBezTo>
                    <a:cubicBezTo>
                      <a:pt x="674717" y="150409"/>
                      <a:pt x="686687" y="117604"/>
                      <a:pt x="723038" y="122481"/>
                    </a:cubicBezTo>
                    <a:cubicBezTo>
                      <a:pt x="730574" y="144203"/>
                      <a:pt x="718162" y="167255"/>
                      <a:pt x="710182" y="186760"/>
                    </a:cubicBezTo>
                    <a:cubicBezTo>
                      <a:pt x="696883" y="219565"/>
                      <a:pt x="682697" y="245277"/>
                      <a:pt x="660088" y="273206"/>
                    </a:cubicBezTo>
                    <a:cubicBezTo>
                      <a:pt x="636593" y="302464"/>
                      <a:pt x="623293" y="337486"/>
                      <a:pt x="594035" y="362754"/>
                    </a:cubicBezTo>
                    <a:cubicBezTo>
                      <a:pt x="569210" y="384033"/>
                      <a:pt x="541281" y="405756"/>
                      <a:pt x="525322" y="435457"/>
                    </a:cubicBezTo>
                    <a:cubicBezTo>
                      <a:pt x="511579" y="461169"/>
                      <a:pt x="527982" y="470479"/>
                      <a:pt x="551477" y="457179"/>
                    </a:cubicBezTo>
                    <a:cubicBezTo>
                      <a:pt x="579849" y="441220"/>
                      <a:pt x="607334" y="412848"/>
                      <a:pt x="627726" y="387580"/>
                    </a:cubicBezTo>
                    <a:cubicBezTo>
                      <a:pt x="648119" y="362311"/>
                      <a:pt x="667624" y="337486"/>
                      <a:pt x="689346" y="313104"/>
                    </a:cubicBezTo>
                    <a:cubicBezTo>
                      <a:pt x="710625" y="289608"/>
                      <a:pt x="723038" y="270989"/>
                      <a:pt x="755843" y="263010"/>
                    </a:cubicBezTo>
                    <a:cubicBezTo>
                      <a:pt x="770472" y="259463"/>
                      <a:pt x="840072" y="234638"/>
                      <a:pt x="841402" y="261680"/>
                    </a:cubicBezTo>
                    <a:cubicBezTo>
                      <a:pt x="842288" y="272319"/>
                      <a:pt x="822783" y="297145"/>
                      <a:pt x="818350" y="306454"/>
                    </a:cubicBezTo>
                    <a:cubicBezTo>
                      <a:pt x="803277" y="339259"/>
                      <a:pt x="786875" y="356548"/>
                      <a:pt x="758503" y="379157"/>
                    </a:cubicBezTo>
                    <a:cubicBezTo>
                      <a:pt x="733677" y="399549"/>
                      <a:pt x="705749" y="413735"/>
                      <a:pt x="680037" y="432354"/>
                    </a:cubicBezTo>
                    <a:cubicBezTo>
                      <a:pt x="654768" y="450530"/>
                      <a:pt x="630830" y="470035"/>
                      <a:pt x="607334" y="490871"/>
                    </a:cubicBezTo>
                    <a:cubicBezTo>
                      <a:pt x="586942" y="509490"/>
                      <a:pt x="564333" y="533872"/>
                      <a:pt x="550147" y="557811"/>
                    </a:cubicBezTo>
                    <a:cubicBezTo>
                      <a:pt x="545271" y="566233"/>
                      <a:pt x="529312" y="586626"/>
                      <a:pt x="533302" y="596822"/>
                    </a:cubicBezTo>
                    <a:cubicBezTo>
                      <a:pt x="538621" y="610121"/>
                      <a:pt x="555467" y="599925"/>
                      <a:pt x="562117" y="595492"/>
                    </a:cubicBezTo>
                    <a:cubicBezTo>
                      <a:pt x="617087" y="557811"/>
                      <a:pt x="663635" y="506830"/>
                      <a:pt x="715058" y="464272"/>
                    </a:cubicBezTo>
                    <a:cubicBezTo>
                      <a:pt x="740327" y="442993"/>
                      <a:pt x="763823" y="424374"/>
                      <a:pt x="795297" y="413292"/>
                    </a:cubicBezTo>
                    <a:cubicBezTo>
                      <a:pt x="817906" y="405312"/>
                      <a:pt x="840072" y="398219"/>
                      <a:pt x="863124" y="392013"/>
                    </a:cubicBezTo>
                    <a:cubicBezTo>
                      <a:pt x="878196" y="388023"/>
                      <a:pt x="884846" y="382703"/>
                      <a:pt x="899032" y="388466"/>
                    </a:cubicBezTo>
                    <a:cubicBezTo>
                      <a:pt x="903022" y="390240"/>
                      <a:pt x="909671" y="394229"/>
                      <a:pt x="913218" y="396446"/>
                    </a:cubicBezTo>
                    <a:cubicBezTo>
                      <a:pt x="916321" y="398219"/>
                      <a:pt x="919424" y="398219"/>
                      <a:pt x="921641" y="401766"/>
                    </a:cubicBezTo>
                    <a:cubicBezTo>
                      <a:pt x="928734" y="413292"/>
                      <a:pt x="911888" y="420828"/>
                      <a:pt x="903465" y="428364"/>
                    </a:cubicBezTo>
                    <a:cubicBezTo>
                      <a:pt x="897702" y="433684"/>
                      <a:pt x="892826" y="435901"/>
                      <a:pt x="885733" y="440334"/>
                    </a:cubicBezTo>
                    <a:cubicBezTo>
                      <a:pt x="866670" y="452303"/>
                      <a:pt x="852928" y="470035"/>
                      <a:pt x="833865" y="481561"/>
                    </a:cubicBezTo>
                    <a:cubicBezTo>
                      <a:pt x="784215" y="511263"/>
                      <a:pt x="725698" y="534315"/>
                      <a:pt x="684027" y="575100"/>
                    </a:cubicBezTo>
                    <a:cubicBezTo>
                      <a:pt x="676491" y="582636"/>
                      <a:pt x="670727" y="586626"/>
                      <a:pt x="661861" y="591502"/>
                    </a:cubicBezTo>
                    <a:cubicBezTo>
                      <a:pt x="648119" y="599482"/>
                      <a:pt x="639696" y="608791"/>
                      <a:pt x="628170" y="619431"/>
                    </a:cubicBezTo>
                    <a:cubicBezTo>
                      <a:pt x="615757" y="630957"/>
                      <a:pt x="577632" y="650462"/>
                      <a:pt x="578076" y="669525"/>
                    </a:cubicBezTo>
                    <a:cubicBezTo>
                      <a:pt x="579406" y="710753"/>
                      <a:pt x="709739" y="636277"/>
                      <a:pt x="727471" y="625637"/>
                    </a:cubicBezTo>
                    <a:cubicBezTo>
                      <a:pt x="750523" y="611895"/>
                      <a:pt x="774019" y="595935"/>
                      <a:pt x="797957" y="583966"/>
                    </a:cubicBezTo>
                    <a:cubicBezTo>
                      <a:pt x="815246" y="575100"/>
                      <a:pt x="833865" y="569337"/>
                      <a:pt x="850711" y="558697"/>
                    </a:cubicBezTo>
                    <a:cubicBezTo>
                      <a:pt x="861794" y="551604"/>
                      <a:pt x="870660" y="544511"/>
                      <a:pt x="883516" y="540078"/>
                    </a:cubicBezTo>
                    <a:cubicBezTo>
                      <a:pt x="914548" y="529882"/>
                      <a:pt x="959322" y="531212"/>
                      <a:pt x="989910" y="541851"/>
                    </a:cubicBezTo>
                    <a:cubicBezTo>
                      <a:pt x="1000993" y="545841"/>
                      <a:pt x="1012963" y="552491"/>
                      <a:pt x="1000993" y="563130"/>
                    </a:cubicBezTo>
                    <a:cubicBezTo>
                      <a:pt x="996117" y="567564"/>
                      <a:pt x="989910" y="566677"/>
                      <a:pt x="985034" y="569780"/>
                    </a:cubicBezTo>
                    <a:cubicBezTo>
                      <a:pt x="970848" y="577760"/>
                      <a:pt x="955776" y="586182"/>
                      <a:pt x="941590" y="595049"/>
                    </a:cubicBezTo>
                    <a:cubicBezTo>
                      <a:pt x="933167" y="600368"/>
                      <a:pt x="925631" y="607461"/>
                      <a:pt x="917208" y="612338"/>
                    </a:cubicBezTo>
                    <a:cubicBezTo>
                      <a:pt x="900362" y="622091"/>
                      <a:pt x="881300" y="626080"/>
                      <a:pt x="862681" y="631400"/>
                    </a:cubicBezTo>
                    <a:cubicBezTo>
                      <a:pt x="828989" y="641596"/>
                      <a:pt x="797071" y="655782"/>
                      <a:pt x="764266" y="669081"/>
                    </a:cubicBezTo>
                    <a:cubicBezTo>
                      <a:pt x="737667" y="679721"/>
                      <a:pt x="714172" y="696567"/>
                      <a:pt x="689346" y="710309"/>
                    </a:cubicBezTo>
                    <a:cubicBezTo>
                      <a:pt x="677820" y="716959"/>
                      <a:pt x="650335" y="728928"/>
                      <a:pt x="655655" y="746217"/>
                    </a:cubicBezTo>
                    <a:cubicBezTo>
                      <a:pt x="667624" y="750650"/>
                      <a:pt x="679594" y="745774"/>
                      <a:pt x="690233" y="740454"/>
                    </a:cubicBezTo>
                    <a:cubicBezTo>
                      <a:pt x="709739" y="731145"/>
                      <a:pt x="728801" y="720505"/>
                      <a:pt x="747863" y="710753"/>
                    </a:cubicBezTo>
                    <a:cubicBezTo>
                      <a:pt x="763823" y="702330"/>
                      <a:pt x="778452" y="690360"/>
                      <a:pt x="794854" y="683267"/>
                    </a:cubicBezTo>
                    <a:cubicBezTo>
                      <a:pt x="808597" y="677504"/>
                      <a:pt x="823669" y="675731"/>
                      <a:pt x="838742" y="672628"/>
                    </a:cubicBezTo>
                    <a:cubicBezTo>
                      <a:pt x="860021" y="667751"/>
                      <a:pt x="885289" y="665535"/>
                      <a:pt x="907012" y="669968"/>
                    </a:cubicBezTo>
                    <a:cubicBezTo>
                      <a:pt x="929177" y="674401"/>
                      <a:pt x="950456" y="674401"/>
                      <a:pt x="973065" y="674401"/>
                    </a:cubicBezTo>
                    <a:cubicBezTo>
                      <a:pt x="983704" y="674401"/>
                      <a:pt x="994787" y="671298"/>
                      <a:pt x="1000993" y="681937"/>
                    </a:cubicBezTo>
                    <a:cubicBezTo>
                      <a:pt x="1013406" y="703216"/>
                      <a:pt x="985034" y="731145"/>
                      <a:pt x="969518" y="737794"/>
                    </a:cubicBezTo>
                    <a:cubicBezTo>
                      <a:pt x="938043" y="750650"/>
                      <a:pt x="906125" y="744001"/>
                      <a:pt x="873763" y="748434"/>
                    </a:cubicBezTo>
                    <a:cubicBezTo>
                      <a:pt x="857804" y="750650"/>
                      <a:pt x="840515" y="750650"/>
                      <a:pt x="824556" y="753754"/>
                    </a:cubicBezTo>
                    <a:cubicBezTo>
                      <a:pt x="809927" y="756413"/>
                      <a:pt x="796184" y="764836"/>
                      <a:pt x="781998" y="769713"/>
                    </a:cubicBezTo>
                    <a:cubicBezTo>
                      <a:pt x="755843" y="778579"/>
                      <a:pt x="723038" y="785228"/>
                      <a:pt x="701759" y="804291"/>
                    </a:cubicBezTo>
                    <a:cubicBezTo>
                      <a:pt x="688903" y="816260"/>
                      <a:pt x="673831" y="841085"/>
                      <a:pt x="694223" y="849508"/>
                    </a:cubicBezTo>
                    <a:cubicBezTo>
                      <a:pt x="720821" y="860591"/>
                      <a:pt x="769142" y="843745"/>
                      <a:pt x="795297" y="836209"/>
                    </a:cubicBezTo>
                    <a:cubicBezTo>
                      <a:pt x="824999" y="827343"/>
                      <a:pt x="856474" y="811384"/>
                      <a:pt x="883959" y="797198"/>
                    </a:cubicBezTo>
                    <a:cubicBezTo>
                      <a:pt x="900362" y="788775"/>
                      <a:pt x="961539" y="783012"/>
                      <a:pt x="940260" y="818477"/>
                    </a:cubicBezTo>
                    <a:cubicBezTo>
                      <a:pt x="933610" y="829559"/>
                      <a:pt x="919424" y="836652"/>
                      <a:pt x="908785" y="842416"/>
                    </a:cubicBezTo>
                    <a:cubicBezTo>
                      <a:pt x="895929" y="849065"/>
                      <a:pt x="885733" y="857931"/>
                      <a:pt x="874207" y="866354"/>
                    </a:cubicBezTo>
                    <a:cubicBezTo>
                      <a:pt x="863567" y="874334"/>
                      <a:pt x="804164" y="891623"/>
                      <a:pt x="813473" y="914675"/>
                    </a:cubicBezTo>
                    <a:cubicBezTo>
                      <a:pt x="826329" y="918665"/>
                      <a:pt x="843175" y="912015"/>
                      <a:pt x="855588" y="910685"/>
                    </a:cubicBezTo>
                    <a:cubicBezTo>
                      <a:pt x="869330" y="909355"/>
                      <a:pt x="882630" y="909355"/>
                      <a:pt x="896372" y="906252"/>
                    </a:cubicBezTo>
                    <a:cubicBezTo>
                      <a:pt x="924301" y="899602"/>
                      <a:pt x="954446" y="891180"/>
                      <a:pt x="981487" y="881427"/>
                    </a:cubicBezTo>
                    <a:cubicBezTo>
                      <a:pt x="1002766" y="873890"/>
                      <a:pt x="1024932" y="865467"/>
                      <a:pt x="1047097" y="860148"/>
                    </a:cubicBezTo>
                    <a:cubicBezTo>
                      <a:pt x="1055520" y="857931"/>
                      <a:pt x="1081232" y="855271"/>
                      <a:pt x="1088325" y="861921"/>
                    </a:cubicBezTo>
                    <a:cubicBezTo>
                      <a:pt x="1095418" y="868571"/>
                      <a:pt x="1092758" y="891180"/>
                      <a:pt x="1089212" y="899602"/>
                    </a:cubicBezTo>
                    <a:cubicBezTo>
                      <a:pt x="1081676" y="916005"/>
                      <a:pt x="1055077" y="931521"/>
                      <a:pt x="1041334" y="941274"/>
                    </a:cubicBezTo>
                    <a:cubicBezTo>
                      <a:pt x="1018726" y="957233"/>
                      <a:pt x="993014" y="976738"/>
                      <a:pt x="965972" y="984275"/>
                    </a:cubicBezTo>
                    <a:cubicBezTo>
                      <a:pt x="941146" y="991367"/>
                      <a:pt x="915434" y="983388"/>
                      <a:pt x="890166" y="988264"/>
                    </a:cubicBezTo>
                    <a:cubicBezTo>
                      <a:pt x="880413" y="990038"/>
                      <a:pt x="848495" y="994027"/>
                      <a:pt x="844948" y="1003780"/>
                    </a:cubicBezTo>
                    <a:cubicBezTo>
                      <a:pt x="837855" y="1021069"/>
                      <a:pt x="875980" y="1034369"/>
                      <a:pt x="884846" y="1040132"/>
                    </a:cubicBezTo>
                    <a:cubicBezTo>
                      <a:pt x="900362" y="1050771"/>
                      <a:pt x="922971" y="1068947"/>
                      <a:pt x="908341" y="1089782"/>
                    </a:cubicBezTo>
                    <a:cubicBezTo>
                      <a:pt x="899032" y="1103082"/>
                      <a:pt x="865340" y="1103968"/>
                      <a:pt x="850268" y="1104855"/>
                    </a:cubicBezTo>
                    <a:cubicBezTo>
                      <a:pt x="826772" y="1106185"/>
                      <a:pt x="794411" y="1107515"/>
                      <a:pt x="776235" y="1090669"/>
                    </a:cubicBezTo>
                    <a:cubicBezTo>
                      <a:pt x="758946" y="1074266"/>
                      <a:pt x="750523" y="1048998"/>
                      <a:pt x="732791" y="1033039"/>
                    </a:cubicBezTo>
                    <a:cubicBezTo>
                      <a:pt x="727028" y="1028162"/>
                      <a:pt x="703976" y="1009987"/>
                      <a:pt x="695996" y="1016193"/>
                    </a:cubicBezTo>
                    <a:cubicBezTo>
                      <a:pt x="688017" y="1022399"/>
                      <a:pt x="700429" y="1048111"/>
                      <a:pt x="700429" y="1053874"/>
                    </a:cubicBezTo>
                    <a:cubicBezTo>
                      <a:pt x="634819" y="1071163"/>
                      <a:pt x="606891" y="982944"/>
                      <a:pt x="583396" y="936840"/>
                    </a:cubicBezTo>
                    <a:cubicBezTo>
                      <a:pt x="576746" y="923984"/>
                      <a:pt x="573199" y="924871"/>
                      <a:pt x="562560" y="919108"/>
                    </a:cubicBezTo>
                    <a:cubicBezTo>
                      <a:pt x="552364" y="913788"/>
                      <a:pt x="543498" y="906695"/>
                      <a:pt x="532858" y="902262"/>
                    </a:cubicBezTo>
                    <a:cubicBezTo>
                      <a:pt x="520446" y="896499"/>
                      <a:pt x="512466" y="898716"/>
                      <a:pt x="511579" y="89339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903" name="Google Shape;903;p29"/>
              <p:cNvGrpSpPr/>
              <p:nvPr/>
            </p:nvGrpSpPr>
            <p:grpSpPr>
              <a:xfrm>
                <a:off x="1432160" y="2222976"/>
                <a:ext cx="1037047" cy="1240028"/>
                <a:chOff x="1432160" y="2222976"/>
                <a:chExt cx="1037047" cy="1240028"/>
              </a:xfrm>
            </p:grpSpPr>
            <p:sp>
              <p:nvSpPr>
                <p:cNvPr id="904" name="Google Shape;904;p29"/>
                <p:cNvSpPr/>
                <p:nvPr/>
              </p:nvSpPr>
              <p:spPr>
                <a:xfrm>
                  <a:off x="1833134" y="2489294"/>
                  <a:ext cx="142576" cy="973710"/>
                </a:xfrm>
                <a:custGeom>
                  <a:avLst/>
                  <a:gdLst/>
                  <a:ahLst/>
                  <a:cxnLst/>
                  <a:rect l="l" t="t" r="r" b="b"/>
                  <a:pathLst>
                    <a:path w="142576" h="973710" extrusionOk="0">
                      <a:moveTo>
                        <a:pt x="0" y="332"/>
                      </a:moveTo>
                      <a:cubicBezTo>
                        <a:pt x="2217" y="44220"/>
                        <a:pt x="7536" y="87664"/>
                        <a:pt x="9309" y="131109"/>
                      </a:cubicBezTo>
                      <a:cubicBezTo>
                        <a:pt x="11083" y="171007"/>
                        <a:pt x="12856" y="207802"/>
                        <a:pt x="23939" y="246813"/>
                      </a:cubicBezTo>
                      <a:cubicBezTo>
                        <a:pt x="45661" y="325279"/>
                        <a:pt x="43444" y="405961"/>
                        <a:pt x="52311" y="485756"/>
                      </a:cubicBezTo>
                      <a:cubicBezTo>
                        <a:pt x="61177" y="562449"/>
                        <a:pt x="66940" y="638255"/>
                        <a:pt x="81126" y="714504"/>
                      </a:cubicBezTo>
                      <a:cubicBezTo>
                        <a:pt x="96641" y="798290"/>
                        <a:pt x="137869" y="870549"/>
                        <a:pt x="116590" y="958325"/>
                      </a:cubicBezTo>
                      <a:cubicBezTo>
                        <a:pt x="112157" y="976057"/>
                        <a:pt x="140086" y="980047"/>
                        <a:pt x="141416" y="961871"/>
                      </a:cubicBezTo>
                      <a:cubicBezTo>
                        <a:pt x="146735" y="887838"/>
                        <a:pt x="132993" y="819125"/>
                        <a:pt x="116147" y="747309"/>
                      </a:cubicBezTo>
                      <a:cubicBezTo>
                        <a:pt x="97085" y="665297"/>
                        <a:pt x="83342" y="580182"/>
                        <a:pt x="70043" y="497283"/>
                      </a:cubicBezTo>
                      <a:cubicBezTo>
                        <a:pt x="58517" y="426353"/>
                        <a:pt x="53197" y="355867"/>
                        <a:pt x="39011" y="284937"/>
                      </a:cubicBezTo>
                      <a:cubicBezTo>
                        <a:pt x="29258" y="234843"/>
                        <a:pt x="17289" y="188739"/>
                        <a:pt x="15073" y="137315"/>
                      </a:cubicBezTo>
                      <a:cubicBezTo>
                        <a:pt x="13299" y="91211"/>
                        <a:pt x="4433" y="45994"/>
                        <a:pt x="443" y="332"/>
                      </a:cubicBezTo>
                      <a:cubicBezTo>
                        <a:pt x="887" y="-111"/>
                        <a:pt x="0" y="-111"/>
                        <a:pt x="0" y="332"/>
                      </a:cubicBezTo>
                      <a:lnTo>
                        <a:pt x="0" y="332"/>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5" name="Google Shape;905;p29"/>
                <p:cNvSpPr/>
                <p:nvPr/>
              </p:nvSpPr>
              <p:spPr>
                <a:xfrm>
                  <a:off x="1660243" y="2995720"/>
                  <a:ext cx="242424" cy="315976"/>
                </a:xfrm>
                <a:custGeom>
                  <a:avLst/>
                  <a:gdLst/>
                  <a:ahLst/>
                  <a:cxnLst/>
                  <a:rect l="l" t="t" r="r" b="b"/>
                  <a:pathLst>
                    <a:path w="242424" h="315976" extrusionOk="0">
                      <a:moveTo>
                        <a:pt x="887" y="315802"/>
                      </a:moveTo>
                      <a:cubicBezTo>
                        <a:pt x="21279" y="306493"/>
                        <a:pt x="29702" y="276791"/>
                        <a:pt x="40341" y="258172"/>
                      </a:cubicBezTo>
                      <a:cubicBezTo>
                        <a:pt x="57630" y="229357"/>
                        <a:pt x="81569" y="205862"/>
                        <a:pt x="97085" y="176160"/>
                      </a:cubicBezTo>
                      <a:cubicBezTo>
                        <a:pt x="117477" y="137149"/>
                        <a:pt x="127673" y="98581"/>
                        <a:pt x="167571" y="74199"/>
                      </a:cubicBezTo>
                      <a:cubicBezTo>
                        <a:pt x="195056" y="57353"/>
                        <a:pt x="215892" y="46270"/>
                        <a:pt x="238501" y="23661"/>
                      </a:cubicBezTo>
                      <a:cubicBezTo>
                        <a:pt x="250913" y="11249"/>
                        <a:pt x="230964" y="-8700"/>
                        <a:pt x="218995" y="4156"/>
                      </a:cubicBezTo>
                      <a:cubicBezTo>
                        <a:pt x="178654" y="48487"/>
                        <a:pt x="125457" y="63559"/>
                        <a:pt x="104621" y="125179"/>
                      </a:cubicBezTo>
                      <a:cubicBezTo>
                        <a:pt x="91765" y="163304"/>
                        <a:pt x="75806" y="190346"/>
                        <a:pt x="53640" y="222707"/>
                      </a:cubicBezTo>
                      <a:cubicBezTo>
                        <a:pt x="33692" y="251522"/>
                        <a:pt x="21722" y="287430"/>
                        <a:pt x="0" y="314916"/>
                      </a:cubicBezTo>
                      <a:cubicBezTo>
                        <a:pt x="0" y="315802"/>
                        <a:pt x="443" y="316246"/>
                        <a:pt x="887" y="315802"/>
                      </a:cubicBezTo>
                      <a:lnTo>
                        <a:pt x="887" y="315802"/>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6" name="Google Shape;906;p29"/>
                <p:cNvSpPr/>
                <p:nvPr/>
              </p:nvSpPr>
              <p:spPr>
                <a:xfrm>
                  <a:off x="1755555" y="3139490"/>
                  <a:ext cx="45399" cy="131136"/>
                </a:xfrm>
                <a:custGeom>
                  <a:avLst/>
                  <a:gdLst/>
                  <a:ahLst/>
                  <a:cxnLst/>
                  <a:rect l="l" t="t" r="r" b="b"/>
                  <a:pathLst>
                    <a:path w="45399" h="131136" extrusionOk="0">
                      <a:moveTo>
                        <a:pt x="43001" y="130805"/>
                      </a:moveTo>
                      <a:cubicBezTo>
                        <a:pt x="47877" y="114402"/>
                        <a:pt x="44774" y="101103"/>
                        <a:pt x="38568" y="85587"/>
                      </a:cubicBezTo>
                      <a:cubicBezTo>
                        <a:pt x="34135" y="74504"/>
                        <a:pt x="29258" y="63421"/>
                        <a:pt x="24825" y="51895"/>
                      </a:cubicBezTo>
                      <a:cubicBezTo>
                        <a:pt x="24825" y="51452"/>
                        <a:pt x="15516" y="14657"/>
                        <a:pt x="15073" y="15101"/>
                      </a:cubicBezTo>
                      <a:cubicBezTo>
                        <a:pt x="22609" y="11111"/>
                        <a:pt x="18619" y="471"/>
                        <a:pt x="11083" y="28"/>
                      </a:cubicBezTo>
                      <a:cubicBezTo>
                        <a:pt x="10196" y="28"/>
                        <a:pt x="9309" y="28"/>
                        <a:pt x="8866" y="28"/>
                      </a:cubicBezTo>
                      <a:cubicBezTo>
                        <a:pt x="3990" y="-415"/>
                        <a:pt x="0" y="4461"/>
                        <a:pt x="0" y="8894"/>
                      </a:cubicBezTo>
                      <a:cubicBezTo>
                        <a:pt x="0" y="30616"/>
                        <a:pt x="8866" y="45246"/>
                        <a:pt x="18176" y="63865"/>
                      </a:cubicBezTo>
                      <a:cubicBezTo>
                        <a:pt x="29258" y="85587"/>
                        <a:pt x="34578" y="108196"/>
                        <a:pt x="43001" y="130805"/>
                      </a:cubicBezTo>
                      <a:cubicBezTo>
                        <a:pt x="42558" y="131248"/>
                        <a:pt x="43001" y="131248"/>
                        <a:pt x="43001" y="130805"/>
                      </a:cubicBezTo>
                      <a:lnTo>
                        <a:pt x="43001" y="130805"/>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7" name="Google Shape;907;p29"/>
                <p:cNvSpPr/>
                <p:nvPr/>
              </p:nvSpPr>
              <p:spPr>
                <a:xfrm>
                  <a:off x="1558108" y="3107492"/>
                  <a:ext cx="221522" cy="134519"/>
                </a:xfrm>
                <a:custGeom>
                  <a:avLst/>
                  <a:gdLst/>
                  <a:ahLst/>
                  <a:cxnLst/>
                  <a:rect l="l" t="t" r="r" b="b"/>
                  <a:pathLst>
                    <a:path w="221522" h="134519" extrusionOk="0">
                      <a:moveTo>
                        <a:pt x="1061" y="134430"/>
                      </a:moveTo>
                      <a:cubicBezTo>
                        <a:pt x="34309" y="109605"/>
                        <a:pt x="59577" y="75470"/>
                        <a:pt x="94156" y="51531"/>
                      </a:cubicBezTo>
                      <a:cubicBezTo>
                        <a:pt x="114104" y="37346"/>
                        <a:pt x="133167" y="28480"/>
                        <a:pt x="157992" y="28036"/>
                      </a:cubicBezTo>
                      <a:cubicBezTo>
                        <a:pt x="169961" y="27593"/>
                        <a:pt x="183704" y="33356"/>
                        <a:pt x="194787" y="32026"/>
                      </a:cubicBezTo>
                      <a:cubicBezTo>
                        <a:pt x="205870" y="30696"/>
                        <a:pt x="210746" y="27593"/>
                        <a:pt x="218726" y="18283"/>
                      </a:cubicBezTo>
                      <a:cubicBezTo>
                        <a:pt x="227592" y="8087"/>
                        <a:pt x="213406" y="-6542"/>
                        <a:pt x="203653" y="3211"/>
                      </a:cubicBezTo>
                      <a:cubicBezTo>
                        <a:pt x="195673" y="11190"/>
                        <a:pt x="154002" y="9860"/>
                        <a:pt x="142920" y="11634"/>
                      </a:cubicBezTo>
                      <a:cubicBezTo>
                        <a:pt x="123414" y="14294"/>
                        <a:pt x="112331" y="17840"/>
                        <a:pt x="99032" y="31139"/>
                      </a:cubicBezTo>
                      <a:cubicBezTo>
                        <a:pt x="65340" y="64387"/>
                        <a:pt x="32536" y="98079"/>
                        <a:pt x="174" y="133100"/>
                      </a:cubicBezTo>
                      <a:cubicBezTo>
                        <a:pt x="-269" y="133544"/>
                        <a:pt x="174" y="134874"/>
                        <a:pt x="1061" y="134430"/>
                      </a:cubicBezTo>
                      <a:lnTo>
                        <a:pt x="1061" y="13443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8" name="Google Shape;908;p29"/>
                <p:cNvSpPr/>
                <p:nvPr/>
              </p:nvSpPr>
              <p:spPr>
                <a:xfrm>
                  <a:off x="1481534" y="2886133"/>
                  <a:ext cx="409244" cy="265593"/>
                </a:xfrm>
                <a:custGeom>
                  <a:avLst/>
                  <a:gdLst/>
                  <a:ahLst/>
                  <a:cxnLst/>
                  <a:rect l="l" t="t" r="r" b="b"/>
                  <a:pathLst>
                    <a:path w="409244" h="265593" extrusionOk="0">
                      <a:moveTo>
                        <a:pt x="2272" y="265355"/>
                      </a:moveTo>
                      <a:cubicBezTo>
                        <a:pt x="18231" y="252942"/>
                        <a:pt x="34633" y="243633"/>
                        <a:pt x="49706" y="229890"/>
                      </a:cubicBezTo>
                      <a:cubicBezTo>
                        <a:pt x="69212" y="211271"/>
                        <a:pt x="86501" y="192652"/>
                        <a:pt x="109109" y="177136"/>
                      </a:cubicBezTo>
                      <a:cubicBezTo>
                        <a:pt x="149451" y="149651"/>
                        <a:pt x="186689" y="126599"/>
                        <a:pt x="234123" y="111083"/>
                      </a:cubicBezTo>
                      <a:cubicBezTo>
                        <a:pt x="270917" y="99114"/>
                        <a:pt x="310372" y="106207"/>
                        <a:pt x="343620" y="86258"/>
                      </a:cubicBezTo>
                      <a:cubicBezTo>
                        <a:pt x="372879" y="68968"/>
                        <a:pt x="407457" y="43700"/>
                        <a:pt x="409230" y="6905"/>
                      </a:cubicBezTo>
                      <a:cubicBezTo>
                        <a:pt x="409673" y="255"/>
                        <a:pt x="399477" y="-2848"/>
                        <a:pt x="396374" y="3359"/>
                      </a:cubicBezTo>
                      <a:cubicBezTo>
                        <a:pt x="357806" y="85371"/>
                        <a:pt x="245206" y="84928"/>
                        <a:pt x="173833" y="123052"/>
                      </a:cubicBezTo>
                      <a:cubicBezTo>
                        <a:pt x="106893" y="158961"/>
                        <a:pt x="58572" y="216591"/>
                        <a:pt x="942" y="263138"/>
                      </a:cubicBezTo>
                      <a:cubicBezTo>
                        <a:pt x="-1275" y="264468"/>
                        <a:pt x="942" y="266241"/>
                        <a:pt x="2272" y="265355"/>
                      </a:cubicBezTo>
                      <a:lnTo>
                        <a:pt x="2272" y="265355"/>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9" name="Google Shape;909;p29"/>
                <p:cNvSpPr/>
                <p:nvPr/>
              </p:nvSpPr>
              <p:spPr>
                <a:xfrm>
                  <a:off x="1450046" y="2849728"/>
                  <a:ext cx="432954" cy="73132"/>
                </a:xfrm>
                <a:custGeom>
                  <a:avLst/>
                  <a:gdLst/>
                  <a:ahLst/>
                  <a:cxnLst/>
                  <a:rect l="l" t="t" r="r" b="b"/>
                  <a:pathLst>
                    <a:path w="432954" h="73132" extrusionOk="0">
                      <a:moveTo>
                        <a:pt x="512" y="73012"/>
                      </a:moveTo>
                      <a:cubicBezTo>
                        <a:pt x="26224" y="67692"/>
                        <a:pt x="53709" y="68579"/>
                        <a:pt x="79864" y="63259"/>
                      </a:cubicBezTo>
                      <a:cubicBezTo>
                        <a:pt x="102030" y="58826"/>
                        <a:pt x="122865" y="55723"/>
                        <a:pt x="144588" y="49516"/>
                      </a:cubicBezTo>
                      <a:cubicBezTo>
                        <a:pt x="176949" y="40650"/>
                        <a:pt x="198671" y="39320"/>
                        <a:pt x="231920" y="48630"/>
                      </a:cubicBezTo>
                      <a:cubicBezTo>
                        <a:pt x="254972" y="54836"/>
                        <a:pt x="266498" y="52619"/>
                        <a:pt x="291766" y="49959"/>
                      </a:cubicBezTo>
                      <a:cubicBezTo>
                        <a:pt x="322355" y="46413"/>
                        <a:pt x="352943" y="45970"/>
                        <a:pt x="383531" y="41980"/>
                      </a:cubicBezTo>
                      <a:cubicBezTo>
                        <a:pt x="401707" y="39763"/>
                        <a:pt x="428749" y="31341"/>
                        <a:pt x="432739" y="10948"/>
                      </a:cubicBezTo>
                      <a:cubicBezTo>
                        <a:pt x="434955" y="-134"/>
                        <a:pt x="419439" y="-4568"/>
                        <a:pt x="415893" y="6072"/>
                      </a:cubicBezTo>
                      <a:cubicBezTo>
                        <a:pt x="406140" y="33557"/>
                        <a:pt x="352500" y="27351"/>
                        <a:pt x="330778" y="30897"/>
                      </a:cubicBezTo>
                      <a:cubicBezTo>
                        <a:pt x="316148" y="33114"/>
                        <a:pt x="300633" y="36660"/>
                        <a:pt x="285560" y="38434"/>
                      </a:cubicBezTo>
                      <a:cubicBezTo>
                        <a:pt x="257188" y="41980"/>
                        <a:pt x="236353" y="36217"/>
                        <a:pt x="209754" y="31341"/>
                      </a:cubicBezTo>
                      <a:cubicBezTo>
                        <a:pt x="181382" y="26464"/>
                        <a:pt x="157887" y="39320"/>
                        <a:pt x="131732" y="47300"/>
                      </a:cubicBezTo>
                      <a:cubicBezTo>
                        <a:pt x="89174" y="59712"/>
                        <a:pt x="43070" y="60156"/>
                        <a:pt x="512" y="72125"/>
                      </a:cubicBezTo>
                      <a:cubicBezTo>
                        <a:pt x="-375" y="72568"/>
                        <a:pt x="69" y="73455"/>
                        <a:pt x="512" y="73012"/>
                      </a:cubicBezTo>
                      <a:lnTo>
                        <a:pt x="512" y="73012"/>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0" name="Google Shape;910;p29"/>
                <p:cNvSpPr/>
                <p:nvPr/>
              </p:nvSpPr>
              <p:spPr>
                <a:xfrm>
                  <a:off x="1441359" y="2752509"/>
                  <a:ext cx="6427" cy="886"/>
                </a:xfrm>
                <a:custGeom>
                  <a:avLst/>
                  <a:gdLst/>
                  <a:ahLst/>
                  <a:cxnLst/>
                  <a:rect l="l" t="t" r="r" b="b"/>
                  <a:pathLst>
                    <a:path w="6427" h="886" extrusionOk="0">
                      <a:moveTo>
                        <a:pt x="6096" y="0"/>
                      </a:moveTo>
                      <a:cubicBezTo>
                        <a:pt x="4322" y="0"/>
                        <a:pt x="2106" y="0"/>
                        <a:pt x="332" y="0"/>
                      </a:cubicBezTo>
                      <a:cubicBezTo>
                        <a:pt x="-111" y="0"/>
                        <a:pt x="-111" y="886"/>
                        <a:pt x="332" y="886"/>
                      </a:cubicBezTo>
                      <a:cubicBezTo>
                        <a:pt x="2106" y="886"/>
                        <a:pt x="4322" y="886"/>
                        <a:pt x="6096" y="886"/>
                      </a:cubicBezTo>
                      <a:cubicBezTo>
                        <a:pt x="6539" y="886"/>
                        <a:pt x="6539" y="0"/>
                        <a:pt x="6096" y="0"/>
                      </a:cubicBezTo>
                      <a:lnTo>
                        <a:pt x="6096" y="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1" name="Google Shape;911;p29"/>
                <p:cNvSpPr/>
                <p:nvPr/>
              </p:nvSpPr>
              <p:spPr>
                <a:xfrm>
                  <a:off x="1432160" y="2752419"/>
                  <a:ext cx="441169" cy="46281"/>
                </a:xfrm>
                <a:custGeom>
                  <a:avLst/>
                  <a:gdLst/>
                  <a:ahLst/>
                  <a:cxnLst/>
                  <a:rect l="l" t="t" r="r" b="b"/>
                  <a:pathLst>
                    <a:path w="441169" h="46281" extrusionOk="0">
                      <a:moveTo>
                        <a:pt x="665" y="977"/>
                      </a:moveTo>
                      <a:cubicBezTo>
                        <a:pt x="47656" y="4967"/>
                        <a:pt x="85337" y="33339"/>
                        <a:pt x="133658" y="35112"/>
                      </a:cubicBezTo>
                      <a:cubicBezTo>
                        <a:pt x="150060" y="35555"/>
                        <a:pt x="164246" y="32452"/>
                        <a:pt x="180205" y="28906"/>
                      </a:cubicBezTo>
                      <a:cubicBezTo>
                        <a:pt x="210794" y="22256"/>
                        <a:pt x="225423" y="26246"/>
                        <a:pt x="253795" y="32895"/>
                      </a:cubicBezTo>
                      <a:cubicBezTo>
                        <a:pt x="276404" y="38215"/>
                        <a:pt x="298569" y="45308"/>
                        <a:pt x="321621" y="46195"/>
                      </a:cubicBezTo>
                      <a:cubicBezTo>
                        <a:pt x="342457" y="47081"/>
                        <a:pt x="363736" y="40875"/>
                        <a:pt x="384571" y="41761"/>
                      </a:cubicBezTo>
                      <a:cubicBezTo>
                        <a:pt x="403633" y="42648"/>
                        <a:pt x="416933" y="46638"/>
                        <a:pt x="435552" y="39988"/>
                      </a:cubicBezTo>
                      <a:cubicBezTo>
                        <a:pt x="445305" y="36442"/>
                        <a:pt x="441315" y="23142"/>
                        <a:pt x="431562" y="24916"/>
                      </a:cubicBezTo>
                      <a:cubicBezTo>
                        <a:pt x="413386" y="28019"/>
                        <a:pt x="388561" y="21813"/>
                        <a:pt x="368612" y="24029"/>
                      </a:cubicBezTo>
                      <a:cubicBezTo>
                        <a:pt x="354426" y="25359"/>
                        <a:pt x="338910" y="29349"/>
                        <a:pt x="324724" y="29349"/>
                      </a:cubicBezTo>
                      <a:cubicBezTo>
                        <a:pt x="296353" y="29349"/>
                        <a:pt x="269311" y="20483"/>
                        <a:pt x="241382" y="16050"/>
                      </a:cubicBezTo>
                      <a:cubicBezTo>
                        <a:pt x="201484" y="9400"/>
                        <a:pt x="166906" y="28906"/>
                        <a:pt x="127008" y="28906"/>
                      </a:cubicBezTo>
                      <a:cubicBezTo>
                        <a:pt x="81791" y="28906"/>
                        <a:pt x="44996" y="2307"/>
                        <a:pt x="665" y="91"/>
                      </a:cubicBezTo>
                      <a:cubicBezTo>
                        <a:pt x="-222" y="-353"/>
                        <a:pt x="-222" y="977"/>
                        <a:pt x="665" y="977"/>
                      </a:cubicBezTo>
                      <a:lnTo>
                        <a:pt x="665" y="97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2" name="Google Shape;912;p29"/>
                <p:cNvSpPr/>
                <p:nvPr/>
              </p:nvSpPr>
              <p:spPr>
                <a:xfrm>
                  <a:off x="1494002" y="2606592"/>
                  <a:ext cx="361479" cy="105671"/>
                </a:xfrm>
                <a:custGeom>
                  <a:avLst/>
                  <a:gdLst/>
                  <a:ahLst/>
                  <a:cxnLst/>
                  <a:rect l="l" t="t" r="r" b="b"/>
                  <a:pathLst>
                    <a:path w="361479" h="105671" extrusionOk="0">
                      <a:moveTo>
                        <a:pt x="443" y="512"/>
                      </a:moveTo>
                      <a:cubicBezTo>
                        <a:pt x="20392" y="8492"/>
                        <a:pt x="39898" y="23121"/>
                        <a:pt x="59847" y="32430"/>
                      </a:cubicBezTo>
                      <a:cubicBezTo>
                        <a:pt x="79352" y="41740"/>
                        <a:pt x="99301" y="47946"/>
                        <a:pt x="118807" y="55925"/>
                      </a:cubicBezTo>
                      <a:cubicBezTo>
                        <a:pt x="131220" y="60802"/>
                        <a:pt x="143632" y="65678"/>
                        <a:pt x="156045" y="70555"/>
                      </a:cubicBezTo>
                      <a:cubicBezTo>
                        <a:pt x="168901" y="75874"/>
                        <a:pt x="179540" y="84741"/>
                        <a:pt x="192840" y="89174"/>
                      </a:cubicBezTo>
                      <a:cubicBezTo>
                        <a:pt x="221212" y="98483"/>
                        <a:pt x="256233" y="94937"/>
                        <a:pt x="285491" y="96267"/>
                      </a:cubicBezTo>
                      <a:cubicBezTo>
                        <a:pt x="308544" y="97153"/>
                        <a:pt x="333369" y="109123"/>
                        <a:pt x="355978" y="104690"/>
                      </a:cubicBezTo>
                      <a:cubicBezTo>
                        <a:pt x="364844" y="102916"/>
                        <a:pt x="362184" y="90060"/>
                        <a:pt x="353761" y="89617"/>
                      </a:cubicBezTo>
                      <a:cubicBezTo>
                        <a:pt x="336029" y="88287"/>
                        <a:pt x="318740" y="79864"/>
                        <a:pt x="299234" y="79864"/>
                      </a:cubicBezTo>
                      <a:cubicBezTo>
                        <a:pt x="279285" y="79864"/>
                        <a:pt x="259779" y="81194"/>
                        <a:pt x="239387" y="79864"/>
                      </a:cubicBezTo>
                      <a:cubicBezTo>
                        <a:pt x="214119" y="78091"/>
                        <a:pt x="204366" y="76318"/>
                        <a:pt x="178210" y="67452"/>
                      </a:cubicBezTo>
                      <a:cubicBezTo>
                        <a:pt x="153385" y="59472"/>
                        <a:pt x="127673" y="52379"/>
                        <a:pt x="102848" y="44843"/>
                      </a:cubicBezTo>
                      <a:cubicBezTo>
                        <a:pt x="66496" y="33317"/>
                        <a:pt x="35021" y="13368"/>
                        <a:pt x="0" y="512"/>
                      </a:cubicBezTo>
                      <a:cubicBezTo>
                        <a:pt x="0" y="-375"/>
                        <a:pt x="0" y="69"/>
                        <a:pt x="443" y="512"/>
                      </a:cubicBezTo>
                      <a:lnTo>
                        <a:pt x="443" y="512"/>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3" name="Google Shape;913;p29"/>
                <p:cNvSpPr/>
                <p:nvPr/>
              </p:nvSpPr>
              <p:spPr>
                <a:xfrm>
                  <a:off x="1526190" y="2451433"/>
                  <a:ext cx="320880" cy="171770"/>
                </a:xfrm>
                <a:custGeom>
                  <a:avLst/>
                  <a:gdLst/>
                  <a:ahLst/>
                  <a:cxnLst/>
                  <a:rect l="l" t="t" r="r" b="b"/>
                  <a:pathLst>
                    <a:path w="320880" h="171770" extrusionOk="0">
                      <a:moveTo>
                        <a:pt x="174" y="512"/>
                      </a:moveTo>
                      <a:cubicBezTo>
                        <a:pt x="20123" y="24451"/>
                        <a:pt x="36525" y="50162"/>
                        <a:pt x="62681" y="67008"/>
                      </a:cubicBezTo>
                      <a:cubicBezTo>
                        <a:pt x="87506" y="82524"/>
                        <a:pt x="114104" y="94493"/>
                        <a:pt x="140703" y="106906"/>
                      </a:cubicBezTo>
                      <a:cubicBezTo>
                        <a:pt x="162869" y="117102"/>
                        <a:pt x="185477" y="124195"/>
                        <a:pt x="208529" y="132175"/>
                      </a:cubicBezTo>
                      <a:cubicBezTo>
                        <a:pt x="243108" y="144144"/>
                        <a:pt x="275469" y="165423"/>
                        <a:pt x="311377" y="171629"/>
                      </a:cubicBezTo>
                      <a:cubicBezTo>
                        <a:pt x="322460" y="173403"/>
                        <a:pt x="324677" y="157887"/>
                        <a:pt x="313594" y="156557"/>
                      </a:cubicBezTo>
                      <a:cubicBezTo>
                        <a:pt x="278129" y="152124"/>
                        <a:pt x="245767" y="131288"/>
                        <a:pt x="211633" y="120649"/>
                      </a:cubicBezTo>
                      <a:cubicBezTo>
                        <a:pt x="187251" y="113113"/>
                        <a:pt x="163755" y="103803"/>
                        <a:pt x="139816" y="95823"/>
                      </a:cubicBezTo>
                      <a:cubicBezTo>
                        <a:pt x="117208" y="88287"/>
                        <a:pt x="95929" y="80308"/>
                        <a:pt x="74650" y="69225"/>
                      </a:cubicBezTo>
                      <a:cubicBezTo>
                        <a:pt x="41402" y="51492"/>
                        <a:pt x="25443" y="28440"/>
                        <a:pt x="1061" y="512"/>
                      </a:cubicBezTo>
                      <a:cubicBezTo>
                        <a:pt x="174" y="-375"/>
                        <a:pt x="-269" y="69"/>
                        <a:pt x="174" y="512"/>
                      </a:cubicBezTo>
                      <a:lnTo>
                        <a:pt x="174" y="512"/>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4" name="Google Shape;914;p29"/>
                <p:cNvSpPr/>
                <p:nvPr/>
              </p:nvSpPr>
              <p:spPr>
                <a:xfrm>
                  <a:off x="1637191" y="2375252"/>
                  <a:ext cx="206227" cy="214918"/>
                </a:xfrm>
                <a:custGeom>
                  <a:avLst/>
                  <a:gdLst/>
                  <a:ahLst/>
                  <a:cxnLst/>
                  <a:rect l="l" t="t" r="r" b="b"/>
                  <a:pathLst>
                    <a:path w="206227" h="214918" extrusionOk="0">
                      <a:moveTo>
                        <a:pt x="0" y="887"/>
                      </a:moveTo>
                      <a:cubicBezTo>
                        <a:pt x="21279" y="18619"/>
                        <a:pt x="36351" y="35908"/>
                        <a:pt x="60733" y="49651"/>
                      </a:cubicBezTo>
                      <a:cubicBezTo>
                        <a:pt x="93538" y="68270"/>
                        <a:pt x="116147" y="93095"/>
                        <a:pt x="140086" y="121910"/>
                      </a:cubicBezTo>
                      <a:cubicBezTo>
                        <a:pt x="164025" y="151612"/>
                        <a:pt x="179984" y="185747"/>
                        <a:pt x="204366" y="214562"/>
                      </a:cubicBezTo>
                      <a:cubicBezTo>
                        <a:pt x="205252" y="215449"/>
                        <a:pt x="206582" y="214562"/>
                        <a:pt x="206139" y="213232"/>
                      </a:cubicBezTo>
                      <a:cubicBezTo>
                        <a:pt x="197716" y="167128"/>
                        <a:pt x="172004" y="137869"/>
                        <a:pt x="138756" y="105064"/>
                      </a:cubicBezTo>
                      <a:cubicBezTo>
                        <a:pt x="118807" y="85559"/>
                        <a:pt x="99745" y="66496"/>
                        <a:pt x="75363" y="51867"/>
                      </a:cubicBezTo>
                      <a:cubicBezTo>
                        <a:pt x="58074" y="41228"/>
                        <a:pt x="39011" y="34578"/>
                        <a:pt x="23495" y="20836"/>
                      </a:cubicBezTo>
                      <a:cubicBezTo>
                        <a:pt x="15516" y="13743"/>
                        <a:pt x="8866" y="6206"/>
                        <a:pt x="443" y="0"/>
                      </a:cubicBezTo>
                      <a:cubicBezTo>
                        <a:pt x="443" y="0"/>
                        <a:pt x="0" y="443"/>
                        <a:pt x="0" y="887"/>
                      </a:cubicBezTo>
                      <a:lnTo>
                        <a:pt x="0" y="88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5" name="Google Shape;915;p29"/>
                <p:cNvSpPr/>
                <p:nvPr/>
              </p:nvSpPr>
              <p:spPr>
                <a:xfrm>
                  <a:off x="1823824" y="2425125"/>
                  <a:ext cx="9752" cy="47212"/>
                </a:xfrm>
                <a:custGeom>
                  <a:avLst/>
                  <a:gdLst/>
                  <a:ahLst/>
                  <a:cxnLst/>
                  <a:rect l="l" t="t" r="r" b="b"/>
                  <a:pathLst>
                    <a:path w="9752" h="47212" extrusionOk="0">
                      <a:moveTo>
                        <a:pt x="9753" y="47213"/>
                      </a:moveTo>
                      <a:cubicBezTo>
                        <a:pt x="9753" y="43666"/>
                        <a:pt x="9309" y="41450"/>
                        <a:pt x="8423" y="38346"/>
                      </a:cubicBezTo>
                      <a:cubicBezTo>
                        <a:pt x="7093" y="33470"/>
                        <a:pt x="7536" y="29037"/>
                        <a:pt x="7536" y="24160"/>
                      </a:cubicBezTo>
                      <a:cubicBezTo>
                        <a:pt x="7093" y="16181"/>
                        <a:pt x="3546" y="8201"/>
                        <a:pt x="1773" y="665"/>
                      </a:cubicBezTo>
                      <a:cubicBezTo>
                        <a:pt x="1773" y="-222"/>
                        <a:pt x="0" y="-222"/>
                        <a:pt x="0" y="665"/>
                      </a:cubicBezTo>
                      <a:cubicBezTo>
                        <a:pt x="887" y="7758"/>
                        <a:pt x="4433" y="14407"/>
                        <a:pt x="5763" y="21501"/>
                      </a:cubicBezTo>
                      <a:cubicBezTo>
                        <a:pt x="6650" y="25490"/>
                        <a:pt x="5763" y="29037"/>
                        <a:pt x="6206" y="33027"/>
                      </a:cubicBezTo>
                      <a:cubicBezTo>
                        <a:pt x="6650" y="37903"/>
                        <a:pt x="9753" y="41450"/>
                        <a:pt x="9753" y="47213"/>
                      </a:cubicBezTo>
                      <a:cubicBezTo>
                        <a:pt x="9309" y="47213"/>
                        <a:pt x="9753" y="47213"/>
                        <a:pt x="9753" y="47213"/>
                      </a:cubicBezTo>
                      <a:lnTo>
                        <a:pt x="9753" y="47213"/>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6" name="Google Shape;916;p29"/>
                <p:cNvSpPr/>
                <p:nvPr/>
              </p:nvSpPr>
              <p:spPr>
                <a:xfrm>
                  <a:off x="1806430" y="2222976"/>
                  <a:ext cx="12960" cy="176548"/>
                </a:xfrm>
                <a:custGeom>
                  <a:avLst/>
                  <a:gdLst/>
                  <a:ahLst/>
                  <a:cxnLst/>
                  <a:rect l="l" t="t" r="r" b="b"/>
                  <a:pathLst>
                    <a:path w="12960" h="176548" extrusionOk="0">
                      <a:moveTo>
                        <a:pt x="12961" y="176216"/>
                      </a:moveTo>
                      <a:cubicBezTo>
                        <a:pt x="6311" y="140307"/>
                        <a:pt x="4095" y="106173"/>
                        <a:pt x="5868" y="69821"/>
                      </a:cubicBezTo>
                      <a:cubicBezTo>
                        <a:pt x="6754" y="45439"/>
                        <a:pt x="9414" y="24604"/>
                        <a:pt x="4538" y="665"/>
                      </a:cubicBezTo>
                      <a:cubicBezTo>
                        <a:pt x="4538" y="-222"/>
                        <a:pt x="2765" y="-222"/>
                        <a:pt x="2765" y="665"/>
                      </a:cubicBezTo>
                      <a:cubicBezTo>
                        <a:pt x="5868" y="30367"/>
                        <a:pt x="2765" y="59625"/>
                        <a:pt x="548" y="89327"/>
                      </a:cubicBezTo>
                      <a:cubicBezTo>
                        <a:pt x="-2112" y="120358"/>
                        <a:pt x="5424" y="145627"/>
                        <a:pt x="12074" y="176216"/>
                      </a:cubicBezTo>
                      <a:cubicBezTo>
                        <a:pt x="12074" y="176659"/>
                        <a:pt x="12961" y="176659"/>
                        <a:pt x="12961" y="176216"/>
                      </a:cubicBezTo>
                      <a:lnTo>
                        <a:pt x="12961" y="176216"/>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7" name="Google Shape;917;p29"/>
                <p:cNvSpPr/>
                <p:nvPr/>
              </p:nvSpPr>
              <p:spPr>
                <a:xfrm>
                  <a:off x="1841559" y="2262535"/>
                  <a:ext cx="125723" cy="285941"/>
                </a:xfrm>
                <a:custGeom>
                  <a:avLst/>
                  <a:gdLst/>
                  <a:ahLst/>
                  <a:cxnLst/>
                  <a:rect l="l" t="t" r="r" b="b"/>
                  <a:pathLst>
                    <a:path w="125723" h="285941" extrusionOk="0">
                      <a:moveTo>
                        <a:pt x="884" y="285609"/>
                      </a:moveTo>
                      <a:cubicBezTo>
                        <a:pt x="1771" y="230638"/>
                        <a:pt x="46545" y="193400"/>
                        <a:pt x="59844" y="143306"/>
                      </a:cubicBezTo>
                      <a:cubicBezTo>
                        <a:pt x="66051" y="118481"/>
                        <a:pt x="63834" y="107398"/>
                        <a:pt x="76690" y="83903"/>
                      </a:cubicBezTo>
                      <a:cubicBezTo>
                        <a:pt x="85556" y="67500"/>
                        <a:pt x="101959" y="55531"/>
                        <a:pt x="110825" y="39572"/>
                      </a:cubicBezTo>
                      <a:cubicBezTo>
                        <a:pt x="117475" y="28046"/>
                        <a:pt x="119691" y="15190"/>
                        <a:pt x="125454" y="3221"/>
                      </a:cubicBezTo>
                      <a:cubicBezTo>
                        <a:pt x="126784" y="561"/>
                        <a:pt x="122794" y="-1213"/>
                        <a:pt x="121908" y="1004"/>
                      </a:cubicBezTo>
                      <a:cubicBezTo>
                        <a:pt x="99742" y="48882"/>
                        <a:pt x="70041" y="92326"/>
                        <a:pt x="47432" y="140646"/>
                      </a:cubicBezTo>
                      <a:cubicBezTo>
                        <a:pt x="26596" y="185421"/>
                        <a:pt x="-5765" y="234185"/>
                        <a:pt x="884" y="285609"/>
                      </a:cubicBezTo>
                      <a:cubicBezTo>
                        <a:pt x="441" y="286052"/>
                        <a:pt x="884" y="286052"/>
                        <a:pt x="884" y="285609"/>
                      </a:cubicBezTo>
                      <a:lnTo>
                        <a:pt x="884" y="285609"/>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8" name="Google Shape;918;p29"/>
                <p:cNvSpPr/>
                <p:nvPr/>
              </p:nvSpPr>
              <p:spPr>
                <a:xfrm>
                  <a:off x="1846599" y="2556083"/>
                  <a:ext cx="72093" cy="118292"/>
                </a:xfrm>
                <a:custGeom>
                  <a:avLst/>
                  <a:gdLst/>
                  <a:ahLst/>
                  <a:cxnLst/>
                  <a:rect l="l" t="t" r="r" b="b"/>
                  <a:pathLst>
                    <a:path w="72093" h="118292" extrusionOk="0">
                      <a:moveTo>
                        <a:pt x="4710" y="117960"/>
                      </a:moveTo>
                      <a:cubicBezTo>
                        <a:pt x="12690" y="108651"/>
                        <a:pt x="16236" y="97125"/>
                        <a:pt x="23773" y="86929"/>
                      </a:cubicBezTo>
                      <a:cubicBezTo>
                        <a:pt x="30866" y="78063"/>
                        <a:pt x="35742" y="70526"/>
                        <a:pt x="41505" y="60330"/>
                      </a:cubicBezTo>
                      <a:cubicBezTo>
                        <a:pt x="51701" y="41711"/>
                        <a:pt x="67660" y="21762"/>
                        <a:pt x="72093" y="927"/>
                      </a:cubicBezTo>
                      <a:cubicBezTo>
                        <a:pt x="72093" y="40"/>
                        <a:pt x="71207" y="-403"/>
                        <a:pt x="70763" y="483"/>
                      </a:cubicBezTo>
                      <a:cubicBezTo>
                        <a:pt x="62341" y="26638"/>
                        <a:pt x="34412" y="45701"/>
                        <a:pt x="19340" y="68310"/>
                      </a:cubicBezTo>
                      <a:cubicBezTo>
                        <a:pt x="9587" y="82496"/>
                        <a:pt x="-7702" y="100228"/>
                        <a:pt x="3824" y="117960"/>
                      </a:cubicBezTo>
                      <a:cubicBezTo>
                        <a:pt x="4267" y="118404"/>
                        <a:pt x="4710" y="118404"/>
                        <a:pt x="4710" y="117960"/>
                      </a:cubicBezTo>
                      <a:lnTo>
                        <a:pt x="4710" y="11796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9" name="Google Shape;919;p29"/>
                <p:cNvSpPr/>
                <p:nvPr/>
              </p:nvSpPr>
              <p:spPr>
                <a:xfrm>
                  <a:off x="1923569" y="2544856"/>
                  <a:ext cx="4110" cy="6573"/>
                </a:xfrm>
                <a:custGeom>
                  <a:avLst/>
                  <a:gdLst/>
                  <a:ahLst/>
                  <a:cxnLst/>
                  <a:rect l="l" t="t" r="r" b="b"/>
                  <a:pathLst>
                    <a:path w="4110" h="6573" extrusionOk="0">
                      <a:moveTo>
                        <a:pt x="887" y="6390"/>
                      </a:moveTo>
                      <a:cubicBezTo>
                        <a:pt x="1773" y="4617"/>
                        <a:pt x="2660" y="2400"/>
                        <a:pt x="3990" y="627"/>
                      </a:cubicBezTo>
                      <a:cubicBezTo>
                        <a:pt x="4433" y="184"/>
                        <a:pt x="3546" y="-260"/>
                        <a:pt x="3103" y="184"/>
                      </a:cubicBezTo>
                      <a:cubicBezTo>
                        <a:pt x="2217" y="1957"/>
                        <a:pt x="1330" y="4173"/>
                        <a:pt x="0" y="5947"/>
                      </a:cubicBezTo>
                      <a:cubicBezTo>
                        <a:pt x="0" y="6390"/>
                        <a:pt x="887" y="6833"/>
                        <a:pt x="887" y="6390"/>
                      </a:cubicBezTo>
                      <a:lnTo>
                        <a:pt x="887" y="639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0" name="Google Shape;920;p29"/>
                <p:cNvSpPr/>
                <p:nvPr/>
              </p:nvSpPr>
              <p:spPr>
                <a:xfrm>
                  <a:off x="1949724" y="2312234"/>
                  <a:ext cx="152303" cy="210045"/>
                </a:xfrm>
                <a:custGeom>
                  <a:avLst/>
                  <a:gdLst/>
                  <a:ahLst/>
                  <a:cxnLst/>
                  <a:rect l="l" t="t" r="r" b="b"/>
                  <a:pathLst>
                    <a:path w="152303" h="210045" extrusionOk="0">
                      <a:moveTo>
                        <a:pt x="1330" y="209754"/>
                      </a:moveTo>
                      <a:cubicBezTo>
                        <a:pt x="4876" y="199115"/>
                        <a:pt x="25712" y="183599"/>
                        <a:pt x="33248" y="174289"/>
                      </a:cubicBezTo>
                      <a:cubicBezTo>
                        <a:pt x="46548" y="158330"/>
                        <a:pt x="60290" y="143258"/>
                        <a:pt x="74033" y="127298"/>
                      </a:cubicBezTo>
                      <a:cubicBezTo>
                        <a:pt x="88662" y="110453"/>
                        <a:pt x="103291" y="91834"/>
                        <a:pt x="113931" y="72328"/>
                      </a:cubicBezTo>
                      <a:cubicBezTo>
                        <a:pt x="125900" y="50163"/>
                        <a:pt x="132993" y="27111"/>
                        <a:pt x="150725" y="8935"/>
                      </a:cubicBezTo>
                      <a:cubicBezTo>
                        <a:pt x="155602" y="4058"/>
                        <a:pt x="148065" y="-3034"/>
                        <a:pt x="143189" y="1399"/>
                      </a:cubicBezTo>
                      <a:cubicBezTo>
                        <a:pt x="127230" y="17358"/>
                        <a:pt x="119250" y="34647"/>
                        <a:pt x="109941" y="54596"/>
                      </a:cubicBezTo>
                      <a:cubicBezTo>
                        <a:pt x="95755" y="85628"/>
                        <a:pt x="82456" y="111783"/>
                        <a:pt x="58960" y="137495"/>
                      </a:cubicBezTo>
                      <a:cubicBezTo>
                        <a:pt x="46991" y="150351"/>
                        <a:pt x="39455" y="157887"/>
                        <a:pt x="29702" y="172073"/>
                      </a:cubicBezTo>
                      <a:cubicBezTo>
                        <a:pt x="20392" y="185815"/>
                        <a:pt x="6206" y="194238"/>
                        <a:pt x="0" y="209311"/>
                      </a:cubicBezTo>
                      <a:cubicBezTo>
                        <a:pt x="0" y="210197"/>
                        <a:pt x="887" y="210197"/>
                        <a:pt x="1330" y="209754"/>
                      </a:cubicBezTo>
                      <a:lnTo>
                        <a:pt x="1330" y="209754"/>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1" name="Google Shape;921;p29"/>
                <p:cNvSpPr/>
                <p:nvPr/>
              </p:nvSpPr>
              <p:spPr>
                <a:xfrm>
                  <a:off x="1866669" y="2435492"/>
                  <a:ext cx="345453" cy="326617"/>
                </a:xfrm>
                <a:custGeom>
                  <a:avLst/>
                  <a:gdLst/>
                  <a:ahLst/>
                  <a:cxnLst/>
                  <a:rect l="l" t="t" r="r" b="b"/>
                  <a:pathLst>
                    <a:path w="345453" h="326617" extrusionOk="0">
                      <a:moveTo>
                        <a:pt x="2373" y="326326"/>
                      </a:moveTo>
                      <a:cubicBezTo>
                        <a:pt x="1043" y="313027"/>
                        <a:pt x="15229" y="306820"/>
                        <a:pt x="23652" y="297954"/>
                      </a:cubicBezTo>
                      <a:cubicBezTo>
                        <a:pt x="38281" y="283325"/>
                        <a:pt x="51580" y="268696"/>
                        <a:pt x="67096" y="254953"/>
                      </a:cubicBezTo>
                      <a:cubicBezTo>
                        <a:pt x="101674" y="224365"/>
                        <a:pt x="126943" y="181807"/>
                        <a:pt x="165068" y="156982"/>
                      </a:cubicBezTo>
                      <a:cubicBezTo>
                        <a:pt x="198316" y="135260"/>
                        <a:pt x="232894" y="113538"/>
                        <a:pt x="260822" y="84722"/>
                      </a:cubicBezTo>
                      <a:cubicBezTo>
                        <a:pt x="278555" y="66547"/>
                        <a:pt x="295401" y="54134"/>
                        <a:pt x="315350" y="39062"/>
                      </a:cubicBezTo>
                      <a:cubicBezTo>
                        <a:pt x="327319" y="30195"/>
                        <a:pt x="333525" y="17783"/>
                        <a:pt x="344165" y="7586"/>
                      </a:cubicBezTo>
                      <a:cubicBezTo>
                        <a:pt x="347711" y="4040"/>
                        <a:pt x="343278" y="-1723"/>
                        <a:pt x="338845" y="494"/>
                      </a:cubicBezTo>
                      <a:cubicBezTo>
                        <a:pt x="333082" y="4040"/>
                        <a:pt x="330865" y="8030"/>
                        <a:pt x="325989" y="12463"/>
                      </a:cubicBezTo>
                      <a:cubicBezTo>
                        <a:pt x="314463" y="22659"/>
                        <a:pt x="302494" y="31082"/>
                        <a:pt x="290081" y="40391"/>
                      </a:cubicBezTo>
                      <a:cubicBezTo>
                        <a:pt x="275452" y="51474"/>
                        <a:pt x="266142" y="64330"/>
                        <a:pt x="254173" y="77630"/>
                      </a:cubicBezTo>
                      <a:cubicBezTo>
                        <a:pt x="220038" y="116197"/>
                        <a:pt x="168171" y="134373"/>
                        <a:pt x="132706" y="171168"/>
                      </a:cubicBezTo>
                      <a:cubicBezTo>
                        <a:pt x="98571" y="206633"/>
                        <a:pt x="61776" y="237664"/>
                        <a:pt x="26312" y="271799"/>
                      </a:cubicBezTo>
                      <a:cubicBezTo>
                        <a:pt x="9466" y="287758"/>
                        <a:pt x="-4720" y="303717"/>
                        <a:pt x="1486" y="325883"/>
                      </a:cubicBezTo>
                      <a:cubicBezTo>
                        <a:pt x="1486" y="326769"/>
                        <a:pt x="2373" y="326769"/>
                        <a:pt x="2373" y="326326"/>
                      </a:cubicBezTo>
                      <a:lnTo>
                        <a:pt x="2373" y="326326"/>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2" name="Google Shape;922;p29"/>
                <p:cNvSpPr/>
                <p:nvPr/>
              </p:nvSpPr>
              <p:spPr>
                <a:xfrm>
                  <a:off x="1868582" y="2576512"/>
                  <a:ext cx="398711" cy="293332"/>
                </a:xfrm>
                <a:custGeom>
                  <a:avLst/>
                  <a:gdLst/>
                  <a:ahLst/>
                  <a:cxnLst/>
                  <a:rect l="l" t="t" r="r" b="b"/>
                  <a:pathLst>
                    <a:path w="398711" h="293332" extrusionOk="0">
                      <a:moveTo>
                        <a:pt x="5780" y="291257"/>
                      </a:moveTo>
                      <a:cubicBezTo>
                        <a:pt x="18636" y="256236"/>
                        <a:pt x="82473" y="242493"/>
                        <a:pt x="108628" y="216781"/>
                      </a:cubicBezTo>
                      <a:cubicBezTo>
                        <a:pt x="122814" y="203039"/>
                        <a:pt x="139659" y="191956"/>
                        <a:pt x="154732" y="179100"/>
                      </a:cubicBezTo>
                      <a:cubicBezTo>
                        <a:pt x="174238" y="163141"/>
                        <a:pt x="191527" y="144965"/>
                        <a:pt x="212362" y="131666"/>
                      </a:cubicBezTo>
                      <a:cubicBezTo>
                        <a:pt x="244724" y="110387"/>
                        <a:pt x="271766" y="83345"/>
                        <a:pt x="304127" y="62066"/>
                      </a:cubicBezTo>
                      <a:cubicBezTo>
                        <a:pt x="320530" y="51427"/>
                        <a:pt x="339149" y="44777"/>
                        <a:pt x="355995" y="35024"/>
                      </a:cubicBezTo>
                      <a:cubicBezTo>
                        <a:pt x="369737" y="27045"/>
                        <a:pt x="382593" y="14189"/>
                        <a:pt x="396779" y="7096"/>
                      </a:cubicBezTo>
                      <a:cubicBezTo>
                        <a:pt x="401212" y="4879"/>
                        <a:pt x="397222" y="-1770"/>
                        <a:pt x="392789" y="446"/>
                      </a:cubicBezTo>
                      <a:cubicBezTo>
                        <a:pt x="375057" y="9756"/>
                        <a:pt x="361314" y="25272"/>
                        <a:pt x="343582" y="35468"/>
                      </a:cubicBezTo>
                      <a:cubicBezTo>
                        <a:pt x="326736" y="45664"/>
                        <a:pt x="309004" y="52757"/>
                        <a:pt x="292601" y="64283"/>
                      </a:cubicBezTo>
                      <a:cubicBezTo>
                        <a:pt x="271766" y="78912"/>
                        <a:pt x="254033" y="97088"/>
                        <a:pt x="233198" y="111717"/>
                      </a:cubicBezTo>
                      <a:cubicBezTo>
                        <a:pt x="216352" y="123686"/>
                        <a:pt x="197290" y="133439"/>
                        <a:pt x="182217" y="147182"/>
                      </a:cubicBezTo>
                      <a:cubicBezTo>
                        <a:pt x="143649" y="182203"/>
                        <a:pt x="103308" y="204369"/>
                        <a:pt x="57647" y="229194"/>
                      </a:cubicBezTo>
                      <a:cubicBezTo>
                        <a:pt x="33265" y="242493"/>
                        <a:pt x="-870" y="257566"/>
                        <a:pt x="17" y="290371"/>
                      </a:cubicBezTo>
                      <a:cubicBezTo>
                        <a:pt x="17" y="293917"/>
                        <a:pt x="4450" y="294360"/>
                        <a:pt x="5780" y="291257"/>
                      </a:cubicBezTo>
                      <a:lnTo>
                        <a:pt x="5780" y="29125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3" name="Google Shape;923;p29"/>
                <p:cNvSpPr/>
                <p:nvPr/>
              </p:nvSpPr>
              <p:spPr>
                <a:xfrm>
                  <a:off x="1890858" y="2711228"/>
                  <a:ext cx="470280" cy="246768"/>
                </a:xfrm>
                <a:custGeom>
                  <a:avLst/>
                  <a:gdLst/>
                  <a:ahLst/>
                  <a:cxnLst/>
                  <a:rect l="l" t="t" r="r" b="b"/>
                  <a:pathLst>
                    <a:path w="470280" h="246768" extrusionOk="0">
                      <a:moveTo>
                        <a:pt x="6999" y="245203"/>
                      </a:moveTo>
                      <a:cubicBezTo>
                        <a:pt x="15422" y="230130"/>
                        <a:pt x="51773" y="227027"/>
                        <a:pt x="67732" y="217274"/>
                      </a:cubicBezTo>
                      <a:cubicBezTo>
                        <a:pt x="87238" y="205748"/>
                        <a:pt x="104527" y="192892"/>
                        <a:pt x="123146" y="180037"/>
                      </a:cubicBezTo>
                      <a:cubicBezTo>
                        <a:pt x="164817" y="151665"/>
                        <a:pt x="207818" y="127726"/>
                        <a:pt x="253922" y="106447"/>
                      </a:cubicBezTo>
                      <a:cubicBezTo>
                        <a:pt x="297810" y="86055"/>
                        <a:pt x="339925" y="68766"/>
                        <a:pt x="381596" y="43497"/>
                      </a:cubicBezTo>
                      <a:cubicBezTo>
                        <a:pt x="408638" y="27095"/>
                        <a:pt x="443659" y="26208"/>
                        <a:pt x="468928" y="6259"/>
                      </a:cubicBezTo>
                      <a:cubicBezTo>
                        <a:pt x="472917" y="3156"/>
                        <a:pt x="467154" y="-2164"/>
                        <a:pt x="463608" y="939"/>
                      </a:cubicBezTo>
                      <a:cubicBezTo>
                        <a:pt x="448535" y="12466"/>
                        <a:pt x="424597" y="16899"/>
                        <a:pt x="406864" y="23105"/>
                      </a:cubicBezTo>
                      <a:cubicBezTo>
                        <a:pt x="389132" y="29311"/>
                        <a:pt x="377163" y="36848"/>
                        <a:pt x="361647" y="47044"/>
                      </a:cubicBezTo>
                      <a:cubicBezTo>
                        <a:pt x="315986" y="77632"/>
                        <a:pt x="256582" y="94921"/>
                        <a:pt x="206932" y="118416"/>
                      </a:cubicBezTo>
                      <a:cubicBezTo>
                        <a:pt x="159498" y="140582"/>
                        <a:pt x="117383" y="172057"/>
                        <a:pt x="70392" y="195109"/>
                      </a:cubicBezTo>
                      <a:cubicBezTo>
                        <a:pt x="55763" y="202645"/>
                        <a:pt x="40247" y="207522"/>
                        <a:pt x="25175" y="214171"/>
                      </a:cubicBezTo>
                      <a:cubicBezTo>
                        <a:pt x="19412" y="216831"/>
                        <a:pt x="9659" y="217718"/>
                        <a:pt x="5226" y="223481"/>
                      </a:cubicBezTo>
                      <a:cubicBezTo>
                        <a:pt x="-537" y="230574"/>
                        <a:pt x="-981" y="235450"/>
                        <a:pt x="1236" y="244316"/>
                      </a:cubicBezTo>
                      <a:cubicBezTo>
                        <a:pt x="1236" y="247420"/>
                        <a:pt x="5669" y="247420"/>
                        <a:pt x="6999" y="245203"/>
                      </a:cubicBezTo>
                      <a:lnTo>
                        <a:pt x="6999" y="245203"/>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4" name="Google Shape;924;p29"/>
                <p:cNvSpPr/>
                <p:nvPr/>
              </p:nvSpPr>
              <p:spPr>
                <a:xfrm>
                  <a:off x="1888519" y="2991990"/>
                  <a:ext cx="363282" cy="246829"/>
                </a:xfrm>
                <a:custGeom>
                  <a:avLst/>
                  <a:gdLst/>
                  <a:ahLst/>
                  <a:cxnLst/>
                  <a:rect l="l" t="t" r="r" b="b"/>
                  <a:pathLst>
                    <a:path w="363282" h="246829" extrusionOk="0">
                      <a:moveTo>
                        <a:pt x="3132" y="11875"/>
                      </a:moveTo>
                      <a:cubicBezTo>
                        <a:pt x="36380" y="26061"/>
                        <a:pt x="71401" y="38474"/>
                        <a:pt x="104650" y="53546"/>
                      </a:cubicBezTo>
                      <a:cubicBezTo>
                        <a:pt x="123712" y="61969"/>
                        <a:pt x="145434" y="65959"/>
                        <a:pt x="163167" y="76155"/>
                      </a:cubicBezTo>
                      <a:cubicBezTo>
                        <a:pt x="182672" y="87238"/>
                        <a:pt x="199075" y="103197"/>
                        <a:pt x="216807" y="116940"/>
                      </a:cubicBezTo>
                      <a:cubicBezTo>
                        <a:pt x="246952" y="139992"/>
                        <a:pt x="265128" y="173240"/>
                        <a:pt x="289510" y="201612"/>
                      </a:cubicBezTo>
                      <a:cubicBezTo>
                        <a:pt x="312119" y="227767"/>
                        <a:pt x="333397" y="233974"/>
                        <a:pt x="362656" y="246829"/>
                      </a:cubicBezTo>
                      <a:cubicBezTo>
                        <a:pt x="363099" y="246829"/>
                        <a:pt x="363542" y="246386"/>
                        <a:pt x="363099" y="246386"/>
                      </a:cubicBezTo>
                      <a:cubicBezTo>
                        <a:pt x="336501" y="230870"/>
                        <a:pt x="312119" y="220674"/>
                        <a:pt x="291726" y="196292"/>
                      </a:cubicBezTo>
                      <a:cubicBezTo>
                        <a:pt x="264684" y="164374"/>
                        <a:pt x="246509" y="128022"/>
                        <a:pt x="215920" y="98764"/>
                      </a:cubicBezTo>
                      <a:cubicBezTo>
                        <a:pt x="183559" y="67732"/>
                        <a:pt x="149867" y="52217"/>
                        <a:pt x="111299" y="30938"/>
                      </a:cubicBezTo>
                      <a:cubicBezTo>
                        <a:pt x="82484" y="15422"/>
                        <a:pt x="39926" y="-2754"/>
                        <a:pt x="6678" y="349"/>
                      </a:cubicBezTo>
                      <a:cubicBezTo>
                        <a:pt x="915" y="793"/>
                        <a:pt x="-3075" y="9216"/>
                        <a:pt x="3132" y="11875"/>
                      </a:cubicBezTo>
                      <a:lnTo>
                        <a:pt x="3132" y="11875"/>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5" name="Google Shape;925;p29"/>
                <p:cNvSpPr/>
                <p:nvPr/>
              </p:nvSpPr>
              <p:spPr>
                <a:xfrm>
                  <a:off x="2147494" y="3135085"/>
                  <a:ext cx="81293" cy="13340"/>
                </a:xfrm>
                <a:custGeom>
                  <a:avLst/>
                  <a:gdLst/>
                  <a:ahLst/>
                  <a:cxnLst/>
                  <a:rect l="l" t="t" r="r" b="b"/>
                  <a:pathLst>
                    <a:path w="81293" h="13340" extrusionOk="0">
                      <a:moveTo>
                        <a:pt x="3493" y="11083"/>
                      </a:moveTo>
                      <a:cubicBezTo>
                        <a:pt x="15019" y="14629"/>
                        <a:pt x="24772" y="13742"/>
                        <a:pt x="35855" y="10196"/>
                      </a:cubicBezTo>
                      <a:cubicBezTo>
                        <a:pt x="49597" y="5763"/>
                        <a:pt x="66443" y="3546"/>
                        <a:pt x="80629" y="1330"/>
                      </a:cubicBezTo>
                      <a:cubicBezTo>
                        <a:pt x="81516" y="1330"/>
                        <a:pt x="81516" y="0"/>
                        <a:pt x="80629" y="0"/>
                      </a:cubicBezTo>
                      <a:cubicBezTo>
                        <a:pt x="68660" y="443"/>
                        <a:pt x="55360" y="887"/>
                        <a:pt x="43391" y="2660"/>
                      </a:cubicBezTo>
                      <a:cubicBezTo>
                        <a:pt x="34525" y="3990"/>
                        <a:pt x="27875" y="5763"/>
                        <a:pt x="19009" y="3546"/>
                      </a:cubicBezTo>
                      <a:cubicBezTo>
                        <a:pt x="12359" y="1773"/>
                        <a:pt x="10143" y="443"/>
                        <a:pt x="3493" y="1773"/>
                      </a:cubicBezTo>
                      <a:cubicBezTo>
                        <a:pt x="-1383" y="3103"/>
                        <a:pt x="-940" y="9753"/>
                        <a:pt x="3493" y="11083"/>
                      </a:cubicBezTo>
                      <a:lnTo>
                        <a:pt x="3493" y="11083"/>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6" name="Google Shape;926;p29"/>
                <p:cNvSpPr/>
                <p:nvPr/>
              </p:nvSpPr>
              <p:spPr>
                <a:xfrm>
                  <a:off x="2236724" y="3052984"/>
                  <a:ext cx="232483" cy="80328"/>
                </a:xfrm>
                <a:custGeom>
                  <a:avLst/>
                  <a:gdLst/>
                  <a:ahLst/>
                  <a:cxnLst/>
                  <a:rect l="l" t="t" r="r" b="b"/>
                  <a:pathLst>
                    <a:path w="232483" h="80328" extrusionOk="0">
                      <a:moveTo>
                        <a:pt x="265" y="80328"/>
                      </a:moveTo>
                      <a:cubicBezTo>
                        <a:pt x="17998" y="79442"/>
                        <a:pt x="32183" y="72349"/>
                        <a:pt x="48143" y="66586"/>
                      </a:cubicBezTo>
                      <a:cubicBezTo>
                        <a:pt x="70308" y="58606"/>
                        <a:pt x="91587" y="61709"/>
                        <a:pt x="113752" y="55503"/>
                      </a:cubicBezTo>
                      <a:cubicBezTo>
                        <a:pt x="139908" y="47967"/>
                        <a:pt x="164290" y="29348"/>
                        <a:pt x="189558" y="19152"/>
                      </a:cubicBezTo>
                      <a:cubicBezTo>
                        <a:pt x="202858" y="13389"/>
                        <a:pt x="220590" y="10729"/>
                        <a:pt x="232116" y="1419"/>
                      </a:cubicBezTo>
                      <a:cubicBezTo>
                        <a:pt x="233003" y="976"/>
                        <a:pt x="232116" y="-354"/>
                        <a:pt x="231229" y="89"/>
                      </a:cubicBezTo>
                      <a:cubicBezTo>
                        <a:pt x="210837" y="5852"/>
                        <a:pt x="193105" y="6739"/>
                        <a:pt x="173156" y="15605"/>
                      </a:cubicBezTo>
                      <a:cubicBezTo>
                        <a:pt x="152320" y="24915"/>
                        <a:pt x="134588" y="37771"/>
                        <a:pt x="112866" y="44420"/>
                      </a:cubicBezTo>
                      <a:cubicBezTo>
                        <a:pt x="96907" y="49297"/>
                        <a:pt x="79174" y="49297"/>
                        <a:pt x="63658" y="54616"/>
                      </a:cubicBezTo>
                      <a:cubicBezTo>
                        <a:pt x="41493" y="62153"/>
                        <a:pt x="25534" y="77668"/>
                        <a:pt x="1152" y="79442"/>
                      </a:cubicBezTo>
                      <a:cubicBezTo>
                        <a:pt x="-178" y="79885"/>
                        <a:pt x="-178" y="80328"/>
                        <a:pt x="265" y="80328"/>
                      </a:cubicBezTo>
                      <a:lnTo>
                        <a:pt x="265" y="80328"/>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7" name="Google Shape;927;p29"/>
                <p:cNvSpPr/>
                <p:nvPr/>
              </p:nvSpPr>
              <p:spPr>
                <a:xfrm>
                  <a:off x="2076067" y="2972918"/>
                  <a:ext cx="241624" cy="104711"/>
                </a:xfrm>
                <a:custGeom>
                  <a:avLst/>
                  <a:gdLst/>
                  <a:ahLst/>
                  <a:cxnLst/>
                  <a:rect l="l" t="t" r="r" b="b"/>
                  <a:pathLst>
                    <a:path w="241624" h="104711" extrusionOk="0">
                      <a:moveTo>
                        <a:pt x="0" y="101877"/>
                      </a:moveTo>
                      <a:cubicBezTo>
                        <a:pt x="34135" y="114733"/>
                        <a:pt x="78909" y="80598"/>
                        <a:pt x="109054" y="64639"/>
                      </a:cubicBezTo>
                      <a:cubicBezTo>
                        <a:pt x="152055" y="42030"/>
                        <a:pt x="207469" y="42917"/>
                        <a:pt x="241160" y="3463"/>
                      </a:cubicBezTo>
                      <a:cubicBezTo>
                        <a:pt x="242490" y="1689"/>
                        <a:pt x="240717" y="-970"/>
                        <a:pt x="238944" y="359"/>
                      </a:cubicBezTo>
                      <a:cubicBezTo>
                        <a:pt x="168014" y="52227"/>
                        <a:pt x="77579" y="64196"/>
                        <a:pt x="0" y="101877"/>
                      </a:cubicBezTo>
                      <a:cubicBezTo>
                        <a:pt x="0" y="101434"/>
                        <a:pt x="0" y="101877"/>
                        <a:pt x="0" y="101877"/>
                      </a:cubicBezTo>
                      <a:lnTo>
                        <a:pt x="0" y="10187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8" name="Google Shape;928;p29"/>
                <p:cNvSpPr/>
                <p:nvPr/>
              </p:nvSpPr>
              <p:spPr>
                <a:xfrm>
                  <a:off x="1994089" y="3030211"/>
                  <a:ext cx="59147" cy="129699"/>
                </a:xfrm>
                <a:custGeom>
                  <a:avLst/>
                  <a:gdLst/>
                  <a:ahLst/>
                  <a:cxnLst/>
                  <a:rect l="l" t="t" r="r" b="b"/>
                  <a:pathLst>
                    <a:path w="59147" h="129699" extrusionOk="0">
                      <a:moveTo>
                        <a:pt x="409" y="4687"/>
                      </a:moveTo>
                      <a:cubicBezTo>
                        <a:pt x="14595" y="24192"/>
                        <a:pt x="21245" y="53007"/>
                        <a:pt x="27894" y="76503"/>
                      </a:cubicBezTo>
                      <a:cubicBezTo>
                        <a:pt x="30111" y="84926"/>
                        <a:pt x="32327" y="95565"/>
                        <a:pt x="37204" y="102658"/>
                      </a:cubicBezTo>
                      <a:cubicBezTo>
                        <a:pt x="43410" y="111968"/>
                        <a:pt x="50503" y="117731"/>
                        <a:pt x="54936" y="128813"/>
                      </a:cubicBezTo>
                      <a:cubicBezTo>
                        <a:pt x="54936" y="129257"/>
                        <a:pt x="55379" y="129700"/>
                        <a:pt x="56266" y="129700"/>
                      </a:cubicBezTo>
                      <a:cubicBezTo>
                        <a:pt x="57153" y="129700"/>
                        <a:pt x="58039" y="129700"/>
                        <a:pt x="58483" y="129700"/>
                      </a:cubicBezTo>
                      <a:cubicBezTo>
                        <a:pt x="59369" y="129700"/>
                        <a:pt x="59369" y="128370"/>
                        <a:pt x="58483" y="127927"/>
                      </a:cubicBezTo>
                      <a:cubicBezTo>
                        <a:pt x="57596" y="127483"/>
                        <a:pt x="54493" y="112854"/>
                        <a:pt x="53163" y="110194"/>
                      </a:cubicBezTo>
                      <a:cubicBezTo>
                        <a:pt x="50060" y="105318"/>
                        <a:pt x="44740" y="102215"/>
                        <a:pt x="41637" y="97782"/>
                      </a:cubicBezTo>
                      <a:cubicBezTo>
                        <a:pt x="34987" y="88915"/>
                        <a:pt x="34101" y="77833"/>
                        <a:pt x="31441" y="67193"/>
                      </a:cubicBezTo>
                      <a:cubicBezTo>
                        <a:pt x="25678" y="44584"/>
                        <a:pt x="20358" y="19316"/>
                        <a:pt x="5285" y="697"/>
                      </a:cubicBezTo>
                      <a:cubicBezTo>
                        <a:pt x="3069" y="-1520"/>
                        <a:pt x="-1364" y="2027"/>
                        <a:pt x="409" y="4687"/>
                      </a:cubicBezTo>
                      <a:lnTo>
                        <a:pt x="409" y="468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9" name="Google Shape;929;p29"/>
                <p:cNvSpPr/>
                <p:nvPr/>
              </p:nvSpPr>
              <p:spPr>
                <a:xfrm>
                  <a:off x="1955447" y="2860866"/>
                  <a:ext cx="422061" cy="156845"/>
                </a:xfrm>
                <a:custGeom>
                  <a:avLst/>
                  <a:gdLst/>
                  <a:ahLst/>
                  <a:cxnLst/>
                  <a:rect l="l" t="t" r="r" b="b"/>
                  <a:pathLst>
                    <a:path w="422061" h="156845" extrusionOk="0">
                      <a:moveTo>
                        <a:pt x="483" y="152752"/>
                      </a:moveTo>
                      <a:cubicBezTo>
                        <a:pt x="26195" y="165165"/>
                        <a:pt x="50577" y="146989"/>
                        <a:pt x="70083" y="129700"/>
                      </a:cubicBezTo>
                      <a:cubicBezTo>
                        <a:pt x="109094" y="96009"/>
                        <a:pt x="148549" y="63647"/>
                        <a:pt x="197756" y="44141"/>
                      </a:cubicBezTo>
                      <a:cubicBezTo>
                        <a:pt x="237211" y="28625"/>
                        <a:pt x="291738" y="14883"/>
                        <a:pt x="333852" y="19759"/>
                      </a:cubicBezTo>
                      <a:cubicBezTo>
                        <a:pt x="365770" y="23306"/>
                        <a:pt x="395915" y="29512"/>
                        <a:pt x="421184" y="4687"/>
                      </a:cubicBezTo>
                      <a:cubicBezTo>
                        <a:pt x="423844" y="2027"/>
                        <a:pt x="419854" y="-1520"/>
                        <a:pt x="417194" y="697"/>
                      </a:cubicBezTo>
                      <a:cubicBezTo>
                        <a:pt x="382616" y="32172"/>
                        <a:pt x="327202" y="3357"/>
                        <a:pt x="285531" y="13996"/>
                      </a:cubicBezTo>
                      <a:cubicBezTo>
                        <a:pt x="255386" y="21533"/>
                        <a:pt x="226128" y="28625"/>
                        <a:pt x="196426" y="38378"/>
                      </a:cubicBezTo>
                      <a:cubicBezTo>
                        <a:pt x="163621" y="49461"/>
                        <a:pt x="128156" y="67193"/>
                        <a:pt x="99341" y="85812"/>
                      </a:cubicBezTo>
                      <a:cubicBezTo>
                        <a:pt x="66093" y="106648"/>
                        <a:pt x="39051" y="138123"/>
                        <a:pt x="927" y="150979"/>
                      </a:cubicBezTo>
                      <a:cubicBezTo>
                        <a:pt x="40" y="151865"/>
                        <a:pt x="-403" y="152752"/>
                        <a:pt x="483" y="152752"/>
                      </a:cubicBezTo>
                      <a:lnTo>
                        <a:pt x="483" y="152752"/>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sp>
        <p:nvSpPr>
          <p:cNvPr id="93" name="TextBox 92"/>
          <p:cNvSpPr txBox="1"/>
          <p:nvPr/>
        </p:nvSpPr>
        <p:spPr>
          <a:xfrm>
            <a:off x="0" y="1525407"/>
            <a:ext cx="9144000" cy="1608325"/>
          </a:xfrm>
          <a:prstGeom prst="rect">
            <a:avLst/>
          </a:prstGeom>
          <a:noFill/>
        </p:spPr>
        <p:txBody>
          <a:bodyPr wrap="square" rtlCol="0">
            <a:spAutoFit/>
          </a:bodyPr>
          <a:lstStyle/>
          <a:p>
            <a:pPr algn="ctr">
              <a:lnSpc>
                <a:spcPct val="150000"/>
              </a:lnSpc>
            </a:pPr>
            <a:r>
              <a:rPr lang="vi-VN" sz="3500" b="1"/>
              <a:t>CẢM ƠN </a:t>
            </a:r>
            <a:r>
              <a:rPr lang="en-US" sz="3500" b="1" smtClean="0"/>
              <a:t>CẢ LỚP </a:t>
            </a:r>
            <a:r>
              <a:rPr lang="vi-VN" sz="3500" b="1" smtClean="0"/>
              <a:t>ĐÃ </a:t>
            </a:r>
            <a:endParaRPr lang="vi-VN" sz="3500" b="1"/>
          </a:p>
          <a:p>
            <a:pPr algn="ctr">
              <a:lnSpc>
                <a:spcPct val="150000"/>
              </a:lnSpc>
            </a:pPr>
            <a:r>
              <a:rPr lang="vi-VN" sz="3500" b="1"/>
              <a:t>LẮNG NGHE, HẸN GẶP LẠI!</a:t>
            </a:r>
          </a:p>
        </p:txBody>
      </p:sp>
      <p:grpSp>
        <p:nvGrpSpPr>
          <p:cNvPr id="87" name="Google Shape;2207;p46"/>
          <p:cNvGrpSpPr/>
          <p:nvPr/>
        </p:nvGrpSpPr>
        <p:grpSpPr>
          <a:xfrm>
            <a:off x="7735304" y="3666555"/>
            <a:ext cx="1092894" cy="1295921"/>
            <a:chOff x="1394701" y="2167213"/>
            <a:chExt cx="1092785" cy="1295791"/>
          </a:xfrm>
        </p:grpSpPr>
        <p:sp>
          <p:nvSpPr>
            <p:cNvPr id="88" name="Google Shape;2208;p46"/>
            <p:cNvSpPr/>
            <p:nvPr/>
          </p:nvSpPr>
          <p:spPr>
            <a:xfrm>
              <a:off x="1394701" y="2167213"/>
              <a:ext cx="1092785" cy="1185069"/>
            </a:xfrm>
            <a:custGeom>
              <a:avLst/>
              <a:gdLst/>
              <a:ahLst/>
              <a:cxnLst/>
              <a:rect l="l" t="t" r="r" b="b"/>
              <a:pathLst>
                <a:path w="1092785" h="1185069" extrusionOk="0">
                  <a:moveTo>
                    <a:pt x="511579" y="893396"/>
                  </a:moveTo>
                  <a:cubicBezTo>
                    <a:pt x="504043" y="891180"/>
                    <a:pt x="489414" y="901376"/>
                    <a:pt x="483651" y="905809"/>
                  </a:cubicBezTo>
                  <a:cubicBezTo>
                    <a:pt x="476558" y="910685"/>
                    <a:pt x="476115" y="915118"/>
                    <a:pt x="471238" y="921768"/>
                  </a:cubicBezTo>
                  <a:cubicBezTo>
                    <a:pt x="466805" y="927531"/>
                    <a:pt x="461929" y="929304"/>
                    <a:pt x="457052" y="934180"/>
                  </a:cubicBezTo>
                  <a:cubicBezTo>
                    <a:pt x="449516" y="941717"/>
                    <a:pt x="442866" y="949253"/>
                    <a:pt x="434887" y="956789"/>
                  </a:cubicBezTo>
                  <a:cubicBezTo>
                    <a:pt x="428237" y="962996"/>
                    <a:pt x="421144" y="969202"/>
                    <a:pt x="418041" y="977625"/>
                  </a:cubicBezTo>
                  <a:cubicBezTo>
                    <a:pt x="414051" y="988264"/>
                    <a:pt x="410505" y="999790"/>
                    <a:pt x="410948" y="1011316"/>
                  </a:cubicBezTo>
                  <a:cubicBezTo>
                    <a:pt x="411835" y="1024172"/>
                    <a:pt x="418928" y="1033925"/>
                    <a:pt x="422031" y="1045894"/>
                  </a:cubicBezTo>
                  <a:cubicBezTo>
                    <a:pt x="425577" y="1057864"/>
                    <a:pt x="429124" y="1071606"/>
                    <a:pt x="431784" y="1083576"/>
                  </a:cubicBezTo>
                  <a:cubicBezTo>
                    <a:pt x="434000" y="1093329"/>
                    <a:pt x="436660" y="1118597"/>
                    <a:pt x="433557" y="1128793"/>
                  </a:cubicBezTo>
                  <a:cubicBezTo>
                    <a:pt x="426021" y="1151402"/>
                    <a:pt x="387896" y="1139876"/>
                    <a:pt x="382576" y="1122144"/>
                  </a:cubicBezTo>
                  <a:cubicBezTo>
                    <a:pt x="378586" y="1108845"/>
                    <a:pt x="381690" y="1091999"/>
                    <a:pt x="375927" y="1077813"/>
                  </a:cubicBezTo>
                  <a:cubicBezTo>
                    <a:pt x="374153" y="1073823"/>
                    <a:pt x="371493" y="1068060"/>
                    <a:pt x="367504" y="1065400"/>
                  </a:cubicBezTo>
                  <a:cubicBezTo>
                    <a:pt x="359081" y="1059637"/>
                    <a:pt x="361297" y="1062740"/>
                    <a:pt x="353318" y="1065843"/>
                  </a:cubicBezTo>
                  <a:cubicBezTo>
                    <a:pt x="342235" y="1070277"/>
                    <a:pt x="340018" y="1073380"/>
                    <a:pt x="333812" y="1084019"/>
                  </a:cubicBezTo>
                  <a:cubicBezTo>
                    <a:pt x="328049" y="1094215"/>
                    <a:pt x="320070" y="1101752"/>
                    <a:pt x="314307" y="1111948"/>
                  </a:cubicBezTo>
                  <a:cubicBezTo>
                    <a:pt x="298791" y="1138103"/>
                    <a:pt x="292584" y="1173124"/>
                    <a:pt x="259779" y="1183764"/>
                  </a:cubicBezTo>
                  <a:cubicBezTo>
                    <a:pt x="230521" y="1193073"/>
                    <a:pt x="239387" y="1150072"/>
                    <a:pt x="244264" y="1134556"/>
                  </a:cubicBezTo>
                  <a:cubicBezTo>
                    <a:pt x="255346" y="1099535"/>
                    <a:pt x="280615" y="1069390"/>
                    <a:pt x="299234" y="1038358"/>
                  </a:cubicBezTo>
                  <a:cubicBezTo>
                    <a:pt x="301894" y="1033925"/>
                    <a:pt x="302780" y="1026832"/>
                    <a:pt x="305884" y="1022842"/>
                  </a:cubicBezTo>
                  <a:cubicBezTo>
                    <a:pt x="310317" y="1016193"/>
                    <a:pt x="316080" y="1012203"/>
                    <a:pt x="320070" y="1005110"/>
                  </a:cubicBezTo>
                  <a:cubicBezTo>
                    <a:pt x="325833" y="994914"/>
                    <a:pt x="330266" y="979398"/>
                    <a:pt x="314750" y="978955"/>
                  </a:cubicBezTo>
                  <a:cubicBezTo>
                    <a:pt x="307214" y="978511"/>
                    <a:pt x="277512" y="997574"/>
                    <a:pt x="270862" y="1002007"/>
                  </a:cubicBezTo>
                  <a:cubicBezTo>
                    <a:pt x="259336" y="1009543"/>
                    <a:pt x="248697" y="1020183"/>
                    <a:pt x="237614" y="1028162"/>
                  </a:cubicBezTo>
                  <a:cubicBezTo>
                    <a:pt x="226531" y="1036585"/>
                    <a:pt x="213675" y="1050328"/>
                    <a:pt x="205252" y="1061854"/>
                  </a:cubicBezTo>
                  <a:cubicBezTo>
                    <a:pt x="196829" y="1073823"/>
                    <a:pt x="187520" y="1080029"/>
                    <a:pt x="176437" y="1089782"/>
                  </a:cubicBezTo>
                  <a:cubicBezTo>
                    <a:pt x="165798" y="1098648"/>
                    <a:pt x="156488" y="1104855"/>
                    <a:pt x="143189" y="1106628"/>
                  </a:cubicBezTo>
                  <a:cubicBezTo>
                    <a:pt x="129890" y="1108401"/>
                    <a:pt x="124127" y="1106185"/>
                    <a:pt x="130333" y="1094215"/>
                  </a:cubicBezTo>
                  <a:cubicBezTo>
                    <a:pt x="142302" y="1070720"/>
                    <a:pt x="165798" y="1049441"/>
                    <a:pt x="182200" y="1029049"/>
                  </a:cubicBezTo>
                  <a:cubicBezTo>
                    <a:pt x="192396" y="1016193"/>
                    <a:pt x="198603" y="1001564"/>
                    <a:pt x="210129" y="989594"/>
                  </a:cubicBezTo>
                  <a:cubicBezTo>
                    <a:pt x="224315" y="974522"/>
                    <a:pt x="242490" y="960779"/>
                    <a:pt x="260223" y="950583"/>
                  </a:cubicBezTo>
                  <a:cubicBezTo>
                    <a:pt x="283275" y="936840"/>
                    <a:pt x="309873" y="937727"/>
                    <a:pt x="332926" y="923098"/>
                  </a:cubicBezTo>
                  <a:cubicBezTo>
                    <a:pt x="353761" y="909798"/>
                    <a:pt x="375927" y="898716"/>
                    <a:pt x="383463" y="873004"/>
                  </a:cubicBezTo>
                  <a:cubicBezTo>
                    <a:pt x="392772" y="841529"/>
                    <a:pt x="352431" y="842859"/>
                    <a:pt x="334255" y="848622"/>
                  </a:cubicBezTo>
                  <a:cubicBezTo>
                    <a:pt x="324503" y="851725"/>
                    <a:pt x="318296" y="857488"/>
                    <a:pt x="309430" y="861478"/>
                  </a:cubicBezTo>
                  <a:cubicBezTo>
                    <a:pt x="300121" y="865911"/>
                    <a:pt x="290811" y="867684"/>
                    <a:pt x="281502" y="872117"/>
                  </a:cubicBezTo>
                  <a:cubicBezTo>
                    <a:pt x="270862" y="877437"/>
                    <a:pt x="261109" y="884086"/>
                    <a:pt x="250470" y="889406"/>
                  </a:cubicBezTo>
                  <a:cubicBezTo>
                    <a:pt x="241160" y="894283"/>
                    <a:pt x="230078" y="896056"/>
                    <a:pt x="221212" y="901376"/>
                  </a:cubicBezTo>
                  <a:cubicBezTo>
                    <a:pt x="207912" y="909355"/>
                    <a:pt x="194613" y="924871"/>
                    <a:pt x="184860" y="936840"/>
                  </a:cubicBezTo>
                  <a:cubicBezTo>
                    <a:pt x="175551" y="947923"/>
                    <a:pt x="171118" y="964326"/>
                    <a:pt x="160035" y="973635"/>
                  </a:cubicBezTo>
                  <a:cubicBezTo>
                    <a:pt x="148952" y="982501"/>
                    <a:pt x="133880" y="993584"/>
                    <a:pt x="121024" y="999790"/>
                  </a:cubicBezTo>
                  <a:cubicBezTo>
                    <a:pt x="110384" y="1004667"/>
                    <a:pt x="81569" y="1018853"/>
                    <a:pt x="70043" y="1011316"/>
                  </a:cubicBezTo>
                  <a:cubicBezTo>
                    <a:pt x="47434" y="995801"/>
                    <a:pt x="82012" y="951470"/>
                    <a:pt x="92652" y="939944"/>
                  </a:cubicBezTo>
                  <a:cubicBezTo>
                    <a:pt x="106394" y="925314"/>
                    <a:pt x="117920" y="909355"/>
                    <a:pt x="132106" y="895169"/>
                  </a:cubicBezTo>
                  <a:cubicBezTo>
                    <a:pt x="146292" y="880983"/>
                    <a:pt x="159148" y="872561"/>
                    <a:pt x="175551" y="861478"/>
                  </a:cubicBezTo>
                  <a:cubicBezTo>
                    <a:pt x="192840" y="849952"/>
                    <a:pt x="204366" y="832663"/>
                    <a:pt x="222985" y="823353"/>
                  </a:cubicBezTo>
                  <a:cubicBezTo>
                    <a:pt x="235397" y="817147"/>
                    <a:pt x="248697" y="812270"/>
                    <a:pt x="261553" y="806951"/>
                  </a:cubicBezTo>
                  <a:cubicBezTo>
                    <a:pt x="287265" y="796311"/>
                    <a:pt x="310760" y="794095"/>
                    <a:pt x="338689" y="794538"/>
                  </a:cubicBezTo>
                  <a:cubicBezTo>
                    <a:pt x="359524" y="794981"/>
                    <a:pt x="391886" y="786115"/>
                    <a:pt x="401639" y="766609"/>
                  </a:cubicBezTo>
                  <a:cubicBezTo>
                    <a:pt x="408288" y="753310"/>
                    <a:pt x="406515" y="749321"/>
                    <a:pt x="394546" y="744001"/>
                  </a:cubicBezTo>
                  <a:cubicBezTo>
                    <a:pt x="373710" y="734691"/>
                    <a:pt x="359081" y="740898"/>
                    <a:pt x="337359" y="745331"/>
                  </a:cubicBezTo>
                  <a:cubicBezTo>
                    <a:pt x="315193" y="750207"/>
                    <a:pt x="292141" y="755970"/>
                    <a:pt x="269976" y="759517"/>
                  </a:cubicBezTo>
                  <a:cubicBezTo>
                    <a:pt x="254460" y="762176"/>
                    <a:pt x="239387" y="759960"/>
                    <a:pt x="223871" y="760403"/>
                  </a:cubicBezTo>
                  <a:cubicBezTo>
                    <a:pt x="209242" y="761290"/>
                    <a:pt x="197273" y="766609"/>
                    <a:pt x="182200" y="766166"/>
                  </a:cubicBezTo>
                  <a:cubicBezTo>
                    <a:pt x="166241" y="765723"/>
                    <a:pt x="153385" y="771043"/>
                    <a:pt x="137426" y="771486"/>
                  </a:cubicBezTo>
                  <a:cubicBezTo>
                    <a:pt x="130333" y="771929"/>
                    <a:pt x="127230" y="774146"/>
                    <a:pt x="120580" y="775919"/>
                  </a:cubicBezTo>
                  <a:cubicBezTo>
                    <a:pt x="114817" y="777249"/>
                    <a:pt x="109054" y="775476"/>
                    <a:pt x="103734" y="776805"/>
                  </a:cubicBezTo>
                  <a:cubicBezTo>
                    <a:pt x="94425" y="779022"/>
                    <a:pt x="93538" y="783455"/>
                    <a:pt x="81569" y="783012"/>
                  </a:cubicBezTo>
                  <a:cubicBezTo>
                    <a:pt x="70930" y="782125"/>
                    <a:pt x="57630" y="778579"/>
                    <a:pt x="47877" y="773259"/>
                  </a:cubicBezTo>
                  <a:cubicBezTo>
                    <a:pt x="43444" y="771043"/>
                    <a:pt x="24382" y="755527"/>
                    <a:pt x="24825" y="749321"/>
                  </a:cubicBezTo>
                  <a:cubicBezTo>
                    <a:pt x="25712" y="736464"/>
                    <a:pt x="98858" y="724495"/>
                    <a:pt x="109497" y="721392"/>
                  </a:cubicBezTo>
                  <a:cubicBezTo>
                    <a:pt x="114374" y="720062"/>
                    <a:pt x="122353" y="718732"/>
                    <a:pt x="127673" y="717402"/>
                  </a:cubicBezTo>
                  <a:cubicBezTo>
                    <a:pt x="132993" y="716959"/>
                    <a:pt x="137869" y="716072"/>
                    <a:pt x="143189" y="715186"/>
                  </a:cubicBezTo>
                  <a:cubicBezTo>
                    <a:pt x="148065" y="711639"/>
                    <a:pt x="153385" y="708536"/>
                    <a:pt x="158705" y="706319"/>
                  </a:cubicBezTo>
                  <a:cubicBezTo>
                    <a:pt x="170674" y="702330"/>
                    <a:pt x="184860" y="697453"/>
                    <a:pt x="197273" y="695237"/>
                  </a:cubicBezTo>
                  <a:cubicBezTo>
                    <a:pt x="229634" y="689474"/>
                    <a:pt x="264213" y="693907"/>
                    <a:pt x="293914" y="706763"/>
                  </a:cubicBezTo>
                  <a:cubicBezTo>
                    <a:pt x="320956" y="718289"/>
                    <a:pt x="355978" y="715629"/>
                    <a:pt x="383020" y="706763"/>
                  </a:cubicBezTo>
                  <a:cubicBezTo>
                    <a:pt x="400752" y="701000"/>
                    <a:pt x="433557" y="699226"/>
                    <a:pt x="428237" y="672185"/>
                  </a:cubicBezTo>
                  <a:cubicBezTo>
                    <a:pt x="422917" y="644256"/>
                    <a:pt x="390999" y="649576"/>
                    <a:pt x="370164" y="649576"/>
                  </a:cubicBezTo>
                  <a:cubicBezTo>
                    <a:pt x="331596" y="649576"/>
                    <a:pt x="292141" y="652236"/>
                    <a:pt x="253573" y="650019"/>
                  </a:cubicBezTo>
                  <a:cubicBezTo>
                    <a:pt x="239387" y="649132"/>
                    <a:pt x="225645" y="643369"/>
                    <a:pt x="211015" y="643369"/>
                  </a:cubicBezTo>
                  <a:cubicBezTo>
                    <a:pt x="199489" y="643813"/>
                    <a:pt x="189737" y="648689"/>
                    <a:pt x="178654" y="649576"/>
                  </a:cubicBezTo>
                  <a:cubicBezTo>
                    <a:pt x="160035" y="651349"/>
                    <a:pt x="141416" y="641153"/>
                    <a:pt x="123683" y="636720"/>
                  </a:cubicBezTo>
                  <a:cubicBezTo>
                    <a:pt x="97085" y="630070"/>
                    <a:pt x="74919" y="622534"/>
                    <a:pt x="50094" y="611451"/>
                  </a:cubicBezTo>
                  <a:cubicBezTo>
                    <a:pt x="28815" y="600812"/>
                    <a:pt x="8866" y="594605"/>
                    <a:pt x="0" y="570667"/>
                  </a:cubicBezTo>
                  <a:cubicBezTo>
                    <a:pt x="12856" y="556924"/>
                    <a:pt x="38568" y="565347"/>
                    <a:pt x="54084" y="569337"/>
                  </a:cubicBezTo>
                  <a:cubicBezTo>
                    <a:pt x="77579" y="575986"/>
                    <a:pt x="104621" y="582193"/>
                    <a:pt x="129003" y="580863"/>
                  </a:cubicBezTo>
                  <a:cubicBezTo>
                    <a:pt x="140086" y="579976"/>
                    <a:pt x="150282" y="575986"/>
                    <a:pt x="161365" y="574656"/>
                  </a:cubicBezTo>
                  <a:cubicBezTo>
                    <a:pt x="172891" y="573327"/>
                    <a:pt x="185303" y="575100"/>
                    <a:pt x="196386" y="575100"/>
                  </a:cubicBezTo>
                  <a:cubicBezTo>
                    <a:pt x="226975" y="575100"/>
                    <a:pt x="253130" y="576873"/>
                    <a:pt x="282832" y="583523"/>
                  </a:cubicBezTo>
                  <a:cubicBezTo>
                    <a:pt x="302780" y="587956"/>
                    <a:pt x="323173" y="593275"/>
                    <a:pt x="344008" y="591946"/>
                  </a:cubicBezTo>
                  <a:cubicBezTo>
                    <a:pt x="360854" y="591059"/>
                    <a:pt x="379916" y="589729"/>
                    <a:pt x="388783" y="575100"/>
                  </a:cubicBezTo>
                  <a:cubicBezTo>
                    <a:pt x="398092" y="559584"/>
                    <a:pt x="396319" y="547615"/>
                    <a:pt x="376813" y="547171"/>
                  </a:cubicBezTo>
                  <a:cubicBezTo>
                    <a:pt x="338245" y="545841"/>
                    <a:pt x="297904" y="552491"/>
                    <a:pt x="260223" y="542295"/>
                  </a:cubicBezTo>
                  <a:cubicBezTo>
                    <a:pt x="225201" y="532985"/>
                    <a:pt x="191510" y="513036"/>
                    <a:pt x="157375" y="500180"/>
                  </a:cubicBezTo>
                  <a:cubicBezTo>
                    <a:pt x="131663" y="490428"/>
                    <a:pt x="103291" y="482448"/>
                    <a:pt x="84672" y="460726"/>
                  </a:cubicBezTo>
                  <a:cubicBezTo>
                    <a:pt x="78022" y="452746"/>
                    <a:pt x="53197" y="424818"/>
                    <a:pt x="59847" y="412848"/>
                  </a:cubicBezTo>
                  <a:cubicBezTo>
                    <a:pt x="72259" y="390683"/>
                    <a:pt x="135653" y="427921"/>
                    <a:pt x="148952" y="432797"/>
                  </a:cubicBezTo>
                  <a:cubicBezTo>
                    <a:pt x="178654" y="444323"/>
                    <a:pt x="209242" y="454963"/>
                    <a:pt x="238057" y="469149"/>
                  </a:cubicBezTo>
                  <a:cubicBezTo>
                    <a:pt x="250470" y="475355"/>
                    <a:pt x="262883" y="480675"/>
                    <a:pt x="275739" y="485994"/>
                  </a:cubicBezTo>
                  <a:cubicBezTo>
                    <a:pt x="293028" y="493531"/>
                    <a:pt x="304997" y="495304"/>
                    <a:pt x="323173" y="498407"/>
                  </a:cubicBezTo>
                  <a:cubicBezTo>
                    <a:pt x="343565" y="501510"/>
                    <a:pt x="364844" y="505057"/>
                    <a:pt x="385236" y="502840"/>
                  </a:cubicBezTo>
                  <a:cubicBezTo>
                    <a:pt x="408288" y="500180"/>
                    <a:pt x="402525" y="469592"/>
                    <a:pt x="387896" y="457623"/>
                  </a:cubicBezTo>
                  <a:cubicBezTo>
                    <a:pt x="358638" y="434127"/>
                    <a:pt x="309873" y="431467"/>
                    <a:pt x="274852" y="424374"/>
                  </a:cubicBezTo>
                  <a:cubicBezTo>
                    <a:pt x="242934" y="417725"/>
                    <a:pt x="212345" y="405312"/>
                    <a:pt x="186190" y="385363"/>
                  </a:cubicBezTo>
                  <a:cubicBezTo>
                    <a:pt x="174221" y="376054"/>
                    <a:pt x="159148" y="364084"/>
                    <a:pt x="149395" y="353002"/>
                  </a:cubicBezTo>
                  <a:cubicBezTo>
                    <a:pt x="140972" y="343249"/>
                    <a:pt x="135209" y="329063"/>
                    <a:pt x="127673" y="318423"/>
                  </a:cubicBezTo>
                  <a:cubicBezTo>
                    <a:pt x="117034" y="303351"/>
                    <a:pt x="86889" y="258133"/>
                    <a:pt x="100188" y="240401"/>
                  </a:cubicBezTo>
                  <a:cubicBezTo>
                    <a:pt x="135653" y="237741"/>
                    <a:pt x="160478" y="271876"/>
                    <a:pt x="186633" y="288722"/>
                  </a:cubicBezTo>
                  <a:cubicBezTo>
                    <a:pt x="203479" y="299804"/>
                    <a:pt x="216335" y="314434"/>
                    <a:pt x="232738" y="325960"/>
                  </a:cubicBezTo>
                  <a:cubicBezTo>
                    <a:pt x="250027" y="338372"/>
                    <a:pt x="269532" y="349012"/>
                    <a:pt x="287708" y="359651"/>
                  </a:cubicBezTo>
                  <a:cubicBezTo>
                    <a:pt x="303224" y="368517"/>
                    <a:pt x="393659" y="392013"/>
                    <a:pt x="375040" y="348125"/>
                  </a:cubicBezTo>
                  <a:cubicBezTo>
                    <a:pt x="363071" y="319310"/>
                    <a:pt x="329822" y="307784"/>
                    <a:pt x="304997" y="292712"/>
                  </a:cubicBezTo>
                  <a:cubicBezTo>
                    <a:pt x="280172" y="277639"/>
                    <a:pt x="248697" y="253700"/>
                    <a:pt x="232294" y="229762"/>
                  </a:cubicBezTo>
                  <a:cubicBezTo>
                    <a:pt x="221212" y="213359"/>
                    <a:pt x="203036" y="193410"/>
                    <a:pt x="204366" y="172574"/>
                  </a:cubicBezTo>
                  <a:cubicBezTo>
                    <a:pt x="205696" y="149966"/>
                    <a:pt x="230521" y="165925"/>
                    <a:pt x="243377" y="172574"/>
                  </a:cubicBezTo>
                  <a:cubicBezTo>
                    <a:pt x="272635" y="187647"/>
                    <a:pt x="301894" y="207153"/>
                    <a:pt x="333369" y="216019"/>
                  </a:cubicBezTo>
                  <a:cubicBezTo>
                    <a:pt x="344008" y="219122"/>
                    <a:pt x="359081" y="226215"/>
                    <a:pt x="369277" y="220009"/>
                  </a:cubicBezTo>
                  <a:cubicBezTo>
                    <a:pt x="382133" y="212472"/>
                    <a:pt x="377700" y="193410"/>
                    <a:pt x="377700" y="180554"/>
                  </a:cubicBezTo>
                  <a:cubicBezTo>
                    <a:pt x="377256" y="150852"/>
                    <a:pt x="375927" y="120707"/>
                    <a:pt x="380360" y="91449"/>
                  </a:cubicBezTo>
                  <a:cubicBezTo>
                    <a:pt x="383906" y="67510"/>
                    <a:pt x="389669" y="8107"/>
                    <a:pt x="419814" y="570"/>
                  </a:cubicBezTo>
                  <a:cubicBezTo>
                    <a:pt x="453506" y="-7852"/>
                    <a:pt x="452619" y="79479"/>
                    <a:pt x="454392" y="99428"/>
                  </a:cubicBezTo>
                  <a:cubicBezTo>
                    <a:pt x="455722" y="112284"/>
                    <a:pt x="454392" y="195627"/>
                    <a:pt x="483651" y="182327"/>
                  </a:cubicBezTo>
                  <a:cubicBezTo>
                    <a:pt x="495177" y="177008"/>
                    <a:pt x="503600" y="149522"/>
                    <a:pt x="509363" y="138883"/>
                  </a:cubicBezTo>
                  <a:cubicBezTo>
                    <a:pt x="518672" y="120707"/>
                    <a:pt x="530642" y="102532"/>
                    <a:pt x="545271" y="87902"/>
                  </a:cubicBezTo>
                  <a:cubicBezTo>
                    <a:pt x="553250" y="79923"/>
                    <a:pt x="570983" y="60417"/>
                    <a:pt x="581622" y="68397"/>
                  </a:cubicBezTo>
                  <a:cubicBezTo>
                    <a:pt x="592705" y="76820"/>
                    <a:pt x="586942" y="104748"/>
                    <a:pt x="585169" y="116274"/>
                  </a:cubicBezTo>
                  <a:cubicBezTo>
                    <a:pt x="574973" y="170358"/>
                    <a:pt x="536848" y="215132"/>
                    <a:pt x="514239" y="263896"/>
                  </a:cubicBezTo>
                  <a:cubicBezTo>
                    <a:pt x="506703" y="280299"/>
                    <a:pt x="489857" y="309557"/>
                    <a:pt x="498280" y="328176"/>
                  </a:cubicBezTo>
                  <a:cubicBezTo>
                    <a:pt x="506703" y="347239"/>
                    <a:pt x="532415" y="326846"/>
                    <a:pt x="542611" y="317980"/>
                  </a:cubicBezTo>
                  <a:cubicBezTo>
                    <a:pt x="564776" y="298475"/>
                    <a:pt x="586499" y="274093"/>
                    <a:pt x="603788" y="250154"/>
                  </a:cubicBezTo>
                  <a:cubicBezTo>
                    <a:pt x="621963" y="225772"/>
                    <a:pt x="634819" y="198286"/>
                    <a:pt x="654325" y="174791"/>
                  </a:cubicBezTo>
                  <a:cubicBezTo>
                    <a:pt x="674717" y="150409"/>
                    <a:pt x="686687" y="117604"/>
                    <a:pt x="723038" y="122481"/>
                  </a:cubicBezTo>
                  <a:cubicBezTo>
                    <a:pt x="730574" y="144203"/>
                    <a:pt x="718162" y="167255"/>
                    <a:pt x="710182" y="186760"/>
                  </a:cubicBezTo>
                  <a:cubicBezTo>
                    <a:pt x="696883" y="219565"/>
                    <a:pt x="682697" y="245277"/>
                    <a:pt x="660088" y="273206"/>
                  </a:cubicBezTo>
                  <a:cubicBezTo>
                    <a:pt x="636593" y="302464"/>
                    <a:pt x="623293" y="337486"/>
                    <a:pt x="594035" y="362754"/>
                  </a:cubicBezTo>
                  <a:cubicBezTo>
                    <a:pt x="569210" y="384033"/>
                    <a:pt x="541281" y="405756"/>
                    <a:pt x="525322" y="435457"/>
                  </a:cubicBezTo>
                  <a:cubicBezTo>
                    <a:pt x="511579" y="461169"/>
                    <a:pt x="527982" y="470479"/>
                    <a:pt x="551477" y="457179"/>
                  </a:cubicBezTo>
                  <a:cubicBezTo>
                    <a:pt x="579849" y="441220"/>
                    <a:pt x="607334" y="412848"/>
                    <a:pt x="627726" y="387580"/>
                  </a:cubicBezTo>
                  <a:cubicBezTo>
                    <a:pt x="648119" y="362311"/>
                    <a:pt x="667624" y="337486"/>
                    <a:pt x="689346" y="313104"/>
                  </a:cubicBezTo>
                  <a:cubicBezTo>
                    <a:pt x="710625" y="289608"/>
                    <a:pt x="723038" y="270989"/>
                    <a:pt x="755843" y="263010"/>
                  </a:cubicBezTo>
                  <a:cubicBezTo>
                    <a:pt x="770472" y="259463"/>
                    <a:pt x="840072" y="234638"/>
                    <a:pt x="841402" y="261680"/>
                  </a:cubicBezTo>
                  <a:cubicBezTo>
                    <a:pt x="842288" y="272319"/>
                    <a:pt x="822783" y="297145"/>
                    <a:pt x="818350" y="306454"/>
                  </a:cubicBezTo>
                  <a:cubicBezTo>
                    <a:pt x="803277" y="339259"/>
                    <a:pt x="786875" y="356548"/>
                    <a:pt x="758503" y="379157"/>
                  </a:cubicBezTo>
                  <a:cubicBezTo>
                    <a:pt x="733677" y="399549"/>
                    <a:pt x="705749" y="413735"/>
                    <a:pt x="680037" y="432354"/>
                  </a:cubicBezTo>
                  <a:cubicBezTo>
                    <a:pt x="654768" y="450530"/>
                    <a:pt x="630830" y="470035"/>
                    <a:pt x="607334" y="490871"/>
                  </a:cubicBezTo>
                  <a:cubicBezTo>
                    <a:pt x="586942" y="509490"/>
                    <a:pt x="564333" y="533872"/>
                    <a:pt x="550147" y="557811"/>
                  </a:cubicBezTo>
                  <a:cubicBezTo>
                    <a:pt x="545271" y="566233"/>
                    <a:pt x="529312" y="586626"/>
                    <a:pt x="533302" y="596822"/>
                  </a:cubicBezTo>
                  <a:cubicBezTo>
                    <a:pt x="538621" y="610121"/>
                    <a:pt x="555467" y="599925"/>
                    <a:pt x="562117" y="595492"/>
                  </a:cubicBezTo>
                  <a:cubicBezTo>
                    <a:pt x="617087" y="557811"/>
                    <a:pt x="663635" y="506830"/>
                    <a:pt x="715058" y="464272"/>
                  </a:cubicBezTo>
                  <a:cubicBezTo>
                    <a:pt x="740327" y="442993"/>
                    <a:pt x="763823" y="424374"/>
                    <a:pt x="795297" y="413292"/>
                  </a:cubicBezTo>
                  <a:cubicBezTo>
                    <a:pt x="817906" y="405312"/>
                    <a:pt x="840072" y="398219"/>
                    <a:pt x="863124" y="392013"/>
                  </a:cubicBezTo>
                  <a:cubicBezTo>
                    <a:pt x="878196" y="388023"/>
                    <a:pt x="884846" y="382703"/>
                    <a:pt x="899032" y="388466"/>
                  </a:cubicBezTo>
                  <a:cubicBezTo>
                    <a:pt x="903022" y="390240"/>
                    <a:pt x="909671" y="394229"/>
                    <a:pt x="913218" y="396446"/>
                  </a:cubicBezTo>
                  <a:cubicBezTo>
                    <a:pt x="916321" y="398219"/>
                    <a:pt x="919424" y="398219"/>
                    <a:pt x="921641" y="401766"/>
                  </a:cubicBezTo>
                  <a:cubicBezTo>
                    <a:pt x="928734" y="413292"/>
                    <a:pt x="911888" y="420828"/>
                    <a:pt x="903465" y="428364"/>
                  </a:cubicBezTo>
                  <a:cubicBezTo>
                    <a:pt x="897702" y="433684"/>
                    <a:pt x="892826" y="435901"/>
                    <a:pt x="885733" y="440334"/>
                  </a:cubicBezTo>
                  <a:cubicBezTo>
                    <a:pt x="866670" y="452303"/>
                    <a:pt x="852928" y="470035"/>
                    <a:pt x="833865" y="481561"/>
                  </a:cubicBezTo>
                  <a:cubicBezTo>
                    <a:pt x="784215" y="511263"/>
                    <a:pt x="725698" y="534315"/>
                    <a:pt x="684027" y="575100"/>
                  </a:cubicBezTo>
                  <a:cubicBezTo>
                    <a:pt x="676491" y="582636"/>
                    <a:pt x="670727" y="586626"/>
                    <a:pt x="661861" y="591502"/>
                  </a:cubicBezTo>
                  <a:cubicBezTo>
                    <a:pt x="648119" y="599482"/>
                    <a:pt x="639696" y="608791"/>
                    <a:pt x="628170" y="619431"/>
                  </a:cubicBezTo>
                  <a:cubicBezTo>
                    <a:pt x="615757" y="630957"/>
                    <a:pt x="577632" y="650462"/>
                    <a:pt x="578076" y="669525"/>
                  </a:cubicBezTo>
                  <a:cubicBezTo>
                    <a:pt x="579406" y="710753"/>
                    <a:pt x="709739" y="636277"/>
                    <a:pt x="727471" y="625637"/>
                  </a:cubicBezTo>
                  <a:cubicBezTo>
                    <a:pt x="750523" y="611895"/>
                    <a:pt x="774019" y="595935"/>
                    <a:pt x="797957" y="583966"/>
                  </a:cubicBezTo>
                  <a:cubicBezTo>
                    <a:pt x="815246" y="575100"/>
                    <a:pt x="833865" y="569337"/>
                    <a:pt x="850711" y="558697"/>
                  </a:cubicBezTo>
                  <a:cubicBezTo>
                    <a:pt x="861794" y="551604"/>
                    <a:pt x="870660" y="544511"/>
                    <a:pt x="883516" y="540078"/>
                  </a:cubicBezTo>
                  <a:cubicBezTo>
                    <a:pt x="914548" y="529882"/>
                    <a:pt x="959322" y="531212"/>
                    <a:pt x="989910" y="541851"/>
                  </a:cubicBezTo>
                  <a:cubicBezTo>
                    <a:pt x="1000993" y="545841"/>
                    <a:pt x="1012963" y="552491"/>
                    <a:pt x="1000993" y="563130"/>
                  </a:cubicBezTo>
                  <a:cubicBezTo>
                    <a:pt x="996117" y="567564"/>
                    <a:pt x="989910" y="566677"/>
                    <a:pt x="985034" y="569780"/>
                  </a:cubicBezTo>
                  <a:cubicBezTo>
                    <a:pt x="970848" y="577760"/>
                    <a:pt x="955776" y="586182"/>
                    <a:pt x="941590" y="595049"/>
                  </a:cubicBezTo>
                  <a:cubicBezTo>
                    <a:pt x="933167" y="600368"/>
                    <a:pt x="925631" y="607461"/>
                    <a:pt x="917208" y="612338"/>
                  </a:cubicBezTo>
                  <a:cubicBezTo>
                    <a:pt x="900362" y="622091"/>
                    <a:pt x="881300" y="626080"/>
                    <a:pt x="862681" y="631400"/>
                  </a:cubicBezTo>
                  <a:cubicBezTo>
                    <a:pt x="828989" y="641596"/>
                    <a:pt x="797071" y="655782"/>
                    <a:pt x="764266" y="669081"/>
                  </a:cubicBezTo>
                  <a:cubicBezTo>
                    <a:pt x="737667" y="679721"/>
                    <a:pt x="714172" y="696567"/>
                    <a:pt x="689346" y="710309"/>
                  </a:cubicBezTo>
                  <a:cubicBezTo>
                    <a:pt x="677820" y="716959"/>
                    <a:pt x="650335" y="728928"/>
                    <a:pt x="655655" y="746217"/>
                  </a:cubicBezTo>
                  <a:cubicBezTo>
                    <a:pt x="667624" y="750650"/>
                    <a:pt x="679594" y="745774"/>
                    <a:pt x="690233" y="740454"/>
                  </a:cubicBezTo>
                  <a:cubicBezTo>
                    <a:pt x="709739" y="731145"/>
                    <a:pt x="728801" y="720505"/>
                    <a:pt x="747863" y="710753"/>
                  </a:cubicBezTo>
                  <a:cubicBezTo>
                    <a:pt x="763823" y="702330"/>
                    <a:pt x="778452" y="690360"/>
                    <a:pt x="794854" y="683267"/>
                  </a:cubicBezTo>
                  <a:cubicBezTo>
                    <a:pt x="808597" y="677504"/>
                    <a:pt x="823669" y="675731"/>
                    <a:pt x="838742" y="672628"/>
                  </a:cubicBezTo>
                  <a:cubicBezTo>
                    <a:pt x="860021" y="667751"/>
                    <a:pt x="885289" y="665535"/>
                    <a:pt x="907012" y="669968"/>
                  </a:cubicBezTo>
                  <a:cubicBezTo>
                    <a:pt x="929177" y="674401"/>
                    <a:pt x="950456" y="674401"/>
                    <a:pt x="973065" y="674401"/>
                  </a:cubicBezTo>
                  <a:cubicBezTo>
                    <a:pt x="983704" y="674401"/>
                    <a:pt x="994787" y="671298"/>
                    <a:pt x="1000993" y="681937"/>
                  </a:cubicBezTo>
                  <a:cubicBezTo>
                    <a:pt x="1013406" y="703216"/>
                    <a:pt x="985034" y="731145"/>
                    <a:pt x="969518" y="737794"/>
                  </a:cubicBezTo>
                  <a:cubicBezTo>
                    <a:pt x="938043" y="750650"/>
                    <a:pt x="906125" y="744001"/>
                    <a:pt x="873763" y="748434"/>
                  </a:cubicBezTo>
                  <a:cubicBezTo>
                    <a:pt x="857804" y="750650"/>
                    <a:pt x="840515" y="750650"/>
                    <a:pt x="824556" y="753754"/>
                  </a:cubicBezTo>
                  <a:cubicBezTo>
                    <a:pt x="809927" y="756413"/>
                    <a:pt x="796184" y="764836"/>
                    <a:pt x="781998" y="769713"/>
                  </a:cubicBezTo>
                  <a:cubicBezTo>
                    <a:pt x="755843" y="778579"/>
                    <a:pt x="723038" y="785228"/>
                    <a:pt x="701759" y="804291"/>
                  </a:cubicBezTo>
                  <a:cubicBezTo>
                    <a:pt x="688903" y="816260"/>
                    <a:pt x="673831" y="841085"/>
                    <a:pt x="694223" y="849508"/>
                  </a:cubicBezTo>
                  <a:cubicBezTo>
                    <a:pt x="720821" y="860591"/>
                    <a:pt x="769142" y="843745"/>
                    <a:pt x="795297" y="836209"/>
                  </a:cubicBezTo>
                  <a:cubicBezTo>
                    <a:pt x="824999" y="827343"/>
                    <a:pt x="856474" y="811384"/>
                    <a:pt x="883959" y="797198"/>
                  </a:cubicBezTo>
                  <a:cubicBezTo>
                    <a:pt x="900362" y="788775"/>
                    <a:pt x="961539" y="783012"/>
                    <a:pt x="940260" y="818477"/>
                  </a:cubicBezTo>
                  <a:cubicBezTo>
                    <a:pt x="933610" y="829559"/>
                    <a:pt x="919424" y="836652"/>
                    <a:pt x="908785" y="842416"/>
                  </a:cubicBezTo>
                  <a:cubicBezTo>
                    <a:pt x="895929" y="849065"/>
                    <a:pt x="885733" y="857931"/>
                    <a:pt x="874207" y="866354"/>
                  </a:cubicBezTo>
                  <a:cubicBezTo>
                    <a:pt x="863567" y="874334"/>
                    <a:pt x="804164" y="891623"/>
                    <a:pt x="813473" y="914675"/>
                  </a:cubicBezTo>
                  <a:cubicBezTo>
                    <a:pt x="826329" y="918665"/>
                    <a:pt x="843175" y="912015"/>
                    <a:pt x="855588" y="910685"/>
                  </a:cubicBezTo>
                  <a:cubicBezTo>
                    <a:pt x="869330" y="909355"/>
                    <a:pt x="882630" y="909355"/>
                    <a:pt x="896372" y="906252"/>
                  </a:cubicBezTo>
                  <a:cubicBezTo>
                    <a:pt x="924301" y="899602"/>
                    <a:pt x="954446" y="891180"/>
                    <a:pt x="981487" y="881427"/>
                  </a:cubicBezTo>
                  <a:cubicBezTo>
                    <a:pt x="1002766" y="873890"/>
                    <a:pt x="1024932" y="865467"/>
                    <a:pt x="1047097" y="860148"/>
                  </a:cubicBezTo>
                  <a:cubicBezTo>
                    <a:pt x="1055520" y="857931"/>
                    <a:pt x="1081232" y="855271"/>
                    <a:pt x="1088325" y="861921"/>
                  </a:cubicBezTo>
                  <a:cubicBezTo>
                    <a:pt x="1095418" y="868571"/>
                    <a:pt x="1092758" y="891180"/>
                    <a:pt x="1089212" y="899602"/>
                  </a:cubicBezTo>
                  <a:cubicBezTo>
                    <a:pt x="1081676" y="916005"/>
                    <a:pt x="1055077" y="931521"/>
                    <a:pt x="1041334" y="941274"/>
                  </a:cubicBezTo>
                  <a:cubicBezTo>
                    <a:pt x="1018726" y="957233"/>
                    <a:pt x="993014" y="976738"/>
                    <a:pt x="965972" y="984275"/>
                  </a:cubicBezTo>
                  <a:cubicBezTo>
                    <a:pt x="941146" y="991367"/>
                    <a:pt x="915434" y="983388"/>
                    <a:pt x="890166" y="988264"/>
                  </a:cubicBezTo>
                  <a:cubicBezTo>
                    <a:pt x="880413" y="990038"/>
                    <a:pt x="848495" y="994027"/>
                    <a:pt x="844948" y="1003780"/>
                  </a:cubicBezTo>
                  <a:cubicBezTo>
                    <a:pt x="837855" y="1021069"/>
                    <a:pt x="875980" y="1034369"/>
                    <a:pt x="884846" y="1040132"/>
                  </a:cubicBezTo>
                  <a:cubicBezTo>
                    <a:pt x="900362" y="1050771"/>
                    <a:pt x="922971" y="1068947"/>
                    <a:pt x="908341" y="1089782"/>
                  </a:cubicBezTo>
                  <a:cubicBezTo>
                    <a:pt x="899032" y="1103082"/>
                    <a:pt x="865340" y="1103968"/>
                    <a:pt x="850268" y="1104855"/>
                  </a:cubicBezTo>
                  <a:cubicBezTo>
                    <a:pt x="826772" y="1106185"/>
                    <a:pt x="794411" y="1107515"/>
                    <a:pt x="776235" y="1090669"/>
                  </a:cubicBezTo>
                  <a:cubicBezTo>
                    <a:pt x="758946" y="1074266"/>
                    <a:pt x="750523" y="1048998"/>
                    <a:pt x="732791" y="1033039"/>
                  </a:cubicBezTo>
                  <a:cubicBezTo>
                    <a:pt x="727028" y="1028162"/>
                    <a:pt x="703976" y="1009987"/>
                    <a:pt x="695996" y="1016193"/>
                  </a:cubicBezTo>
                  <a:cubicBezTo>
                    <a:pt x="688017" y="1022399"/>
                    <a:pt x="700429" y="1048111"/>
                    <a:pt x="700429" y="1053874"/>
                  </a:cubicBezTo>
                  <a:cubicBezTo>
                    <a:pt x="634819" y="1071163"/>
                    <a:pt x="606891" y="982944"/>
                    <a:pt x="583396" y="936840"/>
                  </a:cubicBezTo>
                  <a:cubicBezTo>
                    <a:pt x="576746" y="923984"/>
                    <a:pt x="573199" y="924871"/>
                    <a:pt x="562560" y="919108"/>
                  </a:cubicBezTo>
                  <a:cubicBezTo>
                    <a:pt x="552364" y="913788"/>
                    <a:pt x="543498" y="906695"/>
                    <a:pt x="532858" y="902262"/>
                  </a:cubicBezTo>
                  <a:cubicBezTo>
                    <a:pt x="520446" y="896499"/>
                    <a:pt x="512466" y="898716"/>
                    <a:pt x="511579" y="893396"/>
                  </a:cubicBezTo>
                  <a:close/>
                </a:path>
              </a:pathLst>
            </a:custGeom>
            <a:solidFill>
              <a:srgbClr val="D7D18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89" name="Google Shape;2209;p46"/>
            <p:cNvGrpSpPr/>
            <p:nvPr/>
          </p:nvGrpSpPr>
          <p:grpSpPr>
            <a:xfrm>
              <a:off x="1432160" y="2222976"/>
              <a:ext cx="1037047" cy="1240028"/>
              <a:chOff x="1432160" y="2222976"/>
              <a:chExt cx="1037047" cy="1240028"/>
            </a:xfrm>
          </p:grpSpPr>
          <p:sp>
            <p:nvSpPr>
              <p:cNvPr id="90" name="Google Shape;2210;p46"/>
              <p:cNvSpPr/>
              <p:nvPr/>
            </p:nvSpPr>
            <p:spPr>
              <a:xfrm>
                <a:off x="1833134" y="2489294"/>
                <a:ext cx="142576" cy="973710"/>
              </a:xfrm>
              <a:custGeom>
                <a:avLst/>
                <a:gdLst/>
                <a:ahLst/>
                <a:cxnLst/>
                <a:rect l="l" t="t" r="r" b="b"/>
                <a:pathLst>
                  <a:path w="142576" h="973710" extrusionOk="0">
                    <a:moveTo>
                      <a:pt x="0" y="332"/>
                    </a:moveTo>
                    <a:cubicBezTo>
                      <a:pt x="2217" y="44220"/>
                      <a:pt x="7536" y="87664"/>
                      <a:pt x="9309" y="131109"/>
                    </a:cubicBezTo>
                    <a:cubicBezTo>
                      <a:pt x="11083" y="171007"/>
                      <a:pt x="12856" y="207802"/>
                      <a:pt x="23939" y="246813"/>
                    </a:cubicBezTo>
                    <a:cubicBezTo>
                      <a:pt x="45661" y="325279"/>
                      <a:pt x="43444" y="405961"/>
                      <a:pt x="52311" y="485756"/>
                    </a:cubicBezTo>
                    <a:cubicBezTo>
                      <a:pt x="61177" y="562449"/>
                      <a:pt x="66940" y="638255"/>
                      <a:pt x="81126" y="714504"/>
                    </a:cubicBezTo>
                    <a:cubicBezTo>
                      <a:pt x="96641" y="798290"/>
                      <a:pt x="137869" y="870549"/>
                      <a:pt x="116590" y="958325"/>
                    </a:cubicBezTo>
                    <a:cubicBezTo>
                      <a:pt x="112157" y="976057"/>
                      <a:pt x="140086" y="980047"/>
                      <a:pt x="141416" y="961871"/>
                    </a:cubicBezTo>
                    <a:cubicBezTo>
                      <a:pt x="146735" y="887838"/>
                      <a:pt x="132993" y="819125"/>
                      <a:pt x="116147" y="747309"/>
                    </a:cubicBezTo>
                    <a:cubicBezTo>
                      <a:pt x="97085" y="665297"/>
                      <a:pt x="83342" y="580182"/>
                      <a:pt x="70043" y="497283"/>
                    </a:cubicBezTo>
                    <a:cubicBezTo>
                      <a:pt x="58517" y="426353"/>
                      <a:pt x="53197" y="355867"/>
                      <a:pt x="39011" y="284937"/>
                    </a:cubicBezTo>
                    <a:cubicBezTo>
                      <a:pt x="29258" y="234843"/>
                      <a:pt x="17289" y="188739"/>
                      <a:pt x="15073" y="137315"/>
                    </a:cubicBezTo>
                    <a:cubicBezTo>
                      <a:pt x="13299" y="91211"/>
                      <a:pt x="4433" y="45994"/>
                      <a:pt x="443" y="332"/>
                    </a:cubicBezTo>
                    <a:cubicBezTo>
                      <a:pt x="887" y="-111"/>
                      <a:pt x="0" y="-111"/>
                      <a:pt x="0" y="332"/>
                    </a:cubicBezTo>
                    <a:lnTo>
                      <a:pt x="0" y="332"/>
                    </a:lnTo>
                    <a:close/>
                  </a:path>
                </a:pathLst>
              </a:custGeom>
              <a:solidFill>
                <a:srgbClr val="1D685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 name="Google Shape;2211;p46"/>
              <p:cNvSpPr/>
              <p:nvPr/>
            </p:nvSpPr>
            <p:spPr>
              <a:xfrm>
                <a:off x="1660243" y="2995720"/>
                <a:ext cx="242424" cy="315976"/>
              </a:xfrm>
              <a:custGeom>
                <a:avLst/>
                <a:gdLst/>
                <a:ahLst/>
                <a:cxnLst/>
                <a:rect l="l" t="t" r="r" b="b"/>
                <a:pathLst>
                  <a:path w="242424" h="315976" extrusionOk="0">
                    <a:moveTo>
                      <a:pt x="887" y="315802"/>
                    </a:moveTo>
                    <a:cubicBezTo>
                      <a:pt x="21279" y="306493"/>
                      <a:pt x="29702" y="276791"/>
                      <a:pt x="40341" y="258172"/>
                    </a:cubicBezTo>
                    <a:cubicBezTo>
                      <a:pt x="57630" y="229357"/>
                      <a:pt x="81569" y="205862"/>
                      <a:pt x="97085" y="176160"/>
                    </a:cubicBezTo>
                    <a:cubicBezTo>
                      <a:pt x="117477" y="137149"/>
                      <a:pt x="127673" y="98581"/>
                      <a:pt x="167571" y="74199"/>
                    </a:cubicBezTo>
                    <a:cubicBezTo>
                      <a:pt x="195056" y="57353"/>
                      <a:pt x="215892" y="46270"/>
                      <a:pt x="238501" y="23661"/>
                    </a:cubicBezTo>
                    <a:cubicBezTo>
                      <a:pt x="250913" y="11249"/>
                      <a:pt x="230964" y="-8700"/>
                      <a:pt x="218995" y="4156"/>
                    </a:cubicBezTo>
                    <a:cubicBezTo>
                      <a:pt x="178654" y="48487"/>
                      <a:pt x="125457" y="63559"/>
                      <a:pt x="104621" y="125179"/>
                    </a:cubicBezTo>
                    <a:cubicBezTo>
                      <a:pt x="91765" y="163304"/>
                      <a:pt x="75806" y="190346"/>
                      <a:pt x="53640" y="222707"/>
                    </a:cubicBezTo>
                    <a:cubicBezTo>
                      <a:pt x="33692" y="251522"/>
                      <a:pt x="21722" y="287430"/>
                      <a:pt x="0" y="314916"/>
                    </a:cubicBezTo>
                    <a:cubicBezTo>
                      <a:pt x="0" y="315802"/>
                      <a:pt x="443" y="316246"/>
                      <a:pt x="887" y="315802"/>
                    </a:cubicBezTo>
                    <a:lnTo>
                      <a:pt x="887" y="315802"/>
                    </a:lnTo>
                    <a:close/>
                  </a:path>
                </a:pathLst>
              </a:custGeom>
              <a:solidFill>
                <a:srgbClr val="1D685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 name="Google Shape;2212;p46"/>
              <p:cNvSpPr/>
              <p:nvPr/>
            </p:nvSpPr>
            <p:spPr>
              <a:xfrm>
                <a:off x="1755555" y="3139490"/>
                <a:ext cx="45399" cy="131136"/>
              </a:xfrm>
              <a:custGeom>
                <a:avLst/>
                <a:gdLst/>
                <a:ahLst/>
                <a:cxnLst/>
                <a:rect l="l" t="t" r="r" b="b"/>
                <a:pathLst>
                  <a:path w="45399" h="131136" extrusionOk="0">
                    <a:moveTo>
                      <a:pt x="43001" y="130805"/>
                    </a:moveTo>
                    <a:cubicBezTo>
                      <a:pt x="47877" y="114402"/>
                      <a:pt x="44774" y="101103"/>
                      <a:pt x="38568" y="85587"/>
                    </a:cubicBezTo>
                    <a:cubicBezTo>
                      <a:pt x="34135" y="74504"/>
                      <a:pt x="29258" y="63421"/>
                      <a:pt x="24825" y="51895"/>
                    </a:cubicBezTo>
                    <a:cubicBezTo>
                      <a:pt x="24825" y="51452"/>
                      <a:pt x="15516" y="14657"/>
                      <a:pt x="15073" y="15101"/>
                    </a:cubicBezTo>
                    <a:cubicBezTo>
                      <a:pt x="22609" y="11111"/>
                      <a:pt x="18619" y="471"/>
                      <a:pt x="11083" y="28"/>
                    </a:cubicBezTo>
                    <a:cubicBezTo>
                      <a:pt x="10196" y="28"/>
                      <a:pt x="9309" y="28"/>
                      <a:pt x="8866" y="28"/>
                    </a:cubicBezTo>
                    <a:cubicBezTo>
                      <a:pt x="3990" y="-415"/>
                      <a:pt x="0" y="4461"/>
                      <a:pt x="0" y="8894"/>
                    </a:cubicBezTo>
                    <a:cubicBezTo>
                      <a:pt x="0" y="30616"/>
                      <a:pt x="8866" y="45246"/>
                      <a:pt x="18176" y="63865"/>
                    </a:cubicBezTo>
                    <a:cubicBezTo>
                      <a:pt x="29258" y="85587"/>
                      <a:pt x="34578" y="108196"/>
                      <a:pt x="43001" y="130805"/>
                    </a:cubicBezTo>
                    <a:cubicBezTo>
                      <a:pt x="42558" y="131248"/>
                      <a:pt x="43001" y="131248"/>
                      <a:pt x="43001" y="130805"/>
                    </a:cubicBezTo>
                    <a:lnTo>
                      <a:pt x="43001" y="130805"/>
                    </a:lnTo>
                    <a:close/>
                  </a:path>
                </a:pathLst>
              </a:custGeom>
              <a:solidFill>
                <a:srgbClr val="1D685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 name="Google Shape;2213;p46"/>
              <p:cNvSpPr/>
              <p:nvPr/>
            </p:nvSpPr>
            <p:spPr>
              <a:xfrm>
                <a:off x="1558108" y="3107492"/>
                <a:ext cx="221522" cy="134519"/>
              </a:xfrm>
              <a:custGeom>
                <a:avLst/>
                <a:gdLst/>
                <a:ahLst/>
                <a:cxnLst/>
                <a:rect l="l" t="t" r="r" b="b"/>
                <a:pathLst>
                  <a:path w="221522" h="134519" extrusionOk="0">
                    <a:moveTo>
                      <a:pt x="1061" y="134430"/>
                    </a:moveTo>
                    <a:cubicBezTo>
                      <a:pt x="34309" y="109605"/>
                      <a:pt x="59577" y="75470"/>
                      <a:pt x="94156" y="51531"/>
                    </a:cubicBezTo>
                    <a:cubicBezTo>
                      <a:pt x="114104" y="37346"/>
                      <a:pt x="133167" y="28480"/>
                      <a:pt x="157992" y="28036"/>
                    </a:cubicBezTo>
                    <a:cubicBezTo>
                      <a:pt x="169961" y="27593"/>
                      <a:pt x="183704" y="33356"/>
                      <a:pt x="194787" y="32026"/>
                    </a:cubicBezTo>
                    <a:cubicBezTo>
                      <a:pt x="205870" y="30696"/>
                      <a:pt x="210746" y="27593"/>
                      <a:pt x="218726" y="18283"/>
                    </a:cubicBezTo>
                    <a:cubicBezTo>
                      <a:pt x="227592" y="8087"/>
                      <a:pt x="213406" y="-6542"/>
                      <a:pt x="203653" y="3211"/>
                    </a:cubicBezTo>
                    <a:cubicBezTo>
                      <a:pt x="195673" y="11190"/>
                      <a:pt x="154002" y="9860"/>
                      <a:pt x="142920" y="11634"/>
                    </a:cubicBezTo>
                    <a:cubicBezTo>
                      <a:pt x="123414" y="14294"/>
                      <a:pt x="112331" y="17840"/>
                      <a:pt x="99032" y="31139"/>
                    </a:cubicBezTo>
                    <a:cubicBezTo>
                      <a:pt x="65340" y="64387"/>
                      <a:pt x="32536" y="98079"/>
                      <a:pt x="174" y="133100"/>
                    </a:cubicBezTo>
                    <a:cubicBezTo>
                      <a:pt x="-269" y="133544"/>
                      <a:pt x="174" y="134874"/>
                      <a:pt x="1061" y="134430"/>
                    </a:cubicBezTo>
                    <a:lnTo>
                      <a:pt x="1061" y="134430"/>
                    </a:lnTo>
                    <a:close/>
                  </a:path>
                </a:pathLst>
              </a:custGeom>
              <a:solidFill>
                <a:srgbClr val="1D685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 name="Google Shape;2214;p46"/>
              <p:cNvSpPr/>
              <p:nvPr/>
            </p:nvSpPr>
            <p:spPr>
              <a:xfrm>
                <a:off x="1481534" y="2886133"/>
                <a:ext cx="409244" cy="265593"/>
              </a:xfrm>
              <a:custGeom>
                <a:avLst/>
                <a:gdLst/>
                <a:ahLst/>
                <a:cxnLst/>
                <a:rect l="l" t="t" r="r" b="b"/>
                <a:pathLst>
                  <a:path w="409244" h="265593" extrusionOk="0">
                    <a:moveTo>
                      <a:pt x="2272" y="265355"/>
                    </a:moveTo>
                    <a:cubicBezTo>
                      <a:pt x="18231" y="252942"/>
                      <a:pt x="34633" y="243633"/>
                      <a:pt x="49706" y="229890"/>
                    </a:cubicBezTo>
                    <a:cubicBezTo>
                      <a:pt x="69212" y="211271"/>
                      <a:pt x="86501" y="192652"/>
                      <a:pt x="109109" y="177136"/>
                    </a:cubicBezTo>
                    <a:cubicBezTo>
                      <a:pt x="149451" y="149651"/>
                      <a:pt x="186689" y="126599"/>
                      <a:pt x="234123" y="111083"/>
                    </a:cubicBezTo>
                    <a:cubicBezTo>
                      <a:pt x="270917" y="99114"/>
                      <a:pt x="310372" y="106207"/>
                      <a:pt x="343620" y="86258"/>
                    </a:cubicBezTo>
                    <a:cubicBezTo>
                      <a:pt x="372879" y="68968"/>
                      <a:pt x="407457" y="43700"/>
                      <a:pt x="409230" y="6905"/>
                    </a:cubicBezTo>
                    <a:cubicBezTo>
                      <a:pt x="409673" y="255"/>
                      <a:pt x="399477" y="-2848"/>
                      <a:pt x="396374" y="3359"/>
                    </a:cubicBezTo>
                    <a:cubicBezTo>
                      <a:pt x="357806" y="85371"/>
                      <a:pt x="245206" y="84928"/>
                      <a:pt x="173833" y="123052"/>
                    </a:cubicBezTo>
                    <a:cubicBezTo>
                      <a:pt x="106893" y="158961"/>
                      <a:pt x="58572" y="216591"/>
                      <a:pt x="942" y="263138"/>
                    </a:cubicBezTo>
                    <a:cubicBezTo>
                      <a:pt x="-1275" y="264468"/>
                      <a:pt x="942" y="266241"/>
                      <a:pt x="2272" y="265355"/>
                    </a:cubicBezTo>
                    <a:lnTo>
                      <a:pt x="2272" y="265355"/>
                    </a:lnTo>
                    <a:close/>
                  </a:path>
                </a:pathLst>
              </a:custGeom>
              <a:solidFill>
                <a:srgbClr val="1D685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 name="Google Shape;2215;p46"/>
              <p:cNvSpPr/>
              <p:nvPr/>
            </p:nvSpPr>
            <p:spPr>
              <a:xfrm>
                <a:off x="1450046" y="2849728"/>
                <a:ext cx="432954" cy="73132"/>
              </a:xfrm>
              <a:custGeom>
                <a:avLst/>
                <a:gdLst/>
                <a:ahLst/>
                <a:cxnLst/>
                <a:rect l="l" t="t" r="r" b="b"/>
                <a:pathLst>
                  <a:path w="432954" h="73132" extrusionOk="0">
                    <a:moveTo>
                      <a:pt x="512" y="73012"/>
                    </a:moveTo>
                    <a:cubicBezTo>
                      <a:pt x="26224" y="67692"/>
                      <a:pt x="53709" y="68579"/>
                      <a:pt x="79864" y="63259"/>
                    </a:cubicBezTo>
                    <a:cubicBezTo>
                      <a:pt x="102030" y="58826"/>
                      <a:pt x="122865" y="55723"/>
                      <a:pt x="144588" y="49516"/>
                    </a:cubicBezTo>
                    <a:cubicBezTo>
                      <a:pt x="176949" y="40650"/>
                      <a:pt x="198671" y="39320"/>
                      <a:pt x="231920" y="48630"/>
                    </a:cubicBezTo>
                    <a:cubicBezTo>
                      <a:pt x="254972" y="54836"/>
                      <a:pt x="266498" y="52619"/>
                      <a:pt x="291766" y="49959"/>
                    </a:cubicBezTo>
                    <a:cubicBezTo>
                      <a:pt x="322355" y="46413"/>
                      <a:pt x="352943" y="45970"/>
                      <a:pt x="383531" y="41980"/>
                    </a:cubicBezTo>
                    <a:cubicBezTo>
                      <a:pt x="401707" y="39763"/>
                      <a:pt x="428749" y="31341"/>
                      <a:pt x="432739" y="10948"/>
                    </a:cubicBezTo>
                    <a:cubicBezTo>
                      <a:pt x="434955" y="-134"/>
                      <a:pt x="419439" y="-4568"/>
                      <a:pt x="415893" y="6072"/>
                    </a:cubicBezTo>
                    <a:cubicBezTo>
                      <a:pt x="406140" y="33557"/>
                      <a:pt x="352500" y="27351"/>
                      <a:pt x="330778" y="30897"/>
                    </a:cubicBezTo>
                    <a:cubicBezTo>
                      <a:pt x="316148" y="33114"/>
                      <a:pt x="300633" y="36660"/>
                      <a:pt x="285560" y="38434"/>
                    </a:cubicBezTo>
                    <a:cubicBezTo>
                      <a:pt x="257188" y="41980"/>
                      <a:pt x="236353" y="36217"/>
                      <a:pt x="209754" y="31341"/>
                    </a:cubicBezTo>
                    <a:cubicBezTo>
                      <a:pt x="181382" y="26464"/>
                      <a:pt x="157887" y="39320"/>
                      <a:pt x="131732" y="47300"/>
                    </a:cubicBezTo>
                    <a:cubicBezTo>
                      <a:pt x="89174" y="59712"/>
                      <a:pt x="43070" y="60156"/>
                      <a:pt x="512" y="72125"/>
                    </a:cubicBezTo>
                    <a:cubicBezTo>
                      <a:pt x="-375" y="72568"/>
                      <a:pt x="69" y="73455"/>
                      <a:pt x="512" y="73012"/>
                    </a:cubicBezTo>
                    <a:lnTo>
                      <a:pt x="512" y="73012"/>
                    </a:lnTo>
                    <a:close/>
                  </a:path>
                </a:pathLst>
              </a:custGeom>
              <a:solidFill>
                <a:srgbClr val="1D685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 name="Google Shape;2216;p46"/>
              <p:cNvSpPr/>
              <p:nvPr/>
            </p:nvSpPr>
            <p:spPr>
              <a:xfrm>
                <a:off x="1441359" y="2752509"/>
                <a:ext cx="6427" cy="886"/>
              </a:xfrm>
              <a:custGeom>
                <a:avLst/>
                <a:gdLst/>
                <a:ahLst/>
                <a:cxnLst/>
                <a:rect l="l" t="t" r="r" b="b"/>
                <a:pathLst>
                  <a:path w="6427" h="886" extrusionOk="0">
                    <a:moveTo>
                      <a:pt x="6096" y="0"/>
                    </a:moveTo>
                    <a:cubicBezTo>
                      <a:pt x="4322" y="0"/>
                      <a:pt x="2106" y="0"/>
                      <a:pt x="332" y="0"/>
                    </a:cubicBezTo>
                    <a:cubicBezTo>
                      <a:pt x="-111" y="0"/>
                      <a:pt x="-111" y="886"/>
                      <a:pt x="332" y="886"/>
                    </a:cubicBezTo>
                    <a:cubicBezTo>
                      <a:pt x="2106" y="886"/>
                      <a:pt x="4322" y="886"/>
                      <a:pt x="6096" y="886"/>
                    </a:cubicBezTo>
                    <a:cubicBezTo>
                      <a:pt x="6539" y="886"/>
                      <a:pt x="6539" y="0"/>
                      <a:pt x="6096" y="0"/>
                    </a:cubicBezTo>
                    <a:lnTo>
                      <a:pt x="6096" y="0"/>
                    </a:lnTo>
                    <a:close/>
                  </a:path>
                </a:pathLst>
              </a:custGeom>
              <a:solidFill>
                <a:srgbClr val="1D685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 name="Google Shape;2217;p46"/>
              <p:cNvSpPr/>
              <p:nvPr/>
            </p:nvSpPr>
            <p:spPr>
              <a:xfrm>
                <a:off x="1432160" y="2752419"/>
                <a:ext cx="441169" cy="46281"/>
              </a:xfrm>
              <a:custGeom>
                <a:avLst/>
                <a:gdLst/>
                <a:ahLst/>
                <a:cxnLst/>
                <a:rect l="l" t="t" r="r" b="b"/>
                <a:pathLst>
                  <a:path w="441169" h="46281" extrusionOk="0">
                    <a:moveTo>
                      <a:pt x="665" y="977"/>
                    </a:moveTo>
                    <a:cubicBezTo>
                      <a:pt x="47656" y="4967"/>
                      <a:pt x="85337" y="33339"/>
                      <a:pt x="133658" y="35112"/>
                    </a:cubicBezTo>
                    <a:cubicBezTo>
                      <a:pt x="150060" y="35555"/>
                      <a:pt x="164246" y="32452"/>
                      <a:pt x="180205" y="28906"/>
                    </a:cubicBezTo>
                    <a:cubicBezTo>
                      <a:pt x="210794" y="22256"/>
                      <a:pt x="225423" y="26246"/>
                      <a:pt x="253795" y="32895"/>
                    </a:cubicBezTo>
                    <a:cubicBezTo>
                      <a:pt x="276404" y="38215"/>
                      <a:pt x="298569" y="45308"/>
                      <a:pt x="321621" y="46195"/>
                    </a:cubicBezTo>
                    <a:cubicBezTo>
                      <a:pt x="342457" y="47081"/>
                      <a:pt x="363736" y="40875"/>
                      <a:pt x="384571" y="41761"/>
                    </a:cubicBezTo>
                    <a:cubicBezTo>
                      <a:pt x="403633" y="42648"/>
                      <a:pt x="416933" y="46638"/>
                      <a:pt x="435552" y="39988"/>
                    </a:cubicBezTo>
                    <a:cubicBezTo>
                      <a:pt x="445305" y="36442"/>
                      <a:pt x="441315" y="23142"/>
                      <a:pt x="431562" y="24916"/>
                    </a:cubicBezTo>
                    <a:cubicBezTo>
                      <a:pt x="413386" y="28019"/>
                      <a:pt x="388561" y="21813"/>
                      <a:pt x="368612" y="24029"/>
                    </a:cubicBezTo>
                    <a:cubicBezTo>
                      <a:pt x="354426" y="25359"/>
                      <a:pt x="338910" y="29349"/>
                      <a:pt x="324724" y="29349"/>
                    </a:cubicBezTo>
                    <a:cubicBezTo>
                      <a:pt x="296353" y="29349"/>
                      <a:pt x="269311" y="20483"/>
                      <a:pt x="241382" y="16050"/>
                    </a:cubicBezTo>
                    <a:cubicBezTo>
                      <a:pt x="201484" y="9400"/>
                      <a:pt x="166906" y="28906"/>
                      <a:pt x="127008" y="28906"/>
                    </a:cubicBezTo>
                    <a:cubicBezTo>
                      <a:pt x="81791" y="28906"/>
                      <a:pt x="44996" y="2307"/>
                      <a:pt x="665" y="91"/>
                    </a:cubicBezTo>
                    <a:cubicBezTo>
                      <a:pt x="-222" y="-353"/>
                      <a:pt x="-222" y="977"/>
                      <a:pt x="665" y="977"/>
                    </a:cubicBezTo>
                    <a:lnTo>
                      <a:pt x="665" y="977"/>
                    </a:lnTo>
                    <a:close/>
                  </a:path>
                </a:pathLst>
              </a:custGeom>
              <a:solidFill>
                <a:srgbClr val="1D685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 name="Google Shape;2218;p46"/>
              <p:cNvSpPr/>
              <p:nvPr/>
            </p:nvSpPr>
            <p:spPr>
              <a:xfrm>
                <a:off x="1494002" y="2606592"/>
                <a:ext cx="361479" cy="105671"/>
              </a:xfrm>
              <a:custGeom>
                <a:avLst/>
                <a:gdLst/>
                <a:ahLst/>
                <a:cxnLst/>
                <a:rect l="l" t="t" r="r" b="b"/>
                <a:pathLst>
                  <a:path w="361479" h="105671" extrusionOk="0">
                    <a:moveTo>
                      <a:pt x="443" y="512"/>
                    </a:moveTo>
                    <a:cubicBezTo>
                      <a:pt x="20392" y="8492"/>
                      <a:pt x="39898" y="23121"/>
                      <a:pt x="59847" y="32430"/>
                    </a:cubicBezTo>
                    <a:cubicBezTo>
                      <a:pt x="79352" y="41740"/>
                      <a:pt x="99301" y="47946"/>
                      <a:pt x="118807" y="55925"/>
                    </a:cubicBezTo>
                    <a:cubicBezTo>
                      <a:pt x="131220" y="60802"/>
                      <a:pt x="143632" y="65678"/>
                      <a:pt x="156045" y="70555"/>
                    </a:cubicBezTo>
                    <a:cubicBezTo>
                      <a:pt x="168901" y="75874"/>
                      <a:pt x="179540" y="84741"/>
                      <a:pt x="192840" y="89174"/>
                    </a:cubicBezTo>
                    <a:cubicBezTo>
                      <a:pt x="221212" y="98483"/>
                      <a:pt x="256233" y="94937"/>
                      <a:pt x="285491" y="96267"/>
                    </a:cubicBezTo>
                    <a:cubicBezTo>
                      <a:pt x="308544" y="97153"/>
                      <a:pt x="333369" y="109123"/>
                      <a:pt x="355978" y="104690"/>
                    </a:cubicBezTo>
                    <a:cubicBezTo>
                      <a:pt x="364844" y="102916"/>
                      <a:pt x="362184" y="90060"/>
                      <a:pt x="353761" y="89617"/>
                    </a:cubicBezTo>
                    <a:cubicBezTo>
                      <a:pt x="336029" y="88287"/>
                      <a:pt x="318740" y="79864"/>
                      <a:pt x="299234" y="79864"/>
                    </a:cubicBezTo>
                    <a:cubicBezTo>
                      <a:pt x="279285" y="79864"/>
                      <a:pt x="259779" y="81194"/>
                      <a:pt x="239387" y="79864"/>
                    </a:cubicBezTo>
                    <a:cubicBezTo>
                      <a:pt x="214119" y="78091"/>
                      <a:pt x="204366" y="76318"/>
                      <a:pt x="178210" y="67452"/>
                    </a:cubicBezTo>
                    <a:cubicBezTo>
                      <a:pt x="153385" y="59472"/>
                      <a:pt x="127673" y="52379"/>
                      <a:pt x="102848" y="44843"/>
                    </a:cubicBezTo>
                    <a:cubicBezTo>
                      <a:pt x="66496" y="33317"/>
                      <a:pt x="35021" y="13368"/>
                      <a:pt x="0" y="512"/>
                    </a:cubicBezTo>
                    <a:cubicBezTo>
                      <a:pt x="0" y="-375"/>
                      <a:pt x="0" y="69"/>
                      <a:pt x="443" y="512"/>
                    </a:cubicBezTo>
                    <a:lnTo>
                      <a:pt x="443" y="512"/>
                    </a:lnTo>
                    <a:close/>
                  </a:path>
                </a:pathLst>
              </a:custGeom>
              <a:solidFill>
                <a:srgbClr val="1D685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 name="Google Shape;2219;p46"/>
              <p:cNvSpPr/>
              <p:nvPr/>
            </p:nvSpPr>
            <p:spPr>
              <a:xfrm>
                <a:off x="1526190" y="2451433"/>
                <a:ext cx="320880" cy="171770"/>
              </a:xfrm>
              <a:custGeom>
                <a:avLst/>
                <a:gdLst/>
                <a:ahLst/>
                <a:cxnLst/>
                <a:rect l="l" t="t" r="r" b="b"/>
                <a:pathLst>
                  <a:path w="320880" h="171770" extrusionOk="0">
                    <a:moveTo>
                      <a:pt x="174" y="512"/>
                    </a:moveTo>
                    <a:cubicBezTo>
                      <a:pt x="20123" y="24451"/>
                      <a:pt x="36525" y="50162"/>
                      <a:pt x="62681" y="67008"/>
                    </a:cubicBezTo>
                    <a:cubicBezTo>
                      <a:pt x="87506" y="82524"/>
                      <a:pt x="114104" y="94493"/>
                      <a:pt x="140703" y="106906"/>
                    </a:cubicBezTo>
                    <a:cubicBezTo>
                      <a:pt x="162869" y="117102"/>
                      <a:pt x="185477" y="124195"/>
                      <a:pt x="208529" y="132175"/>
                    </a:cubicBezTo>
                    <a:cubicBezTo>
                      <a:pt x="243108" y="144144"/>
                      <a:pt x="275469" y="165423"/>
                      <a:pt x="311377" y="171629"/>
                    </a:cubicBezTo>
                    <a:cubicBezTo>
                      <a:pt x="322460" y="173403"/>
                      <a:pt x="324677" y="157887"/>
                      <a:pt x="313594" y="156557"/>
                    </a:cubicBezTo>
                    <a:cubicBezTo>
                      <a:pt x="278129" y="152124"/>
                      <a:pt x="245767" y="131288"/>
                      <a:pt x="211633" y="120649"/>
                    </a:cubicBezTo>
                    <a:cubicBezTo>
                      <a:pt x="187251" y="113113"/>
                      <a:pt x="163755" y="103803"/>
                      <a:pt x="139816" y="95823"/>
                    </a:cubicBezTo>
                    <a:cubicBezTo>
                      <a:pt x="117208" y="88287"/>
                      <a:pt x="95929" y="80308"/>
                      <a:pt x="74650" y="69225"/>
                    </a:cubicBezTo>
                    <a:cubicBezTo>
                      <a:pt x="41402" y="51492"/>
                      <a:pt x="25443" y="28440"/>
                      <a:pt x="1061" y="512"/>
                    </a:cubicBezTo>
                    <a:cubicBezTo>
                      <a:pt x="174" y="-375"/>
                      <a:pt x="-269" y="69"/>
                      <a:pt x="174" y="512"/>
                    </a:cubicBezTo>
                    <a:lnTo>
                      <a:pt x="174" y="512"/>
                    </a:lnTo>
                    <a:close/>
                  </a:path>
                </a:pathLst>
              </a:custGeom>
              <a:solidFill>
                <a:srgbClr val="1D685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 name="Google Shape;2220;p46"/>
              <p:cNvSpPr/>
              <p:nvPr/>
            </p:nvSpPr>
            <p:spPr>
              <a:xfrm>
                <a:off x="1637191" y="2375252"/>
                <a:ext cx="206227" cy="214918"/>
              </a:xfrm>
              <a:custGeom>
                <a:avLst/>
                <a:gdLst/>
                <a:ahLst/>
                <a:cxnLst/>
                <a:rect l="l" t="t" r="r" b="b"/>
                <a:pathLst>
                  <a:path w="206227" h="214918" extrusionOk="0">
                    <a:moveTo>
                      <a:pt x="0" y="887"/>
                    </a:moveTo>
                    <a:cubicBezTo>
                      <a:pt x="21279" y="18619"/>
                      <a:pt x="36351" y="35908"/>
                      <a:pt x="60733" y="49651"/>
                    </a:cubicBezTo>
                    <a:cubicBezTo>
                      <a:pt x="93538" y="68270"/>
                      <a:pt x="116147" y="93095"/>
                      <a:pt x="140086" y="121910"/>
                    </a:cubicBezTo>
                    <a:cubicBezTo>
                      <a:pt x="164025" y="151612"/>
                      <a:pt x="179984" y="185747"/>
                      <a:pt x="204366" y="214562"/>
                    </a:cubicBezTo>
                    <a:cubicBezTo>
                      <a:pt x="205252" y="215449"/>
                      <a:pt x="206582" y="214562"/>
                      <a:pt x="206139" y="213232"/>
                    </a:cubicBezTo>
                    <a:cubicBezTo>
                      <a:pt x="197716" y="167128"/>
                      <a:pt x="172004" y="137869"/>
                      <a:pt x="138756" y="105064"/>
                    </a:cubicBezTo>
                    <a:cubicBezTo>
                      <a:pt x="118807" y="85559"/>
                      <a:pt x="99745" y="66496"/>
                      <a:pt x="75363" y="51867"/>
                    </a:cubicBezTo>
                    <a:cubicBezTo>
                      <a:pt x="58074" y="41228"/>
                      <a:pt x="39011" y="34578"/>
                      <a:pt x="23495" y="20836"/>
                    </a:cubicBezTo>
                    <a:cubicBezTo>
                      <a:pt x="15516" y="13743"/>
                      <a:pt x="8866" y="6206"/>
                      <a:pt x="443" y="0"/>
                    </a:cubicBezTo>
                    <a:cubicBezTo>
                      <a:pt x="443" y="0"/>
                      <a:pt x="0" y="443"/>
                      <a:pt x="0" y="887"/>
                    </a:cubicBezTo>
                    <a:lnTo>
                      <a:pt x="0" y="887"/>
                    </a:lnTo>
                    <a:close/>
                  </a:path>
                </a:pathLst>
              </a:custGeom>
              <a:solidFill>
                <a:srgbClr val="1D685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 name="Google Shape;2221;p46"/>
              <p:cNvSpPr/>
              <p:nvPr/>
            </p:nvSpPr>
            <p:spPr>
              <a:xfrm>
                <a:off x="1823824" y="2425125"/>
                <a:ext cx="9752" cy="47212"/>
              </a:xfrm>
              <a:custGeom>
                <a:avLst/>
                <a:gdLst/>
                <a:ahLst/>
                <a:cxnLst/>
                <a:rect l="l" t="t" r="r" b="b"/>
                <a:pathLst>
                  <a:path w="9752" h="47212" extrusionOk="0">
                    <a:moveTo>
                      <a:pt x="9753" y="47213"/>
                    </a:moveTo>
                    <a:cubicBezTo>
                      <a:pt x="9753" y="43666"/>
                      <a:pt x="9309" y="41450"/>
                      <a:pt x="8423" y="38346"/>
                    </a:cubicBezTo>
                    <a:cubicBezTo>
                      <a:pt x="7093" y="33470"/>
                      <a:pt x="7536" y="29037"/>
                      <a:pt x="7536" y="24160"/>
                    </a:cubicBezTo>
                    <a:cubicBezTo>
                      <a:pt x="7093" y="16181"/>
                      <a:pt x="3546" y="8201"/>
                      <a:pt x="1773" y="665"/>
                    </a:cubicBezTo>
                    <a:cubicBezTo>
                      <a:pt x="1773" y="-222"/>
                      <a:pt x="0" y="-222"/>
                      <a:pt x="0" y="665"/>
                    </a:cubicBezTo>
                    <a:cubicBezTo>
                      <a:pt x="887" y="7758"/>
                      <a:pt x="4433" y="14407"/>
                      <a:pt x="5763" y="21501"/>
                    </a:cubicBezTo>
                    <a:cubicBezTo>
                      <a:pt x="6650" y="25490"/>
                      <a:pt x="5763" y="29037"/>
                      <a:pt x="6206" y="33027"/>
                    </a:cubicBezTo>
                    <a:cubicBezTo>
                      <a:pt x="6650" y="37903"/>
                      <a:pt x="9753" y="41450"/>
                      <a:pt x="9753" y="47213"/>
                    </a:cubicBezTo>
                    <a:cubicBezTo>
                      <a:pt x="9309" y="47213"/>
                      <a:pt x="9753" y="47213"/>
                      <a:pt x="9753" y="47213"/>
                    </a:cubicBezTo>
                    <a:lnTo>
                      <a:pt x="9753" y="47213"/>
                    </a:lnTo>
                    <a:close/>
                  </a:path>
                </a:pathLst>
              </a:custGeom>
              <a:solidFill>
                <a:srgbClr val="1D685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 name="Google Shape;2222;p46"/>
              <p:cNvSpPr/>
              <p:nvPr/>
            </p:nvSpPr>
            <p:spPr>
              <a:xfrm>
                <a:off x="1806430" y="2222976"/>
                <a:ext cx="12960" cy="176548"/>
              </a:xfrm>
              <a:custGeom>
                <a:avLst/>
                <a:gdLst/>
                <a:ahLst/>
                <a:cxnLst/>
                <a:rect l="l" t="t" r="r" b="b"/>
                <a:pathLst>
                  <a:path w="12960" h="176548" extrusionOk="0">
                    <a:moveTo>
                      <a:pt x="12961" y="176216"/>
                    </a:moveTo>
                    <a:cubicBezTo>
                      <a:pt x="6311" y="140307"/>
                      <a:pt x="4095" y="106173"/>
                      <a:pt x="5868" y="69821"/>
                    </a:cubicBezTo>
                    <a:cubicBezTo>
                      <a:pt x="6754" y="45439"/>
                      <a:pt x="9414" y="24604"/>
                      <a:pt x="4538" y="665"/>
                    </a:cubicBezTo>
                    <a:cubicBezTo>
                      <a:pt x="4538" y="-222"/>
                      <a:pt x="2765" y="-222"/>
                      <a:pt x="2765" y="665"/>
                    </a:cubicBezTo>
                    <a:cubicBezTo>
                      <a:pt x="5868" y="30367"/>
                      <a:pt x="2765" y="59625"/>
                      <a:pt x="548" y="89327"/>
                    </a:cubicBezTo>
                    <a:cubicBezTo>
                      <a:pt x="-2112" y="120358"/>
                      <a:pt x="5424" y="145627"/>
                      <a:pt x="12074" y="176216"/>
                    </a:cubicBezTo>
                    <a:cubicBezTo>
                      <a:pt x="12074" y="176659"/>
                      <a:pt x="12961" y="176659"/>
                      <a:pt x="12961" y="176216"/>
                    </a:cubicBezTo>
                    <a:lnTo>
                      <a:pt x="12961" y="176216"/>
                    </a:lnTo>
                    <a:close/>
                  </a:path>
                </a:pathLst>
              </a:custGeom>
              <a:solidFill>
                <a:srgbClr val="1D685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 name="Google Shape;2223;p46"/>
              <p:cNvSpPr/>
              <p:nvPr/>
            </p:nvSpPr>
            <p:spPr>
              <a:xfrm>
                <a:off x="1841559" y="2262535"/>
                <a:ext cx="125723" cy="285941"/>
              </a:xfrm>
              <a:custGeom>
                <a:avLst/>
                <a:gdLst/>
                <a:ahLst/>
                <a:cxnLst/>
                <a:rect l="l" t="t" r="r" b="b"/>
                <a:pathLst>
                  <a:path w="125723" h="285941" extrusionOk="0">
                    <a:moveTo>
                      <a:pt x="884" y="285609"/>
                    </a:moveTo>
                    <a:cubicBezTo>
                      <a:pt x="1771" y="230638"/>
                      <a:pt x="46545" y="193400"/>
                      <a:pt x="59844" y="143306"/>
                    </a:cubicBezTo>
                    <a:cubicBezTo>
                      <a:pt x="66051" y="118481"/>
                      <a:pt x="63834" y="107398"/>
                      <a:pt x="76690" y="83903"/>
                    </a:cubicBezTo>
                    <a:cubicBezTo>
                      <a:pt x="85556" y="67500"/>
                      <a:pt x="101959" y="55531"/>
                      <a:pt x="110825" y="39572"/>
                    </a:cubicBezTo>
                    <a:cubicBezTo>
                      <a:pt x="117475" y="28046"/>
                      <a:pt x="119691" y="15190"/>
                      <a:pt x="125454" y="3221"/>
                    </a:cubicBezTo>
                    <a:cubicBezTo>
                      <a:pt x="126784" y="561"/>
                      <a:pt x="122794" y="-1213"/>
                      <a:pt x="121908" y="1004"/>
                    </a:cubicBezTo>
                    <a:cubicBezTo>
                      <a:pt x="99742" y="48882"/>
                      <a:pt x="70041" y="92326"/>
                      <a:pt x="47432" y="140646"/>
                    </a:cubicBezTo>
                    <a:cubicBezTo>
                      <a:pt x="26596" y="185421"/>
                      <a:pt x="-5765" y="234185"/>
                      <a:pt x="884" y="285609"/>
                    </a:cubicBezTo>
                    <a:cubicBezTo>
                      <a:pt x="441" y="286052"/>
                      <a:pt x="884" y="286052"/>
                      <a:pt x="884" y="285609"/>
                    </a:cubicBezTo>
                    <a:lnTo>
                      <a:pt x="884" y="285609"/>
                    </a:lnTo>
                    <a:close/>
                  </a:path>
                </a:pathLst>
              </a:custGeom>
              <a:solidFill>
                <a:srgbClr val="1D685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 name="Google Shape;2224;p46"/>
              <p:cNvSpPr/>
              <p:nvPr/>
            </p:nvSpPr>
            <p:spPr>
              <a:xfrm>
                <a:off x="1846599" y="2556083"/>
                <a:ext cx="72093" cy="118292"/>
              </a:xfrm>
              <a:custGeom>
                <a:avLst/>
                <a:gdLst/>
                <a:ahLst/>
                <a:cxnLst/>
                <a:rect l="l" t="t" r="r" b="b"/>
                <a:pathLst>
                  <a:path w="72093" h="118292" extrusionOk="0">
                    <a:moveTo>
                      <a:pt x="4710" y="117960"/>
                    </a:moveTo>
                    <a:cubicBezTo>
                      <a:pt x="12690" y="108651"/>
                      <a:pt x="16236" y="97125"/>
                      <a:pt x="23773" y="86929"/>
                    </a:cubicBezTo>
                    <a:cubicBezTo>
                      <a:pt x="30866" y="78063"/>
                      <a:pt x="35742" y="70526"/>
                      <a:pt x="41505" y="60330"/>
                    </a:cubicBezTo>
                    <a:cubicBezTo>
                      <a:pt x="51701" y="41711"/>
                      <a:pt x="67660" y="21762"/>
                      <a:pt x="72093" y="927"/>
                    </a:cubicBezTo>
                    <a:cubicBezTo>
                      <a:pt x="72093" y="40"/>
                      <a:pt x="71207" y="-403"/>
                      <a:pt x="70763" y="483"/>
                    </a:cubicBezTo>
                    <a:cubicBezTo>
                      <a:pt x="62341" y="26638"/>
                      <a:pt x="34412" y="45701"/>
                      <a:pt x="19340" y="68310"/>
                    </a:cubicBezTo>
                    <a:cubicBezTo>
                      <a:pt x="9587" y="82496"/>
                      <a:pt x="-7702" y="100228"/>
                      <a:pt x="3824" y="117960"/>
                    </a:cubicBezTo>
                    <a:cubicBezTo>
                      <a:pt x="4267" y="118404"/>
                      <a:pt x="4710" y="118404"/>
                      <a:pt x="4710" y="117960"/>
                    </a:cubicBezTo>
                    <a:lnTo>
                      <a:pt x="4710" y="117960"/>
                    </a:lnTo>
                    <a:close/>
                  </a:path>
                </a:pathLst>
              </a:custGeom>
              <a:solidFill>
                <a:srgbClr val="1D685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 name="Google Shape;2225;p46"/>
              <p:cNvSpPr/>
              <p:nvPr/>
            </p:nvSpPr>
            <p:spPr>
              <a:xfrm>
                <a:off x="1923569" y="2544856"/>
                <a:ext cx="4110" cy="6573"/>
              </a:xfrm>
              <a:custGeom>
                <a:avLst/>
                <a:gdLst/>
                <a:ahLst/>
                <a:cxnLst/>
                <a:rect l="l" t="t" r="r" b="b"/>
                <a:pathLst>
                  <a:path w="4110" h="6573" extrusionOk="0">
                    <a:moveTo>
                      <a:pt x="887" y="6390"/>
                    </a:moveTo>
                    <a:cubicBezTo>
                      <a:pt x="1773" y="4617"/>
                      <a:pt x="2660" y="2400"/>
                      <a:pt x="3990" y="627"/>
                    </a:cubicBezTo>
                    <a:cubicBezTo>
                      <a:pt x="4433" y="184"/>
                      <a:pt x="3546" y="-260"/>
                      <a:pt x="3103" y="184"/>
                    </a:cubicBezTo>
                    <a:cubicBezTo>
                      <a:pt x="2217" y="1957"/>
                      <a:pt x="1330" y="4173"/>
                      <a:pt x="0" y="5947"/>
                    </a:cubicBezTo>
                    <a:cubicBezTo>
                      <a:pt x="0" y="6390"/>
                      <a:pt x="887" y="6833"/>
                      <a:pt x="887" y="6390"/>
                    </a:cubicBezTo>
                    <a:lnTo>
                      <a:pt x="887" y="6390"/>
                    </a:lnTo>
                    <a:close/>
                  </a:path>
                </a:pathLst>
              </a:custGeom>
              <a:solidFill>
                <a:srgbClr val="1D685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 name="Google Shape;2226;p46"/>
              <p:cNvSpPr/>
              <p:nvPr/>
            </p:nvSpPr>
            <p:spPr>
              <a:xfrm>
                <a:off x="1949724" y="2312234"/>
                <a:ext cx="152303" cy="210045"/>
              </a:xfrm>
              <a:custGeom>
                <a:avLst/>
                <a:gdLst/>
                <a:ahLst/>
                <a:cxnLst/>
                <a:rect l="l" t="t" r="r" b="b"/>
                <a:pathLst>
                  <a:path w="152303" h="210045" extrusionOk="0">
                    <a:moveTo>
                      <a:pt x="1330" y="209754"/>
                    </a:moveTo>
                    <a:cubicBezTo>
                      <a:pt x="4876" y="199115"/>
                      <a:pt x="25712" y="183599"/>
                      <a:pt x="33248" y="174289"/>
                    </a:cubicBezTo>
                    <a:cubicBezTo>
                      <a:pt x="46548" y="158330"/>
                      <a:pt x="60290" y="143258"/>
                      <a:pt x="74033" y="127298"/>
                    </a:cubicBezTo>
                    <a:cubicBezTo>
                      <a:pt x="88662" y="110453"/>
                      <a:pt x="103291" y="91834"/>
                      <a:pt x="113931" y="72328"/>
                    </a:cubicBezTo>
                    <a:cubicBezTo>
                      <a:pt x="125900" y="50163"/>
                      <a:pt x="132993" y="27111"/>
                      <a:pt x="150725" y="8935"/>
                    </a:cubicBezTo>
                    <a:cubicBezTo>
                      <a:pt x="155602" y="4058"/>
                      <a:pt x="148065" y="-3034"/>
                      <a:pt x="143189" y="1399"/>
                    </a:cubicBezTo>
                    <a:cubicBezTo>
                      <a:pt x="127230" y="17358"/>
                      <a:pt x="119250" y="34647"/>
                      <a:pt x="109941" y="54596"/>
                    </a:cubicBezTo>
                    <a:cubicBezTo>
                      <a:pt x="95755" y="85628"/>
                      <a:pt x="82456" y="111783"/>
                      <a:pt x="58960" y="137495"/>
                    </a:cubicBezTo>
                    <a:cubicBezTo>
                      <a:pt x="46991" y="150351"/>
                      <a:pt x="39455" y="157887"/>
                      <a:pt x="29702" y="172073"/>
                    </a:cubicBezTo>
                    <a:cubicBezTo>
                      <a:pt x="20392" y="185815"/>
                      <a:pt x="6206" y="194238"/>
                      <a:pt x="0" y="209311"/>
                    </a:cubicBezTo>
                    <a:cubicBezTo>
                      <a:pt x="0" y="210197"/>
                      <a:pt x="887" y="210197"/>
                      <a:pt x="1330" y="209754"/>
                    </a:cubicBezTo>
                    <a:lnTo>
                      <a:pt x="1330" y="209754"/>
                    </a:lnTo>
                    <a:close/>
                  </a:path>
                </a:pathLst>
              </a:custGeom>
              <a:solidFill>
                <a:srgbClr val="1D685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 name="Google Shape;2227;p46"/>
              <p:cNvSpPr/>
              <p:nvPr/>
            </p:nvSpPr>
            <p:spPr>
              <a:xfrm>
                <a:off x="1866669" y="2435492"/>
                <a:ext cx="345453" cy="326617"/>
              </a:xfrm>
              <a:custGeom>
                <a:avLst/>
                <a:gdLst/>
                <a:ahLst/>
                <a:cxnLst/>
                <a:rect l="l" t="t" r="r" b="b"/>
                <a:pathLst>
                  <a:path w="345453" h="326617" extrusionOk="0">
                    <a:moveTo>
                      <a:pt x="2373" y="326326"/>
                    </a:moveTo>
                    <a:cubicBezTo>
                      <a:pt x="1043" y="313027"/>
                      <a:pt x="15229" y="306820"/>
                      <a:pt x="23652" y="297954"/>
                    </a:cubicBezTo>
                    <a:cubicBezTo>
                      <a:pt x="38281" y="283325"/>
                      <a:pt x="51580" y="268696"/>
                      <a:pt x="67096" y="254953"/>
                    </a:cubicBezTo>
                    <a:cubicBezTo>
                      <a:pt x="101674" y="224365"/>
                      <a:pt x="126943" y="181807"/>
                      <a:pt x="165068" y="156982"/>
                    </a:cubicBezTo>
                    <a:cubicBezTo>
                      <a:pt x="198316" y="135260"/>
                      <a:pt x="232894" y="113538"/>
                      <a:pt x="260822" y="84722"/>
                    </a:cubicBezTo>
                    <a:cubicBezTo>
                      <a:pt x="278555" y="66547"/>
                      <a:pt x="295401" y="54134"/>
                      <a:pt x="315350" y="39062"/>
                    </a:cubicBezTo>
                    <a:cubicBezTo>
                      <a:pt x="327319" y="30195"/>
                      <a:pt x="333525" y="17783"/>
                      <a:pt x="344165" y="7586"/>
                    </a:cubicBezTo>
                    <a:cubicBezTo>
                      <a:pt x="347711" y="4040"/>
                      <a:pt x="343278" y="-1723"/>
                      <a:pt x="338845" y="494"/>
                    </a:cubicBezTo>
                    <a:cubicBezTo>
                      <a:pt x="333082" y="4040"/>
                      <a:pt x="330865" y="8030"/>
                      <a:pt x="325989" y="12463"/>
                    </a:cubicBezTo>
                    <a:cubicBezTo>
                      <a:pt x="314463" y="22659"/>
                      <a:pt x="302494" y="31082"/>
                      <a:pt x="290081" y="40391"/>
                    </a:cubicBezTo>
                    <a:cubicBezTo>
                      <a:pt x="275452" y="51474"/>
                      <a:pt x="266142" y="64330"/>
                      <a:pt x="254173" y="77630"/>
                    </a:cubicBezTo>
                    <a:cubicBezTo>
                      <a:pt x="220038" y="116197"/>
                      <a:pt x="168171" y="134373"/>
                      <a:pt x="132706" y="171168"/>
                    </a:cubicBezTo>
                    <a:cubicBezTo>
                      <a:pt x="98571" y="206633"/>
                      <a:pt x="61776" y="237664"/>
                      <a:pt x="26312" y="271799"/>
                    </a:cubicBezTo>
                    <a:cubicBezTo>
                      <a:pt x="9466" y="287758"/>
                      <a:pt x="-4720" y="303717"/>
                      <a:pt x="1486" y="325883"/>
                    </a:cubicBezTo>
                    <a:cubicBezTo>
                      <a:pt x="1486" y="326769"/>
                      <a:pt x="2373" y="326769"/>
                      <a:pt x="2373" y="326326"/>
                    </a:cubicBezTo>
                    <a:lnTo>
                      <a:pt x="2373" y="326326"/>
                    </a:lnTo>
                    <a:close/>
                  </a:path>
                </a:pathLst>
              </a:custGeom>
              <a:solidFill>
                <a:srgbClr val="1D685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 name="Google Shape;2228;p46"/>
              <p:cNvSpPr/>
              <p:nvPr/>
            </p:nvSpPr>
            <p:spPr>
              <a:xfrm>
                <a:off x="1868582" y="2576512"/>
                <a:ext cx="398711" cy="293332"/>
              </a:xfrm>
              <a:custGeom>
                <a:avLst/>
                <a:gdLst/>
                <a:ahLst/>
                <a:cxnLst/>
                <a:rect l="l" t="t" r="r" b="b"/>
                <a:pathLst>
                  <a:path w="398711" h="293332" extrusionOk="0">
                    <a:moveTo>
                      <a:pt x="5780" y="291257"/>
                    </a:moveTo>
                    <a:cubicBezTo>
                      <a:pt x="18636" y="256236"/>
                      <a:pt x="82473" y="242493"/>
                      <a:pt x="108628" y="216781"/>
                    </a:cubicBezTo>
                    <a:cubicBezTo>
                      <a:pt x="122814" y="203039"/>
                      <a:pt x="139659" y="191956"/>
                      <a:pt x="154732" y="179100"/>
                    </a:cubicBezTo>
                    <a:cubicBezTo>
                      <a:pt x="174238" y="163141"/>
                      <a:pt x="191527" y="144965"/>
                      <a:pt x="212362" y="131666"/>
                    </a:cubicBezTo>
                    <a:cubicBezTo>
                      <a:pt x="244724" y="110387"/>
                      <a:pt x="271766" y="83345"/>
                      <a:pt x="304127" y="62066"/>
                    </a:cubicBezTo>
                    <a:cubicBezTo>
                      <a:pt x="320530" y="51427"/>
                      <a:pt x="339149" y="44777"/>
                      <a:pt x="355995" y="35024"/>
                    </a:cubicBezTo>
                    <a:cubicBezTo>
                      <a:pt x="369737" y="27045"/>
                      <a:pt x="382593" y="14189"/>
                      <a:pt x="396779" y="7096"/>
                    </a:cubicBezTo>
                    <a:cubicBezTo>
                      <a:pt x="401212" y="4879"/>
                      <a:pt x="397222" y="-1770"/>
                      <a:pt x="392789" y="446"/>
                    </a:cubicBezTo>
                    <a:cubicBezTo>
                      <a:pt x="375057" y="9756"/>
                      <a:pt x="361314" y="25272"/>
                      <a:pt x="343582" y="35468"/>
                    </a:cubicBezTo>
                    <a:cubicBezTo>
                      <a:pt x="326736" y="45664"/>
                      <a:pt x="309004" y="52757"/>
                      <a:pt x="292601" y="64283"/>
                    </a:cubicBezTo>
                    <a:cubicBezTo>
                      <a:pt x="271766" y="78912"/>
                      <a:pt x="254033" y="97088"/>
                      <a:pt x="233198" y="111717"/>
                    </a:cubicBezTo>
                    <a:cubicBezTo>
                      <a:pt x="216352" y="123686"/>
                      <a:pt x="197290" y="133439"/>
                      <a:pt x="182217" y="147182"/>
                    </a:cubicBezTo>
                    <a:cubicBezTo>
                      <a:pt x="143649" y="182203"/>
                      <a:pt x="103308" y="204369"/>
                      <a:pt x="57647" y="229194"/>
                    </a:cubicBezTo>
                    <a:cubicBezTo>
                      <a:pt x="33265" y="242493"/>
                      <a:pt x="-870" y="257566"/>
                      <a:pt x="17" y="290371"/>
                    </a:cubicBezTo>
                    <a:cubicBezTo>
                      <a:pt x="17" y="293917"/>
                      <a:pt x="4450" y="294360"/>
                      <a:pt x="5780" y="291257"/>
                    </a:cubicBezTo>
                    <a:lnTo>
                      <a:pt x="5780" y="291257"/>
                    </a:lnTo>
                    <a:close/>
                  </a:path>
                </a:pathLst>
              </a:custGeom>
              <a:solidFill>
                <a:srgbClr val="1D685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 name="Google Shape;2229;p46"/>
              <p:cNvSpPr/>
              <p:nvPr/>
            </p:nvSpPr>
            <p:spPr>
              <a:xfrm>
                <a:off x="1890858" y="2711228"/>
                <a:ext cx="470280" cy="246768"/>
              </a:xfrm>
              <a:custGeom>
                <a:avLst/>
                <a:gdLst/>
                <a:ahLst/>
                <a:cxnLst/>
                <a:rect l="l" t="t" r="r" b="b"/>
                <a:pathLst>
                  <a:path w="470280" h="246768" extrusionOk="0">
                    <a:moveTo>
                      <a:pt x="6999" y="245203"/>
                    </a:moveTo>
                    <a:cubicBezTo>
                      <a:pt x="15422" y="230130"/>
                      <a:pt x="51773" y="227027"/>
                      <a:pt x="67732" y="217274"/>
                    </a:cubicBezTo>
                    <a:cubicBezTo>
                      <a:pt x="87238" y="205748"/>
                      <a:pt x="104527" y="192892"/>
                      <a:pt x="123146" y="180037"/>
                    </a:cubicBezTo>
                    <a:cubicBezTo>
                      <a:pt x="164817" y="151665"/>
                      <a:pt x="207818" y="127726"/>
                      <a:pt x="253922" y="106447"/>
                    </a:cubicBezTo>
                    <a:cubicBezTo>
                      <a:pt x="297810" y="86055"/>
                      <a:pt x="339925" y="68766"/>
                      <a:pt x="381596" y="43497"/>
                    </a:cubicBezTo>
                    <a:cubicBezTo>
                      <a:pt x="408638" y="27095"/>
                      <a:pt x="443659" y="26208"/>
                      <a:pt x="468928" y="6259"/>
                    </a:cubicBezTo>
                    <a:cubicBezTo>
                      <a:pt x="472917" y="3156"/>
                      <a:pt x="467154" y="-2164"/>
                      <a:pt x="463608" y="939"/>
                    </a:cubicBezTo>
                    <a:cubicBezTo>
                      <a:pt x="448535" y="12466"/>
                      <a:pt x="424597" y="16899"/>
                      <a:pt x="406864" y="23105"/>
                    </a:cubicBezTo>
                    <a:cubicBezTo>
                      <a:pt x="389132" y="29311"/>
                      <a:pt x="377163" y="36848"/>
                      <a:pt x="361647" y="47044"/>
                    </a:cubicBezTo>
                    <a:cubicBezTo>
                      <a:pt x="315986" y="77632"/>
                      <a:pt x="256582" y="94921"/>
                      <a:pt x="206932" y="118416"/>
                    </a:cubicBezTo>
                    <a:cubicBezTo>
                      <a:pt x="159498" y="140582"/>
                      <a:pt x="117383" y="172057"/>
                      <a:pt x="70392" y="195109"/>
                    </a:cubicBezTo>
                    <a:cubicBezTo>
                      <a:pt x="55763" y="202645"/>
                      <a:pt x="40247" y="207522"/>
                      <a:pt x="25175" y="214171"/>
                    </a:cubicBezTo>
                    <a:cubicBezTo>
                      <a:pt x="19412" y="216831"/>
                      <a:pt x="9659" y="217718"/>
                      <a:pt x="5226" y="223481"/>
                    </a:cubicBezTo>
                    <a:cubicBezTo>
                      <a:pt x="-537" y="230574"/>
                      <a:pt x="-981" y="235450"/>
                      <a:pt x="1236" y="244316"/>
                    </a:cubicBezTo>
                    <a:cubicBezTo>
                      <a:pt x="1236" y="247420"/>
                      <a:pt x="5669" y="247420"/>
                      <a:pt x="6999" y="245203"/>
                    </a:cubicBezTo>
                    <a:lnTo>
                      <a:pt x="6999" y="245203"/>
                    </a:lnTo>
                    <a:close/>
                  </a:path>
                </a:pathLst>
              </a:custGeom>
              <a:solidFill>
                <a:srgbClr val="1D685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 name="Google Shape;2230;p46"/>
              <p:cNvSpPr/>
              <p:nvPr/>
            </p:nvSpPr>
            <p:spPr>
              <a:xfrm>
                <a:off x="1888519" y="2991990"/>
                <a:ext cx="363282" cy="246829"/>
              </a:xfrm>
              <a:custGeom>
                <a:avLst/>
                <a:gdLst/>
                <a:ahLst/>
                <a:cxnLst/>
                <a:rect l="l" t="t" r="r" b="b"/>
                <a:pathLst>
                  <a:path w="363282" h="246829" extrusionOk="0">
                    <a:moveTo>
                      <a:pt x="3132" y="11875"/>
                    </a:moveTo>
                    <a:cubicBezTo>
                      <a:pt x="36380" y="26061"/>
                      <a:pt x="71401" y="38474"/>
                      <a:pt x="104650" y="53546"/>
                    </a:cubicBezTo>
                    <a:cubicBezTo>
                      <a:pt x="123712" y="61969"/>
                      <a:pt x="145434" y="65959"/>
                      <a:pt x="163167" y="76155"/>
                    </a:cubicBezTo>
                    <a:cubicBezTo>
                      <a:pt x="182672" y="87238"/>
                      <a:pt x="199075" y="103197"/>
                      <a:pt x="216807" y="116940"/>
                    </a:cubicBezTo>
                    <a:cubicBezTo>
                      <a:pt x="246952" y="139992"/>
                      <a:pt x="265128" y="173240"/>
                      <a:pt x="289510" y="201612"/>
                    </a:cubicBezTo>
                    <a:cubicBezTo>
                      <a:pt x="312119" y="227767"/>
                      <a:pt x="333397" y="233974"/>
                      <a:pt x="362656" y="246829"/>
                    </a:cubicBezTo>
                    <a:cubicBezTo>
                      <a:pt x="363099" y="246829"/>
                      <a:pt x="363542" y="246386"/>
                      <a:pt x="363099" y="246386"/>
                    </a:cubicBezTo>
                    <a:cubicBezTo>
                      <a:pt x="336501" y="230870"/>
                      <a:pt x="312119" y="220674"/>
                      <a:pt x="291726" y="196292"/>
                    </a:cubicBezTo>
                    <a:cubicBezTo>
                      <a:pt x="264684" y="164374"/>
                      <a:pt x="246509" y="128022"/>
                      <a:pt x="215920" y="98764"/>
                    </a:cubicBezTo>
                    <a:cubicBezTo>
                      <a:pt x="183559" y="67732"/>
                      <a:pt x="149867" y="52217"/>
                      <a:pt x="111299" y="30938"/>
                    </a:cubicBezTo>
                    <a:cubicBezTo>
                      <a:pt x="82484" y="15422"/>
                      <a:pt x="39926" y="-2754"/>
                      <a:pt x="6678" y="349"/>
                    </a:cubicBezTo>
                    <a:cubicBezTo>
                      <a:pt x="915" y="793"/>
                      <a:pt x="-3075" y="9216"/>
                      <a:pt x="3132" y="11875"/>
                    </a:cubicBezTo>
                    <a:lnTo>
                      <a:pt x="3132" y="11875"/>
                    </a:lnTo>
                    <a:close/>
                  </a:path>
                </a:pathLst>
              </a:custGeom>
              <a:solidFill>
                <a:srgbClr val="1D685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 name="Google Shape;2231;p46"/>
              <p:cNvSpPr/>
              <p:nvPr/>
            </p:nvSpPr>
            <p:spPr>
              <a:xfrm>
                <a:off x="2147494" y="3135085"/>
                <a:ext cx="81293" cy="13340"/>
              </a:xfrm>
              <a:custGeom>
                <a:avLst/>
                <a:gdLst/>
                <a:ahLst/>
                <a:cxnLst/>
                <a:rect l="l" t="t" r="r" b="b"/>
                <a:pathLst>
                  <a:path w="81293" h="13340" extrusionOk="0">
                    <a:moveTo>
                      <a:pt x="3493" y="11083"/>
                    </a:moveTo>
                    <a:cubicBezTo>
                      <a:pt x="15019" y="14629"/>
                      <a:pt x="24772" y="13742"/>
                      <a:pt x="35855" y="10196"/>
                    </a:cubicBezTo>
                    <a:cubicBezTo>
                      <a:pt x="49597" y="5763"/>
                      <a:pt x="66443" y="3546"/>
                      <a:pt x="80629" y="1330"/>
                    </a:cubicBezTo>
                    <a:cubicBezTo>
                      <a:pt x="81516" y="1330"/>
                      <a:pt x="81516" y="0"/>
                      <a:pt x="80629" y="0"/>
                    </a:cubicBezTo>
                    <a:cubicBezTo>
                      <a:pt x="68660" y="443"/>
                      <a:pt x="55360" y="887"/>
                      <a:pt x="43391" y="2660"/>
                    </a:cubicBezTo>
                    <a:cubicBezTo>
                      <a:pt x="34525" y="3990"/>
                      <a:pt x="27875" y="5763"/>
                      <a:pt x="19009" y="3546"/>
                    </a:cubicBezTo>
                    <a:cubicBezTo>
                      <a:pt x="12359" y="1773"/>
                      <a:pt x="10143" y="443"/>
                      <a:pt x="3493" y="1773"/>
                    </a:cubicBezTo>
                    <a:cubicBezTo>
                      <a:pt x="-1383" y="3103"/>
                      <a:pt x="-940" y="9753"/>
                      <a:pt x="3493" y="11083"/>
                    </a:cubicBezTo>
                    <a:lnTo>
                      <a:pt x="3493" y="11083"/>
                    </a:lnTo>
                    <a:close/>
                  </a:path>
                </a:pathLst>
              </a:custGeom>
              <a:solidFill>
                <a:srgbClr val="1D685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 name="Google Shape;2232;p46"/>
              <p:cNvSpPr/>
              <p:nvPr/>
            </p:nvSpPr>
            <p:spPr>
              <a:xfrm>
                <a:off x="2236724" y="3052984"/>
                <a:ext cx="232483" cy="80328"/>
              </a:xfrm>
              <a:custGeom>
                <a:avLst/>
                <a:gdLst/>
                <a:ahLst/>
                <a:cxnLst/>
                <a:rect l="l" t="t" r="r" b="b"/>
                <a:pathLst>
                  <a:path w="232483" h="80328" extrusionOk="0">
                    <a:moveTo>
                      <a:pt x="265" y="80328"/>
                    </a:moveTo>
                    <a:cubicBezTo>
                      <a:pt x="17998" y="79442"/>
                      <a:pt x="32183" y="72349"/>
                      <a:pt x="48143" y="66586"/>
                    </a:cubicBezTo>
                    <a:cubicBezTo>
                      <a:pt x="70308" y="58606"/>
                      <a:pt x="91587" y="61709"/>
                      <a:pt x="113752" y="55503"/>
                    </a:cubicBezTo>
                    <a:cubicBezTo>
                      <a:pt x="139908" y="47967"/>
                      <a:pt x="164290" y="29348"/>
                      <a:pt x="189558" y="19152"/>
                    </a:cubicBezTo>
                    <a:cubicBezTo>
                      <a:pt x="202858" y="13389"/>
                      <a:pt x="220590" y="10729"/>
                      <a:pt x="232116" y="1419"/>
                    </a:cubicBezTo>
                    <a:cubicBezTo>
                      <a:pt x="233003" y="976"/>
                      <a:pt x="232116" y="-354"/>
                      <a:pt x="231229" y="89"/>
                    </a:cubicBezTo>
                    <a:cubicBezTo>
                      <a:pt x="210837" y="5852"/>
                      <a:pt x="193105" y="6739"/>
                      <a:pt x="173156" y="15605"/>
                    </a:cubicBezTo>
                    <a:cubicBezTo>
                      <a:pt x="152320" y="24915"/>
                      <a:pt x="134588" y="37771"/>
                      <a:pt x="112866" y="44420"/>
                    </a:cubicBezTo>
                    <a:cubicBezTo>
                      <a:pt x="96907" y="49297"/>
                      <a:pt x="79174" y="49297"/>
                      <a:pt x="63658" y="54616"/>
                    </a:cubicBezTo>
                    <a:cubicBezTo>
                      <a:pt x="41493" y="62153"/>
                      <a:pt x="25534" y="77668"/>
                      <a:pt x="1152" y="79442"/>
                    </a:cubicBezTo>
                    <a:cubicBezTo>
                      <a:pt x="-178" y="79885"/>
                      <a:pt x="-178" y="80328"/>
                      <a:pt x="265" y="80328"/>
                    </a:cubicBezTo>
                    <a:lnTo>
                      <a:pt x="265" y="80328"/>
                    </a:lnTo>
                    <a:close/>
                  </a:path>
                </a:pathLst>
              </a:custGeom>
              <a:solidFill>
                <a:srgbClr val="1D685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 name="Google Shape;2233;p46"/>
              <p:cNvSpPr/>
              <p:nvPr/>
            </p:nvSpPr>
            <p:spPr>
              <a:xfrm>
                <a:off x="2076067" y="2972918"/>
                <a:ext cx="241624" cy="104711"/>
              </a:xfrm>
              <a:custGeom>
                <a:avLst/>
                <a:gdLst/>
                <a:ahLst/>
                <a:cxnLst/>
                <a:rect l="l" t="t" r="r" b="b"/>
                <a:pathLst>
                  <a:path w="241624" h="104711" extrusionOk="0">
                    <a:moveTo>
                      <a:pt x="0" y="101877"/>
                    </a:moveTo>
                    <a:cubicBezTo>
                      <a:pt x="34135" y="114733"/>
                      <a:pt x="78909" y="80598"/>
                      <a:pt x="109054" y="64639"/>
                    </a:cubicBezTo>
                    <a:cubicBezTo>
                      <a:pt x="152055" y="42030"/>
                      <a:pt x="207469" y="42917"/>
                      <a:pt x="241160" y="3463"/>
                    </a:cubicBezTo>
                    <a:cubicBezTo>
                      <a:pt x="242490" y="1689"/>
                      <a:pt x="240717" y="-970"/>
                      <a:pt x="238944" y="359"/>
                    </a:cubicBezTo>
                    <a:cubicBezTo>
                      <a:pt x="168014" y="52227"/>
                      <a:pt x="77579" y="64196"/>
                      <a:pt x="0" y="101877"/>
                    </a:cubicBezTo>
                    <a:cubicBezTo>
                      <a:pt x="0" y="101434"/>
                      <a:pt x="0" y="101877"/>
                      <a:pt x="0" y="101877"/>
                    </a:cubicBezTo>
                    <a:lnTo>
                      <a:pt x="0" y="101877"/>
                    </a:lnTo>
                    <a:close/>
                  </a:path>
                </a:pathLst>
              </a:custGeom>
              <a:solidFill>
                <a:srgbClr val="1D685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 name="Google Shape;2234;p46"/>
              <p:cNvSpPr/>
              <p:nvPr/>
            </p:nvSpPr>
            <p:spPr>
              <a:xfrm>
                <a:off x="1994089" y="3030211"/>
                <a:ext cx="59147" cy="129699"/>
              </a:xfrm>
              <a:custGeom>
                <a:avLst/>
                <a:gdLst/>
                <a:ahLst/>
                <a:cxnLst/>
                <a:rect l="l" t="t" r="r" b="b"/>
                <a:pathLst>
                  <a:path w="59147" h="129699" extrusionOk="0">
                    <a:moveTo>
                      <a:pt x="409" y="4687"/>
                    </a:moveTo>
                    <a:cubicBezTo>
                      <a:pt x="14595" y="24192"/>
                      <a:pt x="21245" y="53007"/>
                      <a:pt x="27894" y="76503"/>
                    </a:cubicBezTo>
                    <a:cubicBezTo>
                      <a:pt x="30111" y="84926"/>
                      <a:pt x="32327" y="95565"/>
                      <a:pt x="37204" y="102658"/>
                    </a:cubicBezTo>
                    <a:cubicBezTo>
                      <a:pt x="43410" y="111968"/>
                      <a:pt x="50503" y="117731"/>
                      <a:pt x="54936" y="128813"/>
                    </a:cubicBezTo>
                    <a:cubicBezTo>
                      <a:pt x="54936" y="129257"/>
                      <a:pt x="55379" y="129700"/>
                      <a:pt x="56266" y="129700"/>
                    </a:cubicBezTo>
                    <a:cubicBezTo>
                      <a:pt x="57153" y="129700"/>
                      <a:pt x="58039" y="129700"/>
                      <a:pt x="58483" y="129700"/>
                    </a:cubicBezTo>
                    <a:cubicBezTo>
                      <a:pt x="59369" y="129700"/>
                      <a:pt x="59369" y="128370"/>
                      <a:pt x="58483" y="127927"/>
                    </a:cubicBezTo>
                    <a:cubicBezTo>
                      <a:pt x="57596" y="127483"/>
                      <a:pt x="54493" y="112854"/>
                      <a:pt x="53163" y="110194"/>
                    </a:cubicBezTo>
                    <a:cubicBezTo>
                      <a:pt x="50060" y="105318"/>
                      <a:pt x="44740" y="102215"/>
                      <a:pt x="41637" y="97782"/>
                    </a:cubicBezTo>
                    <a:cubicBezTo>
                      <a:pt x="34987" y="88915"/>
                      <a:pt x="34101" y="77833"/>
                      <a:pt x="31441" y="67193"/>
                    </a:cubicBezTo>
                    <a:cubicBezTo>
                      <a:pt x="25678" y="44584"/>
                      <a:pt x="20358" y="19316"/>
                      <a:pt x="5285" y="697"/>
                    </a:cubicBezTo>
                    <a:cubicBezTo>
                      <a:pt x="3069" y="-1520"/>
                      <a:pt x="-1364" y="2027"/>
                      <a:pt x="409" y="4687"/>
                    </a:cubicBezTo>
                    <a:lnTo>
                      <a:pt x="409" y="4687"/>
                    </a:lnTo>
                    <a:close/>
                  </a:path>
                </a:pathLst>
              </a:custGeom>
              <a:solidFill>
                <a:srgbClr val="1D685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 name="Google Shape;2235;p46"/>
              <p:cNvSpPr/>
              <p:nvPr/>
            </p:nvSpPr>
            <p:spPr>
              <a:xfrm>
                <a:off x="1955447" y="2860866"/>
                <a:ext cx="422061" cy="156845"/>
              </a:xfrm>
              <a:custGeom>
                <a:avLst/>
                <a:gdLst/>
                <a:ahLst/>
                <a:cxnLst/>
                <a:rect l="l" t="t" r="r" b="b"/>
                <a:pathLst>
                  <a:path w="422061" h="156845" extrusionOk="0">
                    <a:moveTo>
                      <a:pt x="483" y="152752"/>
                    </a:moveTo>
                    <a:cubicBezTo>
                      <a:pt x="26195" y="165165"/>
                      <a:pt x="50577" y="146989"/>
                      <a:pt x="70083" y="129700"/>
                    </a:cubicBezTo>
                    <a:cubicBezTo>
                      <a:pt x="109094" y="96009"/>
                      <a:pt x="148549" y="63647"/>
                      <a:pt x="197756" y="44141"/>
                    </a:cubicBezTo>
                    <a:cubicBezTo>
                      <a:pt x="237211" y="28625"/>
                      <a:pt x="291738" y="14883"/>
                      <a:pt x="333852" y="19759"/>
                    </a:cubicBezTo>
                    <a:cubicBezTo>
                      <a:pt x="365770" y="23306"/>
                      <a:pt x="395915" y="29512"/>
                      <a:pt x="421184" y="4687"/>
                    </a:cubicBezTo>
                    <a:cubicBezTo>
                      <a:pt x="423844" y="2027"/>
                      <a:pt x="419854" y="-1520"/>
                      <a:pt x="417194" y="697"/>
                    </a:cubicBezTo>
                    <a:cubicBezTo>
                      <a:pt x="382616" y="32172"/>
                      <a:pt x="327202" y="3357"/>
                      <a:pt x="285531" y="13996"/>
                    </a:cubicBezTo>
                    <a:cubicBezTo>
                      <a:pt x="255386" y="21533"/>
                      <a:pt x="226128" y="28625"/>
                      <a:pt x="196426" y="38378"/>
                    </a:cubicBezTo>
                    <a:cubicBezTo>
                      <a:pt x="163621" y="49461"/>
                      <a:pt x="128156" y="67193"/>
                      <a:pt x="99341" y="85812"/>
                    </a:cubicBezTo>
                    <a:cubicBezTo>
                      <a:pt x="66093" y="106648"/>
                      <a:pt x="39051" y="138123"/>
                      <a:pt x="927" y="150979"/>
                    </a:cubicBezTo>
                    <a:cubicBezTo>
                      <a:pt x="40" y="151865"/>
                      <a:pt x="-403" y="152752"/>
                      <a:pt x="483" y="152752"/>
                    </a:cubicBezTo>
                    <a:lnTo>
                      <a:pt x="483" y="152752"/>
                    </a:lnTo>
                    <a:close/>
                  </a:path>
                </a:pathLst>
              </a:custGeom>
              <a:solidFill>
                <a:srgbClr val="1D685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Tree>
    <p:extLst>
      <p:ext uri="{BB962C8B-B14F-4D97-AF65-F5344CB8AC3E}">
        <p14:creationId xmlns:p14="http://schemas.microsoft.com/office/powerpoint/2010/main" val="885427495"/>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0" y="413021"/>
            <a:ext cx="9144000" cy="600164"/>
          </a:xfrm>
          <a:prstGeom prst="rect">
            <a:avLst/>
          </a:prstGeom>
          <a:noFill/>
        </p:spPr>
        <p:txBody>
          <a:bodyPr wrap="square" rtlCol="0">
            <a:spAutoFit/>
          </a:bodyPr>
          <a:lstStyle/>
          <a:p>
            <a:pPr algn="ctr"/>
            <a:r>
              <a:rPr lang="en-US" sz="3300" b="1" smtClean="0"/>
              <a:t>KHỞI ĐỘNG</a:t>
            </a:r>
            <a:endParaRPr lang="en-US" sz="3300" b="1"/>
          </a:p>
        </p:txBody>
      </p:sp>
      <p:grpSp>
        <p:nvGrpSpPr>
          <p:cNvPr id="22" name="Google Shape;957;p31"/>
          <p:cNvGrpSpPr/>
          <p:nvPr/>
        </p:nvGrpSpPr>
        <p:grpSpPr>
          <a:xfrm rot="6954849" flipH="1">
            <a:off x="377194" y="334683"/>
            <a:ext cx="404102" cy="877642"/>
            <a:chOff x="3678335" y="1602034"/>
            <a:chExt cx="805588" cy="1749604"/>
          </a:xfrm>
        </p:grpSpPr>
        <p:sp>
          <p:nvSpPr>
            <p:cNvPr id="46" name="Google Shape;958;p31"/>
            <p:cNvSpPr/>
            <p:nvPr/>
          </p:nvSpPr>
          <p:spPr>
            <a:xfrm>
              <a:off x="4096208" y="2733735"/>
              <a:ext cx="3136" cy="8153"/>
            </a:xfrm>
            <a:custGeom>
              <a:avLst/>
              <a:gdLst/>
              <a:ahLst/>
              <a:cxnLst/>
              <a:rect l="l" t="t" r="r" b="b"/>
              <a:pathLst>
                <a:path w="2216" h="5762" extrusionOk="0">
                  <a:moveTo>
                    <a:pt x="2217" y="5763"/>
                  </a:moveTo>
                  <a:cubicBezTo>
                    <a:pt x="2217" y="3989"/>
                    <a:pt x="2217" y="2660"/>
                    <a:pt x="2217" y="886"/>
                  </a:cubicBezTo>
                  <a:cubicBezTo>
                    <a:pt x="1330" y="443"/>
                    <a:pt x="443" y="0"/>
                    <a:pt x="0" y="0"/>
                  </a:cubicBezTo>
                  <a:cubicBezTo>
                    <a:pt x="443" y="1773"/>
                    <a:pt x="1330" y="3546"/>
                    <a:pt x="2217" y="576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959;p31"/>
            <p:cNvSpPr/>
            <p:nvPr/>
          </p:nvSpPr>
          <p:spPr>
            <a:xfrm>
              <a:off x="4163344" y="1852808"/>
              <a:ext cx="3136" cy="5644"/>
            </a:xfrm>
            <a:custGeom>
              <a:avLst/>
              <a:gdLst/>
              <a:ahLst/>
              <a:cxnLst/>
              <a:rect l="l" t="t" r="r" b="b"/>
              <a:pathLst>
                <a:path w="2216" h="3989" extrusionOk="0">
                  <a:moveTo>
                    <a:pt x="0" y="443"/>
                  </a:moveTo>
                  <a:cubicBezTo>
                    <a:pt x="0" y="1773"/>
                    <a:pt x="0" y="2660"/>
                    <a:pt x="0" y="3990"/>
                  </a:cubicBezTo>
                  <a:cubicBezTo>
                    <a:pt x="887" y="2660"/>
                    <a:pt x="1330" y="1330"/>
                    <a:pt x="2217" y="0"/>
                  </a:cubicBezTo>
                  <a:cubicBezTo>
                    <a:pt x="1330" y="0"/>
                    <a:pt x="443" y="0"/>
                    <a:pt x="0" y="44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 name="Google Shape;960;p31"/>
            <p:cNvSpPr/>
            <p:nvPr/>
          </p:nvSpPr>
          <p:spPr>
            <a:xfrm>
              <a:off x="4125070" y="2736245"/>
              <a:ext cx="1882" cy="2509"/>
            </a:xfrm>
            <a:custGeom>
              <a:avLst/>
              <a:gdLst/>
              <a:ahLst/>
              <a:cxnLst/>
              <a:rect l="l" t="t" r="r" b="b"/>
              <a:pathLst>
                <a:path w="1330" h="1773" extrusionOk="0">
                  <a:moveTo>
                    <a:pt x="0" y="444"/>
                  </a:moveTo>
                  <a:cubicBezTo>
                    <a:pt x="0" y="887"/>
                    <a:pt x="0" y="1330"/>
                    <a:pt x="0" y="1773"/>
                  </a:cubicBezTo>
                  <a:cubicBezTo>
                    <a:pt x="443" y="1330"/>
                    <a:pt x="887" y="444"/>
                    <a:pt x="1330" y="0"/>
                  </a:cubicBezTo>
                  <a:cubicBezTo>
                    <a:pt x="887" y="0"/>
                    <a:pt x="443" y="0"/>
                    <a:pt x="0" y="44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 name="Google Shape;961;p31"/>
            <p:cNvSpPr/>
            <p:nvPr/>
          </p:nvSpPr>
          <p:spPr>
            <a:xfrm>
              <a:off x="4162088" y="1610617"/>
              <a:ext cx="171506" cy="256558"/>
            </a:xfrm>
            <a:custGeom>
              <a:avLst/>
              <a:gdLst/>
              <a:ahLst/>
              <a:cxnLst/>
              <a:rect l="l" t="t" r="r" b="b"/>
              <a:pathLst>
                <a:path w="121206" h="181313" extrusionOk="0">
                  <a:moveTo>
                    <a:pt x="61620" y="76693"/>
                  </a:moveTo>
                  <a:cubicBezTo>
                    <a:pt x="50537" y="92208"/>
                    <a:pt x="45218" y="110384"/>
                    <a:pt x="38125" y="129003"/>
                  </a:cubicBezTo>
                  <a:cubicBezTo>
                    <a:pt x="34578" y="138313"/>
                    <a:pt x="29702" y="147622"/>
                    <a:pt x="23495" y="155602"/>
                  </a:cubicBezTo>
                  <a:cubicBezTo>
                    <a:pt x="17732" y="162251"/>
                    <a:pt x="10640" y="168458"/>
                    <a:pt x="2660" y="171118"/>
                  </a:cubicBezTo>
                  <a:cubicBezTo>
                    <a:pt x="2217" y="172448"/>
                    <a:pt x="1330" y="173777"/>
                    <a:pt x="443" y="175107"/>
                  </a:cubicBezTo>
                  <a:cubicBezTo>
                    <a:pt x="443" y="177324"/>
                    <a:pt x="443" y="179097"/>
                    <a:pt x="0" y="181313"/>
                  </a:cubicBezTo>
                  <a:cubicBezTo>
                    <a:pt x="19062" y="175551"/>
                    <a:pt x="35022" y="162251"/>
                    <a:pt x="48321" y="147179"/>
                  </a:cubicBezTo>
                  <a:cubicBezTo>
                    <a:pt x="62063" y="131663"/>
                    <a:pt x="73589" y="114817"/>
                    <a:pt x="87775" y="99745"/>
                  </a:cubicBezTo>
                  <a:cubicBezTo>
                    <a:pt x="96198" y="90878"/>
                    <a:pt x="105951" y="82456"/>
                    <a:pt x="112157" y="71816"/>
                  </a:cubicBezTo>
                  <a:cubicBezTo>
                    <a:pt x="123240" y="53197"/>
                    <a:pt x="121910" y="29702"/>
                    <a:pt x="119694" y="7980"/>
                  </a:cubicBezTo>
                  <a:cubicBezTo>
                    <a:pt x="119250" y="5320"/>
                    <a:pt x="118807" y="2217"/>
                    <a:pt x="117477" y="0"/>
                  </a:cubicBezTo>
                  <a:lnTo>
                    <a:pt x="95312" y="29259"/>
                  </a:lnTo>
                  <a:cubicBezTo>
                    <a:pt x="84229" y="45218"/>
                    <a:pt x="71816" y="60733"/>
                    <a:pt x="61620" y="7669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 name="Google Shape;962;p31"/>
            <p:cNvSpPr/>
            <p:nvPr/>
          </p:nvSpPr>
          <p:spPr>
            <a:xfrm>
              <a:off x="4167108" y="1605036"/>
              <a:ext cx="158075" cy="245201"/>
            </a:xfrm>
            <a:custGeom>
              <a:avLst/>
              <a:gdLst/>
              <a:ahLst/>
              <a:cxnLst/>
              <a:rect l="l" t="t" r="r" b="b"/>
              <a:pathLst>
                <a:path w="111714" h="173287" extrusionOk="0">
                  <a:moveTo>
                    <a:pt x="15516" y="155998"/>
                  </a:moveTo>
                  <a:cubicBezTo>
                    <a:pt x="20392" y="148019"/>
                    <a:pt x="23495" y="139152"/>
                    <a:pt x="26599" y="129843"/>
                  </a:cubicBezTo>
                  <a:cubicBezTo>
                    <a:pt x="29259" y="120533"/>
                    <a:pt x="31918" y="111224"/>
                    <a:pt x="35022" y="101471"/>
                  </a:cubicBezTo>
                  <a:cubicBezTo>
                    <a:pt x="38568" y="91718"/>
                    <a:pt x="43444" y="82852"/>
                    <a:pt x="48764" y="74429"/>
                  </a:cubicBezTo>
                  <a:cubicBezTo>
                    <a:pt x="59847" y="57584"/>
                    <a:pt x="72703" y="42954"/>
                    <a:pt x="85559" y="27882"/>
                  </a:cubicBezTo>
                  <a:cubicBezTo>
                    <a:pt x="93982" y="18572"/>
                    <a:pt x="102405" y="9706"/>
                    <a:pt x="111714" y="1283"/>
                  </a:cubicBezTo>
                  <a:cubicBezTo>
                    <a:pt x="109054" y="-490"/>
                    <a:pt x="105064" y="-47"/>
                    <a:pt x="101961" y="396"/>
                  </a:cubicBezTo>
                  <a:cubicBezTo>
                    <a:pt x="76249" y="4386"/>
                    <a:pt x="54971" y="23449"/>
                    <a:pt x="42114" y="46057"/>
                  </a:cubicBezTo>
                  <a:cubicBezTo>
                    <a:pt x="29259" y="68666"/>
                    <a:pt x="23052" y="93935"/>
                    <a:pt x="16846" y="119203"/>
                  </a:cubicBezTo>
                  <a:cubicBezTo>
                    <a:pt x="12413" y="137379"/>
                    <a:pt x="7536" y="155998"/>
                    <a:pt x="0" y="173287"/>
                  </a:cubicBezTo>
                  <a:cubicBezTo>
                    <a:pt x="6206" y="168854"/>
                    <a:pt x="11969" y="162648"/>
                    <a:pt x="15516" y="15599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 name="Google Shape;963;p31"/>
            <p:cNvSpPr/>
            <p:nvPr/>
          </p:nvSpPr>
          <p:spPr>
            <a:xfrm>
              <a:off x="3795349" y="1789437"/>
              <a:ext cx="342812" cy="245894"/>
            </a:xfrm>
            <a:custGeom>
              <a:avLst/>
              <a:gdLst/>
              <a:ahLst/>
              <a:cxnLst/>
              <a:rect l="l" t="t" r="r" b="b"/>
              <a:pathLst>
                <a:path w="242270" h="173777" extrusionOk="0">
                  <a:moveTo>
                    <a:pt x="205476" y="147179"/>
                  </a:moveTo>
                  <a:lnTo>
                    <a:pt x="165578" y="135653"/>
                  </a:lnTo>
                  <a:cubicBezTo>
                    <a:pt x="152279" y="132106"/>
                    <a:pt x="138980" y="128116"/>
                    <a:pt x="125681" y="123240"/>
                  </a:cubicBezTo>
                  <a:cubicBezTo>
                    <a:pt x="112381" y="118364"/>
                    <a:pt x="99082" y="111271"/>
                    <a:pt x="88443" y="101961"/>
                  </a:cubicBezTo>
                  <a:cubicBezTo>
                    <a:pt x="66277" y="82899"/>
                    <a:pt x="52535" y="58074"/>
                    <a:pt x="36575" y="35908"/>
                  </a:cubicBezTo>
                  <a:cubicBezTo>
                    <a:pt x="28596" y="24826"/>
                    <a:pt x="19730" y="14186"/>
                    <a:pt x="9533" y="5320"/>
                  </a:cubicBezTo>
                  <a:cubicBezTo>
                    <a:pt x="7317" y="3546"/>
                    <a:pt x="5544" y="1773"/>
                    <a:pt x="3327" y="0"/>
                  </a:cubicBezTo>
                  <a:cubicBezTo>
                    <a:pt x="1554" y="3546"/>
                    <a:pt x="224" y="7980"/>
                    <a:pt x="224" y="11969"/>
                  </a:cubicBezTo>
                  <a:cubicBezTo>
                    <a:pt x="-1993" y="36795"/>
                    <a:pt x="12637" y="59403"/>
                    <a:pt x="27266" y="79352"/>
                  </a:cubicBezTo>
                  <a:cubicBezTo>
                    <a:pt x="52091" y="113044"/>
                    <a:pt x="80020" y="146736"/>
                    <a:pt x="118588" y="162251"/>
                  </a:cubicBezTo>
                  <a:cubicBezTo>
                    <a:pt x="145186" y="172891"/>
                    <a:pt x="174445" y="173777"/>
                    <a:pt x="203260" y="173777"/>
                  </a:cubicBezTo>
                  <a:cubicBezTo>
                    <a:pt x="216559" y="173777"/>
                    <a:pt x="232075" y="172004"/>
                    <a:pt x="241384" y="164025"/>
                  </a:cubicBezTo>
                  <a:cubicBezTo>
                    <a:pt x="241828" y="161365"/>
                    <a:pt x="241828" y="158705"/>
                    <a:pt x="242271" y="156488"/>
                  </a:cubicBezTo>
                  <a:cubicBezTo>
                    <a:pt x="229415" y="153385"/>
                    <a:pt x="217446" y="150282"/>
                    <a:pt x="205476" y="14717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 name="Google Shape;964;p31"/>
            <p:cNvSpPr/>
            <p:nvPr/>
          </p:nvSpPr>
          <p:spPr>
            <a:xfrm>
              <a:off x="3802567" y="1774194"/>
              <a:ext cx="335596" cy="236043"/>
            </a:xfrm>
            <a:custGeom>
              <a:avLst/>
              <a:gdLst/>
              <a:ahLst/>
              <a:cxnLst/>
              <a:rect l="l" t="t" r="r" b="b"/>
              <a:pathLst>
                <a:path w="237170" h="166815" extrusionOk="0">
                  <a:moveTo>
                    <a:pt x="37681" y="41802"/>
                  </a:moveTo>
                  <a:cubicBezTo>
                    <a:pt x="55414" y="63524"/>
                    <a:pt x="70043" y="87463"/>
                    <a:pt x="89992" y="104752"/>
                  </a:cubicBezTo>
                  <a:cubicBezTo>
                    <a:pt x="109498" y="122484"/>
                    <a:pt x="136983" y="129134"/>
                    <a:pt x="162695" y="138887"/>
                  </a:cubicBezTo>
                  <a:lnTo>
                    <a:pt x="201706" y="153073"/>
                  </a:lnTo>
                  <a:cubicBezTo>
                    <a:pt x="213232" y="157506"/>
                    <a:pt x="224758" y="161939"/>
                    <a:pt x="236284" y="166815"/>
                  </a:cubicBezTo>
                  <a:cubicBezTo>
                    <a:pt x="236727" y="163712"/>
                    <a:pt x="236727" y="161052"/>
                    <a:pt x="237171" y="157949"/>
                  </a:cubicBezTo>
                  <a:cubicBezTo>
                    <a:pt x="222541" y="130464"/>
                    <a:pt x="195056" y="111402"/>
                    <a:pt x="169344" y="94112"/>
                  </a:cubicBezTo>
                  <a:cubicBezTo>
                    <a:pt x="142302" y="75937"/>
                    <a:pt x="114817" y="57761"/>
                    <a:pt x="87775" y="39142"/>
                  </a:cubicBezTo>
                  <a:cubicBezTo>
                    <a:pt x="68713" y="26286"/>
                    <a:pt x="50094" y="13873"/>
                    <a:pt x="29258" y="4121"/>
                  </a:cubicBezTo>
                  <a:cubicBezTo>
                    <a:pt x="23052" y="1461"/>
                    <a:pt x="16403" y="-1199"/>
                    <a:pt x="10196" y="574"/>
                  </a:cubicBezTo>
                  <a:cubicBezTo>
                    <a:pt x="5763" y="1461"/>
                    <a:pt x="2660" y="4564"/>
                    <a:pt x="0" y="8111"/>
                  </a:cubicBezTo>
                  <a:cubicBezTo>
                    <a:pt x="2660" y="9440"/>
                    <a:pt x="4876" y="11214"/>
                    <a:pt x="7536" y="12987"/>
                  </a:cubicBezTo>
                  <a:cubicBezTo>
                    <a:pt x="18619" y="20523"/>
                    <a:pt x="28815" y="30719"/>
                    <a:pt x="37681" y="4180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 name="Google Shape;965;p31"/>
            <p:cNvSpPr/>
            <p:nvPr/>
          </p:nvSpPr>
          <p:spPr>
            <a:xfrm>
              <a:off x="4155187" y="1740849"/>
              <a:ext cx="265339" cy="261223"/>
            </a:xfrm>
            <a:custGeom>
              <a:avLst/>
              <a:gdLst/>
              <a:ahLst/>
              <a:cxnLst/>
              <a:rect l="l" t="t" r="r" b="b"/>
              <a:pathLst>
                <a:path w="187519" h="184610" extrusionOk="0">
                  <a:moveTo>
                    <a:pt x="26599" y="167766"/>
                  </a:moveTo>
                  <a:cubicBezTo>
                    <a:pt x="35908" y="159786"/>
                    <a:pt x="43887" y="150033"/>
                    <a:pt x="50981" y="140280"/>
                  </a:cubicBezTo>
                  <a:cubicBezTo>
                    <a:pt x="65610" y="120331"/>
                    <a:pt x="79352" y="98166"/>
                    <a:pt x="100188" y="81763"/>
                  </a:cubicBezTo>
                  <a:cubicBezTo>
                    <a:pt x="120580" y="65804"/>
                    <a:pt x="141859" y="53391"/>
                    <a:pt x="160035" y="36546"/>
                  </a:cubicBezTo>
                  <a:cubicBezTo>
                    <a:pt x="169344" y="28566"/>
                    <a:pt x="178210" y="19700"/>
                    <a:pt x="186190" y="10391"/>
                  </a:cubicBezTo>
                  <a:cubicBezTo>
                    <a:pt x="186633" y="9947"/>
                    <a:pt x="187076" y="9504"/>
                    <a:pt x="187520" y="9060"/>
                  </a:cubicBezTo>
                  <a:cubicBezTo>
                    <a:pt x="186633" y="6844"/>
                    <a:pt x="185303" y="4627"/>
                    <a:pt x="183087" y="2854"/>
                  </a:cubicBezTo>
                  <a:cubicBezTo>
                    <a:pt x="176880" y="-2466"/>
                    <a:pt x="167128" y="638"/>
                    <a:pt x="159591" y="4184"/>
                  </a:cubicBezTo>
                  <a:cubicBezTo>
                    <a:pt x="122353" y="20587"/>
                    <a:pt x="85115" y="41422"/>
                    <a:pt x="59403" y="73340"/>
                  </a:cubicBezTo>
                  <a:cubicBezTo>
                    <a:pt x="45661" y="90630"/>
                    <a:pt x="35908" y="110135"/>
                    <a:pt x="26155" y="129641"/>
                  </a:cubicBezTo>
                  <a:cubicBezTo>
                    <a:pt x="17289" y="146930"/>
                    <a:pt x="8866" y="164662"/>
                    <a:pt x="0" y="181951"/>
                  </a:cubicBezTo>
                  <a:cubicBezTo>
                    <a:pt x="0" y="182838"/>
                    <a:pt x="0" y="183725"/>
                    <a:pt x="0" y="184611"/>
                  </a:cubicBezTo>
                  <a:cubicBezTo>
                    <a:pt x="10196" y="180178"/>
                    <a:pt x="19062" y="174415"/>
                    <a:pt x="26599" y="16776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 name="Google Shape;966;p31"/>
            <p:cNvSpPr/>
            <p:nvPr/>
          </p:nvSpPr>
          <p:spPr>
            <a:xfrm>
              <a:off x="4154560" y="1762458"/>
              <a:ext cx="272928" cy="255942"/>
            </a:xfrm>
            <a:custGeom>
              <a:avLst/>
              <a:gdLst/>
              <a:ahLst/>
              <a:cxnLst/>
              <a:rect l="l" t="t" r="r" b="b"/>
              <a:pathLst>
                <a:path w="192882" h="180878" extrusionOk="0">
                  <a:moveTo>
                    <a:pt x="137426" y="52754"/>
                  </a:moveTo>
                  <a:cubicBezTo>
                    <a:pt x="127230" y="60290"/>
                    <a:pt x="117034" y="67383"/>
                    <a:pt x="107281" y="74919"/>
                  </a:cubicBezTo>
                  <a:cubicBezTo>
                    <a:pt x="87775" y="89548"/>
                    <a:pt x="74476" y="110827"/>
                    <a:pt x="57630" y="129890"/>
                  </a:cubicBezTo>
                  <a:cubicBezTo>
                    <a:pt x="49208" y="139643"/>
                    <a:pt x="40341" y="148952"/>
                    <a:pt x="29702" y="156489"/>
                  </a:cubicBezTo>
                  <a:cubicBezTo>
                    <a:pt x="20836" y="162694"/>
                    <a:pt x="11083" y="167571"/>
                    <a:pt x="443" y="170231"/>
                  </a:cubicBezTo>
                  <a:cubicBezTo>
                    <a:pt x="443" y="173777"/>
                    <a:pt x="0" y="177324"/>
                    <a:pt x="0" y="180871"/>
                  </a:cubicBezTo>
                  <a:cubicBezTo>
                    <a:pt x="24382" y="181314"/>
                    <a:pt x="46991" y="162251"/>
                    <a:pt x="68713" y="148509"/>
                  </a:cubicBezTo>
                  <a:cubicBezTo>
                    <a:pt x="103291" y="126343"/>
                    <a:pt x="145406" y="114817"/>
                    <a:pt x="171561" y="82899"/>
                  </a:cubicBezTo>
                  <a:cubicBezTo>
                    <a:pt x="190180" y="60290"/>
                    <a:pt x="197273" y="28372"/>
                    <a:pt x="190180" y="0"/>
                  </a:cubicBezTo>
                  <a:cubicBezTo>
                    <a:pt x="183087" y="9753"/>
                    <a:pt x="175107" y="19062"/>
                    <a:pt x="166685" y="27485"/>
                  </a:cubicBezTo>
                  <a:cubicBezTo>
                    <a:pt x="157818" y="36795"/>
                    <a:pt x="147622" y="44774"/>
                    <a:pt x="137426" y="5275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 name="Google Shape;967;p31"/>
            <p:cNvSpPr/>
            <p:nvPr/>
          </p:nvSpPr>
          <p:spPr>
            <a:xfrm>
              <a:off x="3754306" y="2022845"/>
              <a:ext cx="366281" cy="188837"/>
            </a:xfrm>
            <a:custGeom>
              <a:avLst/>
              <a:gdLst/>
              <a:ahLst/>
              <a:cxnLst/>
              <a:rect l="l" t="t" r="r" b="b"/>
              <a:pathLst>
                <a:path w="258856" h="133454" extrusionOk="0">
                  <a:moveTo>
                    <a:pt x="186597" y="97528"/>
                  </a:moveTo>
                  <a:cubicBezTo>
                    <a:pt x="160885" y="90435"/>
                    <a:pt x="135173" y="83342"/>
                    <a:pt x="109904" y="72703"/>
                  </a:cubicBezTo>
                  <a:cubicBezTo>
                    <a:pt x="97491" y="67383"/>
                    <a:pt x="85522" y="60733"/>
                    <a:pt x="73996" y="53197"/>
                  </a:cubicBezTo>
                  <a:cubicBezTo>
                    <a:pt x="62913" y="45661"/>
                    <a:pt x="52274" y="37238"/>
                    <a:pt x="42078" y="28372"/>
                  </a:cubicBezTo>
                  <a:cubicBezTo>
                    <a:pt x="29665" y="18176"/>
                    <a:pt x="16809" y="7980"/>
                    <a:pt x="3066" y="0"/>
                  </a:cubicBezTo>
                  <a:cubicBezTo>
                    <a:pt x="-2253" y="14186"/>
                    <a:pt x="-480" y="31032"/>
                    <a:pt x="7056" y="44774"/>
                  </a:cubicBezTo>
                  <a:cubicBezTo>
                    <a:pt x="16809" y="62507"/>
                    <a:pt x="33655" y="74919"/>
                    <a:pt x="50501" y="85559"/>
                  </a:cubicBezTo>
                  <a:cubicBezTo>
                    <a:pt x="112121" y="122797"/>
                    <a:pt x="186153" y="139199"/>
                    <a:pt x="257970" y="131663"/>
                  </a:cubicBezTo>
                  <a:cubicBezTo>
                    <a:pt x="258413" y="128560"/>
                    <a:pt x="258413" y="125013"/>
                    <a:pt x="258856" y="121910"/>
                  </a:cubicBezTo>
                  <a:cubicBezTo>
                    <a:pt x="235804" y="111714"/>
                    <a:pt x="211422" y="104178"/>
                    <a:pt x="186597" y="9752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 name="Google Shape;968;p31"/>
            <p:cNvSpPr/>
            <p:nvPr/>
          </p:nvSpPr>
          <p:spPr>
            <a:xfrm>
              <a:off x="3760528" y="1991413"/>
              <a:ext cx="362568" cy="202044"/>
            </a:xfrm>
            <a:custGeom>
              <a:avLst/>
              <a:gdLst/>
              <a:ahLst/>
              <a:cxnLst/>
              <a:rect l="l" t="t" r="r" b="b"/>
              <a:pathLst>
                <a:path w="256232" h="142787" extrusionOk="0">
                  <a:moveTo>
                    <a:pt x="43001" y="43930"/>
                  </a:moveTo>
                  <a:cubicBezTo>
                    <a:pt x="54084" y="51466"/>
                    <a:pt x="64280" y="59889"/>
                    <a:pt x="75363" y="66539"/>
                  </a:cubicBezTo>
                  <a:cubicBezTo>
                    <a:pt x="86445" y="73632"/>
                    <a:pt x="97971" y="79395"/>
                    <a:pt x="109941" y="84714"/>
                  </a:cubicBezTo>
                  <a:cubicBezTo>
                    <a:pt x="133880" y="95354"/>
                    <a:pt x="159148" y="102890"/>
                    <a:pt x="184417" y="111756"/>
                  </a:cubicBezTo>
                  <a:cubicBezTo>
                    <a:pt x="196830" y="116189"/>
                    <a:pt x="209685" y="120622"/>
                    <a:pt x="222098" y="125942"/>
                  </a:cubicBezTo>
                  <a:cubicBezTo>
                    <a:pt x="233181" y="131262"/>
                    <a:pt x="244263" y="136582"/>
                    <a:pt x="254903" y="142788"/>
                  </a:cubicBezTo>
                  <a:cubicBezTo>
                    <a:pt x="255346" y="136582"/>
                    <a:pt x="255790" y="129932"/>
                    <a:pt x="256233" y="123726"/>
                  </a:cubicBezTo>
                  <a:cubicBezTo>
                    <a:pt x="220768" y="91364"/>
                    <a:pt x="175994" y="69642"/>
                    <a:pt x="132550" y="48363"/>
                  </a:cubicBezTo>
                  <a:cubicBezTo>
                    <a:pt x="103735" y="34177"/>
                    <a:pt x="74919" y="19991"/>
                    <a:pt x="45661" y="6249"/>
                  </a:cubicBezTo>
                  <a:cubicBezTo>
                    <a:pt x="38568" y="2702"/>
                    <a:pt x="31475" y="-401"/>
                    <a:pt x="23495" y="42"/>
                  </a:cubicBezTo>
                  <a:cubicBezTo>
                    <a:pt x="16403" y="486"/>
                    <a:pt x="9753" y="4475"/>
                    <a:pt x="5320" y="9795"/>
                  </a:cubicBezTo>
                  <a:cubicBezTo>
                    <a:pt x="3103" y="12455"/>
                    <a:pt x="1330" y="15115"/>
                    <a:pt x="0" y="17775"/>
                  </a:cubicBezTo>
                  <a:cubicBezTo>
                    <a:pt x="2660" y="19105"/>
                    <a:pt x="5763" y="20434"/>
                    <a:pt x="8423" y="21765"/>
                  </a:cubicBezTo>
                  <a:cubicBezTo>
                    <a:pt x="21279" y="28414"/>
                    <a:pt x="32362" y="36394"/>
                    <a:pt x="43001" y="4393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 name="Google Shape;969;p31"/>
            <p:cNvSpPr/>
            <p:nvPr/>
          </p:nvSpPr>
          <p:spPr>
            <a:xfrm>
              <a:off x="4145148" y="1942934"/>
              <a:ext cx="298586" cy="246121"/>
            </a:xfrm>
            <a:custGeom>
              <a:avLst/>
              <a:gdLst/>
              <a:ahLst/>
              <a:cxnLst/>
              <a:rect l="l" t="t" r="r" b="b"/>
              <a:pathLst>
                <a:path w="211015" h="173937" extrusionOk="0">
                  <a:moveTo>
                    <a:pt x="46104" y="135370"/>
                  </a:moveTo>
                  <a:cubicBezTo>
                    <a:pt x="54084" y="126503"/>
                    <a:pt x="61620" y="117637"/>
                    <a:pt x="69156" y="108771"/>
                  </a:cubicBezTo>
                  <a:cubicBezTo>
                    <a:pt x="77136" y="99905"/>
                    <a:pt x="85559" y="91039"/>
                    <a:pt x="94868" y="83059"/>
                  </a:cubicBezTo>
                  <a:cubicBezTo>
                    <a:pt x="113044" y="67100"/>
                    <a:pt x="132550" y="52913"/>
                    <a:pt x="153385" y="40944"/>
                  </a:cubicBezTo>
                  <a:cubicBezTo>
                    <a:pt x="172004" y="29862"/>
                    <a:pt x="191067" y="20552"/>
                    <a:pt x="211016" y="12129"/>
                  </a:cubicBezTo>
                  <a:cubicBezTo>
                    <a:pt x="210572" y="10799"/>
                    <a:pt x="210129" y="9469"/>
                    <a:pt x="209685" y="8139"/>
                  </a:cubicBezTo>
                  <a:cubicBezTo>
                    <a:pt x="208799" y="5923"/>
                    <a:pt x="207912" y="3263"/>
                    <a:pt x="206139" y="1933"/>
                  </a:cubicBezTo>
                  <a:cubicBezTo>
                    <a:pt x="203922" y="160"/>
                    <a:pt x="200376" y="-284"/>
                    <a:pt x="197716" y="160"/>
                  </a:cubicBezTo>
                  <a:cubicBezTo>
                    <a:pt x="175994" y="603"/>
                    <a:pt x="156045" y="12129"/>
                    <a:pt x="137869" y="24098"/>
                  </a:cubicBezTo>
                  <a:cubicBezTo>
                    <a:pt x="82012" y="61336"/>
                    <a:pt x="35022" y="111431"/>
                    <a:pt x="443" y="168618"/>
                  </a:cubicBezTo>
                  <a:cubicBezTo>
                    <a:pt x="443" y="170391"/>
                    <a:pt x="443" y="172164"/>
                    <a:pt x="0" y="173937"/>
                  </a:cubicBezTo>
                  <a:cubicBezTo>
                    <a:pt x="16403" y="161524"/>
                    <a:pt x="32805" y="149998"/>
                    <a:pt x="46104" y="13537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 name="Google Shape;970;p31"/>
            <p:cNvSpPr/>
            <p:nvPr/>
          </p:nvSpPr>
          <p:spPr>
            <a:xfrm>
              <a:off x="4143892" y="1961356"/>
              <a:ext cx="300965" cy="242351"/>
            </a:xfrm>
            <a:custGeom>
              <a:avLst/>
              <a:gdLst/>
              <a:ahLst/>
              <a:cxnLst/>
              <a:rect l="l" t="t" r="r" b="b"/>
              <a:pathLst>
                <a:path w="212696" h="171273" extrusionOk="0">
                  <a:moveTo>
                    <a:pt x="158705" y="35022"/>
                  </a:moveTo>
                  <a:cubicBezTo>
                    <a:pt x="139199" y="48321"/>
                    <a:pt x="120137" y="62507"/>
                    <a:pt x="102848" y="78023"/>
                  </a:cubicBezTo>
                  <a:cubicBezTo>
                    <a:pt x="85116" y="93095"/>
                    <a:pt x="70486" y="111714"/>
                    <a:pt x="52754" y="128117"/>
                  </a:cubicBezTo>
                  <a:cubicBezTo>
                    <a:pt x="43888" y="136540"/>
                    <a:pt x="34135" y="143632"/>
                    <a:pt x="23496" y="149839"/>
                  </a:cubicBezTo>
                  <a:cubicBezTo>
                    <a:pt x="15959" y="154272"/>
                    <a:pt x="7980" y="158262"/>
                    <a:pt x="443" y="162252"/>
                  </a:cubicBezTo>
                  <a:cubicBezTo>
                    <a:pt x="443" y="164468"/>
                    <a:pt x="0" y="166685"/>
                    <a:pt x="0" y="168901"/>
                  </a:cubicBezTo>
                  <a:cubicBezTo>
                    <a:pt x="23939" y="175994"/>
                    <a:pt x="50094" y="166241"/>
                    <a:pt x="70486" y="152055"/>
                  </a:cubicBezTo>
                  <a:cubicBezTo>
                    <a:pt x="91765" y="136983"/>
                    <a:pt x="109054" y="117034"/>
                    <a:pt x="129890" y="101518"/>
                  </a:cubicBezTo>
                  <a:cubicBezTo>
                    <a:pt x="148952" y="86889"/>
                    <a:pt x="171118" y="76250"/>
                    <a:pt x="188407" y="59404"/>
                  </a:cubicBezTo>
                  <a:cubicBezTo>
                    <a:pt x="204366" y="43888"/>
                    <a:pt x="215892" y="21279"/>
                    <a:pt x="211902" y="0"/>
                  </a:cubicBezTo>
                  <a:lnTo>
                    <a:pt x="188407" y="15073"/>
                  </a:lnTo>
                  <a:cubicBezTo>
                    <a:pt x="178654" y="21722"/>
                    <a:pt x="168458" y="28372"/>
                    <a:pt x="158705" y="3502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 name="Google Shape;971;p31"/>
            <p:cNvSpPr/>
            <p:nvPr/>
          </p:nvSpPr>
          <p:spPr>
            <a:xfrm>
              <a:off x="3700420" y="2224253"/>
              <a:ext cx="410117" cy="169366"/>
            </a:xfrm>
            <a:custGeom>
              <a:avLst/>
              <a:gdLst/>
              <a:ahLst/>
              <a:cxnLst/>
              <a:rect l="l" t="t" r="r" b="b"/>
              <a:pathLst>
                <a:path w="289835" h="119693" extrusionOk="0">
                  <a:moveTo>
                    <a:pt x="257031" y="93538"/>
                  </a:moveTo>
                  <a:cubicBezTo>
                    <a:pt x="243288" y="92652"/>
                    <a:pt x="229102" y="90878"/>
                    <a:pt x="215803" y="87776"/>
                  </a:cubicBezTo>
                  <a:cubicBezTo>
                    <a:pt x="189205" y="80683"/>
                    <a:pt x="162163" y="72703"/>
                    <a:pt x="136451" y="63393"/>
                  </a:cubicBezTo>
                  <a:cubicBezTo>
                    <a:pt x="110739" y="54084"/>
                    <a:pt x="84140" y="45218"/>
                    <a:pt x="58872" y="34135"/>
                  </a:cubicBezTo>
                  <a:cubicBezTo>
                    <a:pt x="46016" y="28372"/>
                    <a:pt x="33603" y="22165"/>
                    <a:pt x="21634" y="15073"/>
                  </a:cubicBezTo>
                  <a:cubicBezTo>
                    <a:pt x="14541" y="10196"/>
                    <a:pt x="7448" y="5320"/>
                    <a:pt x="798" y="0"/>
                  </a:cubicBezTo>
                  <a:cubicBezTo>
                    <a:pt x="355" y="887"/>
                    <a:pt x="355" y="2217"/>
                    <a:pt x="355" y="3103"/>
                  </a:cubicBezTo>
                  <a:cubicBezTo>
                    <a:pt x="-1862" y="20392"/>
                    <a:pt x="6561" y="38125"/>
                    <a:pt x="18530" y="50981"/>
                  </a:cubicBezTo>
                  <a:cubicBezTo>
                    <a:pt x="30500" y="63837"/>
                    <a:pt x="46016" y="72703"/>
                    <a:pt x="61975" y="80239"/>
                  </a:cubicBezTo>
                  <a:cubicBezTo>
                    <a:pt x="115615" y="105951"/>
                    <a:pt x="175019" y="119250"/>
                    <a:pt x="234422" y="119694"/>
                  </a:cubicBezTo>
                  <a:cubicBezTo>
                    <a:pt x="253041" y="119694"/>
                    <a:pt x="272547" y="118364"/>
                    <a:pt x="288949" y="110827"/>
                  </a:cubicBezTo>
                  <a:cubicBezTo>
                    <a:pt x="289393" y="105065"/>
                    <a:pt x="289393" y="99745"/>
                    <a:pt x="289836" y="93982"/>
                  </a:cubicBezTo>
                  <a:cubicBezTo>
                    <a:pt x="278753" y="93982"/>
                    <a:pt x="267670" y="93982"/>
                    <a:pt x="257031" y="9353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 name="Google Shape;972;p31"/>
            <p:cNvSpPr/>
            <p:nvPr/>
          </p:nvSpPr>
          <p:spPr>
            <a:xfrm>
              <a:off x="3701549" y="2205661"/>
              <a:ext cx="408987" cy="149062"/>
            </a:xfrm>
            <a:custGeom>
              <a:avLst/>
              <a:gdLst/>
              <a:ahLst/>
              <a:cxnLst/>
              <a:rect l="l" t="t" r="r" b="b"/>
              <a:pathLst>
                <a:path w="289037" h="105344" extrusionOk="0">
                  <a:moveTo>
                    <a:pt x="138756" y="66334"/>
                  </a:moveTo>
                  <a:cubicBezTo>
                    <a:pt x="164911" y="75643"/>
                    <a:pt x="190623" y="84066"/>
                    <a:pt x="216779" y="92932"/>
                  </a:cubicBezTo>
                  <a:cubicBezTo>
                    <a:pt x="230078" y="96479"/>
                    <a:pt x="243377" y="99582"/>
                    <a:pt x="256676" y="101355"/>
                  </a:cubicBezTo>
                  <a:cubicBezTo>
                    <a:pt x="267316" y="103128"/>
                    <a:pt x="277955" y="104458"/>
                    <a:pt x="288595" y="105345"/>
                  </a:cubicBezTo>
                  <a:cubicBezTo>
                    <a:pt x="288595" y="102685"/>
                    <a:pt x="289038" y="99582"/>
                    <a:pt x="289038" y="96922"/>
                  </a:cubicBezTo>
                  <a:cubicBezTo>
                    <a:pt x="210129" y="43282"/>
                    <a:pt x="117477" y="9590"/>
                    <a:pt x="22165" y="280"/>
                  </a:cubicBezTo>
                  <a:cubicBezTo>
                    <a:pt x="15959" y="-163"/>
                    <a:pt x="9310" y="-606"/>
                    <a:pt x="4433" y="3384"/>
                  </a:cubicBezTo>
                  <a:cubicBezTo>
                    <a:pt x="2217" y="5157"/>
                    <a:pt x="887" y="7817"/>
                    <a:pt x="0" y="10477"/>
                  </a:cubicBezTo>
                  <a:cubicBezTo>
                    <a:pt x="19063" y="22446"/>
                    <a:pt x="39455" y="31756"/>
                    <a:pt x="60290" y="39735"/>
                  </a:cubicBezTo>
                  <a:cubicBezTo>
                    <a:pt x="86445" y="48601"/>
                    <a:pt x="112601" y="57024"/>
                    <a:pt x="138756" y="6633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 name="Google Shape;973;p31"/>
            <p:cNvSpPr/>
            <p:nvPr/>
          </p:nvSpPr>
          <p:spPr>
            <a:xfrm>
              <a:off x="4135109" y="2170921"/>
              <a:ext cx="318033" cy="201960"/>
            </a:xfrm>
            <a:custGeom>
              <a:avLst/>
              <a:gdLst/>
              <a:ahLst/>
              <a:cxnLst/>
              <a:rect l="l" t="t" r="r" b="b"/>
              <a:pathLst>
                <a:path w="224758" h="142728" extrusionOk="0">
                  <a:moveTo>
                    <a:pt x="183530" y="21722"/>
                  </a:moveTo>
                  <a:cubicBezTo>
                    <a:pt x="161808" y="33691"/>
                    <a:pt x="140529" y="46104"/>
                    <a:pt x="120137" y="60290"/>
                  </a:cubicBezTo>
                  <a:cubicBezTo>
                    <a:pt x="109941" y="67383"/>
                    <a:pt x="100188" y="74919"/>
                    <a:pt x="90878" y="82455"/>
                  </a:cubicBezTo>
                  <a:cubicBezTo>
                    <a:pt x="81569" y="90435"/>
                    <a:pt x="72259" y="98858"/>
                    <a:pt x="61620" y="105951"/>
                  </a:cubicBezTo>
                  <a:cubicBezTo>
                    <a:pt x="50981" y="113044"/>
                    <a:pt x="39011" y="118364"/>
                    <a:pt x="27042" y="121910"/>
                  </a:cubicBezTo>
                  <a:cubicBezTo>
                    <a:pt x="18176" y="124127"/>
                    <a:pt x="9753" y="125900"/>
                    <a:pt x="887" y="127673"/>
                  </a:cubicBezTo>
                  <a:cubicBezTo>
                    <a:pt x="887" y="129447"/>
                    <a:pt x="887" y="131663"/>
                    <a:pt x="443" y="133436"/>
                  </a:cubicBezTo>
                  <a:cubicBezTo>
                    <a:pt x="887" y="133880"/>
                    <a:pt x="1330" y="134323"/>
                    <a:pt x="2217" y="134766"/>
                  </a:cubicBezTo>
                  <a:lnTo>
                    <a:pt x="443" y="136096"/>
                  </a:lnTo>
                  <a:cubicBezTo>
                    <a:pt x="443" y="137869"/>
                    <a:pt x="443" y="140086"/>
                    <a:pt x="0" y="141859"/>
                  </a:cubicBezTo>
                  <a:cubicBezTo>
                    <a:pt x="25269" y="146292"/>
                    <a:pt x="48764" y="132993"/>
                    <a:pt x="73146" y="119694"/>
                  </a:cubicBezTo>
                  <a:cubicBezTo>
                    <a:pt x="102848" y="103735"/>
                    <a:pt x="132549" y="87332"/>
                    <a:pt x="162251" y="71373"/>
                  </a:cubicBezTo>
                  <a:cubicBezTo>
                    <a:pt x="177324" y="63393"/>
                    <a:pt x="192396" y="54971"/>
                    <a:pt x="204809" y="43001"/>
                  </a:cubicBezTo>
                  <a:cubicBezTo>
                    <a:pt x="216335" y="31475"/>
                    <a:pt x="224758" y="15959"/>
                    <a:pt x="224758" y="0"/>
                  </a:cubicBezTo>
                  <a:cubicBezTo>
                    <a:pt x="222098" y="1330"/>
                    <a:pt x="218995" y="3103"/>
                    <a:pt x="216335" y="4433"/>
                  </a:cubicBezTo>
                  <a:cubicBezTo>
                    <a:pt x="205252" y="9753"/>
                    <a:pt x="194613" y="15516"/>
                    <a:pt x="183530" y="2172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 name="Google Shape;974;p31"/>
            <p:cNvSpPr/>
            <p:nvPr/>
          </p:nvSpPr>
          <p:spPr>
            <a:xfrm>
              <a:off x="4135736" y="2139970"/>
              <a:ext cx="317404" cy="209090"/>
            </a:xfrm>
            <a:custGeom>
              <a:avLst/>
              <a:gdLst/>
              <a:ahLst/>
              <a:cxnLst/>
              <a:rect l="l" t="t" r="r" b="b"/>
              <a:pathLst>
                <a:path w="224314" h="147767" extrusionOk="0">
                  <a:moveTo>
                    <a:pt x="56300" y="121169"/>
                  </a:moveTo>
                  <a:cubicBezTo>
                    <a:pt x="65610" y="113633"/>
                    <a:pt x="74476" y="105210"/>
                    <a:pt x="83786" y="96787"/>
                  </a:cubicBezTo>
                  <a:cubicBezTo>
                    <a:pt x="93095" y="88364"/>
                    <a:pt x="103291" y="80828"/>
                    <a:pt x="113487" y="73292"/>
                  </a:cubicBezTo>
                  <a:cubicBezTo>
                    <a:pt x="134323" y="59106"/>
                    <a:pt x="156488" y="46693"/>
                    <a:pt x="179097" y="36054"/>
                  </a:cubicBezTo>
                  <a:cubicBezTo>
                    <a:pt x="190623" y="30734"/>
                    <a:pt x="202149" y="25858"/>
                    <a:pt x="213675" y="20981"/>
                  </a:cubicBezTo>
                  <a:cubicBezTo>
                    <a:pt x="217222" y="19651"/>
                    <a:pt x="220768" y="18322"/>
                    <a:pt x="224315" y="16992"/>
                  </a:cubicBezTo>
                  <a:cubicBezTo>
                    <a:pt x="223871" y="11672"/>
                    <a:pt x="222098" y="6352"/>
                    <a:pt x="217665" y="3249"/>
                  </a:cubicBezTo>
                  <a:cubicBezTo>
                    <a:pt x="213675" y="146"/>
                    <a:pt x="207912" y="-298"/>
                    <a:pt x="202593" y="146"/>
                  </a:cubicBezTo>
                  <a:cubicBezTo>
                    <a:pt x="173334" y="1919"/>
                    <a:pt x="148066" y="20981"/>
                    <a:pt x="125013" y="39157"/>
                  </a:cubicBezTo>
                  <a:cubicBezTo>
                    <a:pt x="91765" y="65756"/>
                    <a:pt x="58074" y="92354"/>
                    <a:pt x="24826" y="118953"/>
                  </a:cubicBezTo>
                  <a:cubicBezTo>
                    <a:pt x="16403" y="125602"/>
                    <a:pt x="7980" y="132695"/>
                    <a:pt x="443" y="140232"/>
                  </a:cubicBezTo>
                  <a:cubicBezTo>
                    <a:pt x="443" y="142892"/>
                    <a:pt x="0" y="145108"/>
                    <a:pt x="0" y="147768"/>
                  </a:cubicBezTo>
                  <a:cubicBezTo>
                    <a:pt x="20392" y="140675"/>
                    <a:pt x="40341" y="134469"/>
                    <a:pt x="56300" y="12116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 name="Google Shape;975;p31"/>
            <p:cNvSpPr/>
            <p:nvPr/>
          </p:nvSpPr>
          <p:spPr>
            <a:xfrm>
              <a:off x="4135109" y="2359780"/>
              <a:ext cx="2509" cy="3136"/>
            </a:xfrm>
            <a:custGeom>
              <a:avLst/>
              <a:gdLst/>
              <a:ahLst/>
              <a:cxnLst/>
              <a:rect l="l" t="t" r="r" b="b"/>
              <a:pathLst>
                <a:path w="1773" h="2216" extrusionOk="0">
                  <a:moveTo>
                    <a:pt x="1773" y="1330"/>
                  </a:moveTo>
                  <a:cubicBezTo>
                    <a:pt x="1330" y="887"/>
                    <a:pt x="887" y="444"/>
                    <a:pt x="0" y="0"/>
                  </a:cubicBezTo>
                  <a:cubicBezTo>
                    <a:pt x="0" y="887"/>
                    <a:pt x="0" y="1330"/>
                    <a:pt x="0" y="2217"/>
                  </a:cubicBezTo>
                  <a:lnTo>
                    <a:pt x="1773" y="133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 name="Google Shape;976;p31"/>
            <p:cNvSpPr/>
            <p:nvPr/>
          </p:nvSpPr>
          <p:spPr>
            <a:xfrm>
              <a:off x="3774332" y="2367310"/>
              <a:ext cx="328068" cy="169992"/>
            </a:xfrm>
            <a:custGeom>
              <a:avLst/>
              <a:gdLst/>
              <a:ahLst/>
              <a:cxnLst/>
              <a:rect l="l" t="t" r="r" b="b"/>
              <a:pathLst>
                <a:path w="231850" h="120136" extrusionOk="0">
                  <a:moveTo>
                    <a:pt x="45218" y="31475"/>
                  </a:moveTo>
                  <a:cubicBezTo>
                    <a:pt x="66940" y="45217"/>
                    <a:pt x="86002" y="62063"/>
                    <a:pt x="107281" y="74919"/>
                  </a:cubicBezTo>
                  <a:cubicBezTo>
                    <a:pt x="128116" y="87775"/>
                    <a:pt x="151612" y="97528"/>
                    <a:pt x="175107" y="105064"/>
                  </a:cubicBezTo>
                  <a:cubicBezTo>
                    <a:pt x="187077" y="109054"/>
                    <a:pt x="199046" y="112157"/>
                    <a:pt x="211459" y="115261"/>
                  </a:cubicBezTo>
                  <a:cubicBezTo>
                    <a:pt x="218108" y="117034"/>
                    <a:pt x="224758" y="118807"/>
                    <a:pt x="231408" y="120137"/>
                  </a:cubicBezTo>
                  <a:cubicBezTo>
                    <a:pt x="231408" y="115261"/>
                    <a:pt x="231851" y="110827"/>
                    <a:pt x="231851" y="105951"/>
                  </a:cubicBezTo>
                  <a:cubicBezTo>
                    <a:pt x="187963" y="70486"/>
                    <a:pt x="136096" y="45661"/>
                    <a:pt x="85116" y="21722"/>
                  </a:cubicBezTo>
                  <a:cubicBezTo>
                    <a:pt x="63836" y="11526"/>
                    <a:pt x="41671" y="1330"/>
                    <a:pt x="18176" y="0"/>
                  </a:cubicBezTo>
                  <a:cubicBezTo>
                    <a:pt x="14629" y="0"/>
                    <a:pt x="11083" y="0"/>
                    <a:pt x="7980" y="1330"/>
                  </a:cubicBezTo>
                  <a:cubicBezTo>
                    <a:pt x="4433" y="3103"/>
                    <a:pt x="1773" y="6206"/>
                    <a:pt x="0" y="10196"/>
                  </a:cubicBezTo>
                  <a:cubicBezTo>
                    <a:pt x="3990" y="11083"/>
                    <a:pt x="7536" y="12412"/>
                    <a:pt x="11083" y="13299"/>
                  </a:cubicBezTo>
                  <a:cubicBezTo>
                    <a:pt x="22609" y="18619"/>
                    <a:pt x="34135" y="24825"/>
                    <a:pt x="45218" y="3147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 name="Google Shape;977;p31"/>
            <p:cNvSpPr/>
            <p:nvPr/>
          </p:nvSpPr>
          <p:spPr>
            <a:xfrm>
              <a:off x="3769490" y="2388015"/>
              <a:ext cx="330400" cy="185355"/>
            </a:xfrm>
            <a:custGeom>
              <a:avLst/>
              <a:gdLst/>
              <a:ahLst/>
              <a:cxnLst/>
              <a:rect l="l" t="t" r="r" b="b"/>
              <a:pathLst>
                <a:path w="233498" h="130993" extrusionOk="0">
                  <a:moveTo>
                    <a:pt x="213550" y="106394"/>
                  </a:moveTo>
                  <a:cubicBezTo>
                    <a:pt x="201137" y="104622"/>
                    <a:pt x="188282" y="101961"/>
                    <a:pt x="175869" y="98858"/>
                  </a:cubicBezTo>
                  <a:cubicBezTo>
                    <a:pt x="151043" y="92652"/>
                    <a:pt x="126661" y="83342"/>
                    <a:pt x="104496" y="69600"/>
                  </a:cubicBezTo>
                  <a:cubicBezTo>
                    <a:pt x="82330" y="55857"/>
                    <a:pt x="63711" y="38568"/>
                    <a:pt x="43319" y="23939"/>
                  </a:cubicBezTo>
                  <a:cubicBezTo>
                    <a:pt x="33123" y="16403"/>
                    <a:pt x="22927" y="9753"/>
                    <a:pt x="11401" y="4433"/>
                  </a:cubicBezTo>
                  <a:cubicBezTo>
                    <a:pt x="7854" y="2660"/>
                    <a:pt x="4308" y="1330"/>
                    <a:pt x="761" y="0"/>
                  </a:cubicBezTo>
                  <a:cubicBezTo>
                    <a:pt x="761" y="0"/>
                    <a:pt x="761" y="0"/>
                    <a:pt x="761" y="0"/>
                  </a:cubicBezTo>
                  <a:cubicBezTo>
                    <a:pt x="-3228" y="16846"/>
                    <a:pt x="9184" y="32805"/>
                    <a:pt x="21154" y="45218"/>
                  </a:cubicBezTo>
                  <a:cubicBezTo>
                    <a:pt x="48196" y="73146"/>
                    <a:pt x="79227" y="97528"/>
                    <a:pt x="114692" y="113488"/>
                  </a:cubicBezTo>
                  <a:cubicBezTo>
                    <a:pt x="150157" y="129447"/>
                    <a:pt x="190498" y="135653"/>
                    <a:pt x="228179" y="127230"/>
                  </a:cubicBezTo>
                  <a:cubicBezTo>
                    <a:pt x="229509" y="126787"/>
                    <a:pt x="231282" y="126343"/>
                    <a:pt x="233056" y="125900"/>
                  </a:cubicBezTo>
                  <a:cubicBezTo>
                    <a:pt x="233056" y="120137"/>
                    <a:pt x="233499" y="114374"/>
                    <a:pt x="233499" y="108611"/>
                  </a:cubicBezTo>
                  <a:cubicBezTo>
                    <a:pt x="227293" y="108168"/>
                    <a:pt x="220643" y="107281"/>
                    <a:pt x="213550" y="10639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 name="Google Shape;978;p31"/>
            <p:cNvSpPr/>
            <p:nvPr/>
          </p:nvSpPr>
          <p:spPr>
            <a:xfrm>
              <a:off x="4127579" y="2302056"/>
              <a:ext cx="347910" cy="256558"/>
            </a:xfrm>
            <a:custGeom>
              <a:avLst/>
              <a:gdLst/>
              <a:ahLst/>
              <a:cxnLst/>
              <a:rect l="l" t="t" r="r" b="b"/>
              <a:pathLst>
                <a:path w="245873" h="181313" extrusionOk="0">
                  <a:moveTo>
                    <a:pt x="132550" y="93095"/>
                  </a:moveTo>
                  <a:cubicBezTo>
                    <a:pt x="111271" y="112158"/>
                    <a:pt x="88662" y="129890"/>
                    <a:pt x="64723" y="145406"/>
                  </a:cubicBezTo>
                  <a:cubicBezTo>
                    <a:pt x="52754" y="152942"/>
                    <a:pt x="40785" y="160922"/>
                    <a:pt x="27928" y="167571"/>
                  </a:cubicBezTo>
                  <a:cubicBezTo>
                    <a:pt x="19062" y="172004"/>
                    <a:pt x="9753" y="175551"/>
                    <a:pt x="0" y="177767"/>
                  </a:cubicBezTo>
                  <a:cubicBezTo>
                    <a:pt x="0" y="179097"/>
                    <a:pt x="0" y="179984"/>
                    <a:pt x="0" y="181314"/>
                  </a:cubicBezTo>
                  <a:cubicBezTo>
                    <a:pt x="91765" y="172891"/>
                    <a:pt x="179097" y="123683"/>
                    <a:pt x="232738" y="48764"/>
                  </a:cubicBezTo>
                  <a:cubicBezTo>
                    <a:pt x="238057" y="41228"/>
                    <a:pt x="243377" y="33248"/>
                    <a:pt x="245150" y="24382"/>
                  </a:cubicBezTo>
                  <a:cubicBezTo>
                    <a:pt x="246924" y="15959"/>
                    <a:pt x="245594" y="6206"/>
                    <a:pt x="239387" y="0"/>
                  </a:cubicBezTo>
                  <a:cubicBezTo>
                    <a:pt x="222541" y="8866"/>
                    <a:pt x="207026" y="21279"/>
                    <a:pt x="193283" y="34135"/>
                  </a:cubicBezTo>
                  <a:cubicBezTo>
                    <a:pt x="173334" y="53197"/>
                    <a:pt x="154272" y="74476"/>
                    <a:pt x="132550" y="9309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 name="Google Shape;979;p31"/>
            <p:cNvSpPr/>
            <p:nvPr/>
          </p:nvSpPr>
          <p:spPr>
            <a:xfrm>
              <a:off x="4128206" y="2291994"/>
              <a:ext cx="334342" cy="258462"/>
            </a:xfrm>
            <a:custGeom>
              <a:avLst/>
              <a:gdLst/>
              <a:ahLst/>
              <a:cxnLst/>
              <a:rect l="l" t="t" r="r" b="b"/>
              <a:pathLst>
                <a:path w="236284" h="182659" extrusionOk="0">
                  <a:moveTo>
                    <a:pt x="24826" y="170247"/>
                  </a:moveTo>
                  <a:cubicBezTo>
                    <a:pt x="36795" y="162711"/>
                    <a:pt x="48321" y="154288"/>
                    <a:pt x="59404" y="145865"/>
                  </a:cubicBezTo>
                  <a:cubicBezTo>
                    <a:pt x="82012" y="129019"/>
                    <a:pt x="104178" y="111287"/>
                    <a:pt x="125013" y="92224"/>
                  </a:cubicBezTo>
                  <a:cubicBezTo>
                    <a:pt x="146292" y="73605"/>
                    <a:pt x="165355" y="53213"/>
                    <a:pt x="187520" y="34594"/>
                  </a:cubicBezTo>
                  <a:cubicBezTo>
                    <a:pt x="198603" y="25728"/>
                    <a:pt x="210129" y="16862"/>
                    <a:pt x="222985" y="9769"/>
                  </a:cubicBezTo>
                  <a:cubicBezTo>
                    <a:pt x="227418" y="7552"/>
                    <a:pt x="231851" y="5779"/>
                    <a:pt x="236284" y="4006"/>
                  </a:cubicBezTo>
                  <a:cubicBezTo>
                    <a:pt x="224758" y="-3974"/>
                    <a:pt x="207912" y="1346"/>
                    <a:pt x="195056" y="7995"/>
                  </a:cubicBezTo>
                  <a:cubicBezTo>
                    <a:pt x="117034" y="46564"/>
                    <a:pt x="43445" y="101090"/>
                    <a:pt x="0" y="176453"/>
                  </a:cubicBezTo>
                  <a:cubicBezTo>
                    <a:pt x="0" y="178670"/>
                    <a:pt x="0" y="180443"/>
                    <a:pt x="0" y="182659"/>
                  </a:cubicBezTo>
                  <a:cubicBezTo>
                    <a:pt x="8423" y="179557"/>
                    <a:pt x="16846" y="175123"/>
                    <a:pt x="24826" y="17024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 name="Google Shape;980;p31"/>
            <p:cNvSpPr/>
            <p:nvPr/>
          </p:nvSpPr>
          <p:spPr>
            <a:xfrm>
              <a:off x="3926799" y="1602034"/>
              <a:ext cx="224566" cy="259493"/>
            </a:xfrm>
            <a:custGeom>
              <a:avLst/>
              <a:gdLst/>
              <a:ahLst/>
              <a:cxnLst/>
              <a:rect l="l" t="t" r="r" b="b"/>
              <a:pathLst>
                <a:path w="158704" h="183387" extrusionOk="0">
                  <a:moveTo>
                    <a:pt x="29702" y="45962"/>
                  </a:moveTo>
                  <a:cubicBezTo>
                    <a:pt x="37681" y="53055"/>
                    <a:pt x="46104" y="59261"/>
                    <a:pt x="54527" y="66354"/>
                  </a:cubicBezTo>
                  <a:cubicBezTo>
                    <a:pt x="62950" y="73447"/>
                    <a:pt x="70930" y="81426"/>
                    <a:pt x="77579" y="90293"/>
                  </a:cubicBezTo>
                  <a:cubicBezTo>
                    <a:pt x="90878" y="108025"/>
                    <a:pt x="100631" y="127087"/>
                    <a:pt x="112601" y="144376"/>
                  </a:cubicBezTo>
                  <a:cubicBezTo>
                    <a:pt x="124127" y="160779"/>
                    <a:pt x="138756" y="175851"/>
                    <a:pt x="158262" y="183388"/>
                  </a:cubicBezTo>
                  <a:cubicBezTo>
                    <a:pt x="158262" y="181614"/>
                    <a:pt x="158705" y="179841"/>
                    <a:pt x="158705" y="178511"/>
                  </a:cubicBezTo>
                  <a:cubicBezTo>
                    <a:pt x="148066" y="115118"/>
                    <a:pt x="107724" y="49065"/>
                    <a:pt x="55414" y="13157"/>
                  </a:cubicBezTo>
                  <a:cubicBezTo>
                    <a:pt x="46548" y="6950"/>
                    <a:pt x="36795" y="1631"/>
                    <a:pt x="26155" y="301"/>
                  </a:cubicBezTo>
                  <a:cubicBezTo>
                    <a:pt x="16403" y="-1029"/>
                    <a:pt x="6206" y="2074"/>
                    <a:pt x="0" y="9167"/>
                  </a:cubicBezTo>
                  <a:cubicBezTo>
                    <a:pt x="8423" y="22466"/>
                    <a:pt x="17732" y="35322"/>
                    <a:pt x="29702" y="4596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 name="Google Shape;981;p31"/>
            <p:cNvSpPr/>
            <p:nvPr/>
          </p:nvSpPr>
          <p:spPr>
            <a:xfrm>
              <a:off x="3915407" y="1618145"/>
              <a:ext cx="234702" cy="251073"/>
            </a:xfrm>
            <a:custGeom>
              <a:avLst/>
              <a:gdLst/>
              <a:ahLst/>
              <a:cxnLst/>
              <a:rect l="l" t="t" r="r" b="b"/>
              <a:pathLst>
                <a:path w="165867" h="177437" extrusionOk="0">
                  <a:moveTo>
                    <a:pt x="113557" y="138313"/>
                  </a:moveTo>
                  <a:cubicBezTo>
                    <a:pt x="99371" y="121467"/>
                    <a:pt x="89175" y="102404"/>
                    <a:pt x="76319" y="85559"/>
                  </a:cubicBezTo>
                  <a:cubicBezTo>
                    <a:pt x="64350" y="68713"/>
                    <a:pt x="47061" y="56744"/>
                    <a:pt x="31545" y="40785"/>
                  </a:cubicBezTo>
                  <a:cubicBezTo>
                    <a:pt x="19576" y="28815"/>
                    <a:pt x="11596" y="14629"/>
                    <a:pt x="4946" y="0"/>
                  </a:cubicBezTo>
                  <a:cubicBezTo>
                    <a:pt x="4946" y="0"/>
                    <a:pt x="4946" y="0"/>
                    <a:pt x="4503" y="443"/>
                  </a:cubicBezTo>
                  <a:cubicBezTo>
                    <a:pt x="957" y="5763"/>
                    <a:pt x="513" y="12413"/>
                    <a:pt x="70" y="18619"/>
                  </a:cubicBezTo>
                  <a:cubicBezTo>
                    <a:pt x="-817" y="43001"/>
                    <a:pt x="6720" y="67826"/>
                    <a:pt x="21792" y="86889"/>
                  </a:cubicBezTo>
                  <a:cubicBezTo>
                    <a:pt x="43958" y="115704"/>
                    <a:pt x="78536" y="131663"/>
                    <a:pt x="107351" y="153829"/>
                  </a:cubicBezTo>
                  <a:cubicBezTo>
                    <a:pt x="116217" y="160478"/>
                    <a:pt x="124640" y="168014"/>
                    <a:pt x="134836" y="172891"/>
                  </a:cubicBezTo>
                  <a:cubicBezTo>
                    <a:pt x="144146" y="177324"/>
                    <a:pt x="155672" y="179097"/>
                    <a:pt x="165425" y="175551"/>
                  </a:cubicBezTo>
                  <a:cubicBezTo>
                    <a:pt x="165425" y="174664"/>
                    <a:pt x="165425" y="173334"/>
                    <a:pt x="165868" y="172448"/>
                  </a:cubicBezTo>
                  <a:cubicBezTo>
                    <a:pt x="145032" y="168901"/>
                    <a:pt x="126857" y="154272"/>
                    <a:pt x="113557" y="13831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 name="Google Shape;982;p31"/>
            <p:cNvSpPr/>
            <p:nvPr/>
          </p:nvSpPr>
          <p:spPr>
            <a:xfrm>
              <a:off x="3731667" y="2501698"/>
              <a:ext cx="362568" cy="227587"/>
            </a:xfrm>
            <a:custGeom>
              <a:avLst/>
              <a:gdLst/>
              <a:ahLst/>
              <a:cxnLst/>
              <a:rect l="l" t="t" r="r" b="b"/>
              <a:pathLst>
                <a:path w="256232" h="160839" extrusionOk="0">
                  <a:moveTo>
                    <a:pt x="24825" y="15878"/>
                  </a:moveTo>
                  <a:lnTo>
                    <a:pt x="59403" y="38487"/>
                  </a:lnTo>
                  <a:cubicBezTo>
                    <a:pt x="82455" y="53116"/>
                    <a:pt x="105508" y="68188"/>
                    <a:pt x="129003" y="82818"/>
                  </a:cubicBezTo>
                  <a:cubicBezTo>
                    <a:pt x="152055" y="97447"/>
                    <a:pt x="175551" y="111633"/>
                    <a:pt x="199046" y="126262"/>
                  </a:cubicBezTo>
                  <a:lnTo>
                    <a:pt x="256233" y="160840"/>
                  </a:lnTo>
                  <a:cubicBezTo>
                    <a:pt x="235397" y="116509"/>
                    <a:pt x="194613" y="77498"/>
                    <a:pt x="152055" y="56219"/>
                  </a:cubicBezTo>
                  <a:cubicBezTo>
                    <a:pt x="112600" y="36270"/>
                    <a:pt x="71816" y="18981"/>
                    <a:pt x="30588" y="3465"/>
                  </a:cubicBezTo>
                  <a:cubicBezTo>
                    <a:pt x="20392" y="-81"/>
                    <a:pt x="7093" y="-2298"/>
                    <a:pt x="0" y="3908"/>
                  </a:cubicBezTo>
                  <a:cubicBezTo>
                    <a:pt x="2660" y="4352"/>
                    <a:pt x="4876" y="4795"/>
                    <a:pt x="7093" y="5682"/>
                  </a:cubicBezTo>
                  <a:cubicBezTo>
                    <a:pt x="13299" y="8341"/>
                    <a:pt x="19062" y="11888"/>
                    <a:pt x="24825" y="1587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 name="Google Shape;983;p31"/>
            <p:cNvSpPr/>
            <p:nvPr/>
          </p:nvSpPr>
          <p:spPr>
            <a:xfrm>
              <a:off x="3724195" y="2509738"/>
              <a:ext cx="375056" cy="250285"/>
            </a:xfrm>
            <a:custGeom>
              <a:avLst/>
              <a:gdLst/>
              <a:ahLst/>
              <a:cxnLst/>
              <a:rect l="l" t="t" r="r" b="b"/>
              <a:pathLst>
                <a:path w="265057" h="176880" extrusionOk="0">
                  <a:moveTo>
                    <a:pt x="262398" y="157818"/>
                  </a:moveTo>
                  <a:cubicBezTo>
                    <a:pt x="253975" y="153829"/>
                    <a:pt x="245109" y="150282"/>
                    <a:pt x="236686" y="146292"/>
                  </a:cubicBezTo>
                  <a:cubicBezTo>
                    <a:pt x="224273" y="140086"/>
                    <a:pt x="211861" y="133880"/>
                    <a:pt x="199891" y="127673"/>
                  </a:cubicBezTo>
                  <a:cubicBezTo>
                    <a:pt x="175509" y="114817"/>
                    <a:pt x="151571" y="100632"/>
                    <a:pt x="128075" y="86445"/>
                  </a:cubicBezTo>
                  <a:cubicBezTo>
                    <a:pt x="104580" y="71816"/>
                    <a:pt x="81971" y="56301"/>
                    <a:pt x="59806" y="39898"/>
                  </a:cubicBezTo>
                  <a:cubicBezTo>
                    <a:pt x="48723" y="31475"/>
                    <a:pt x="37640" y="23496"/>
                    <a:pt x="27001" y="14629"/>
                  </a:cubicBezTo>
                  <a:cubicBezTo>
                    <a:pt x="21681" y="10196"/>
                    <a:pt x="16361" y="5763"/>
                    <a:pt x="10598" y="2660"/>
                  </a:cubicBezTo>
                  <a:cubicBezTo>
                    <a:pt x="8382" y="1330"/>
                    <a:pt x="5722" y="443"/>
                    <a:pt x="3062" y="0"/>
                  </a:cubicBezTo>
                  <a:cubicBezTo>
                    <a:pt x="2619" y="887"/>
                    <a:pt x="1732" y="1330"/>
                    <a:pt x="1289" y="2660"/>
                  </a:cubicBezTo>
                  <a:cubicBezTo>
                    <a:pt x="-2258" y="10196"/>
                    <a:pt x="2175" y="18619"/>
                    <a:pt x="6608" y="25712"/>
                  </a:cubicBezTo>
                  <a:cubicBezTo>
                    <a:pt x="62909" y="112158"/>
                    <a:pt x="161767" y="169788"/>
                    <a:pt x="265058" y="176881"/>
                  </a:cubicBezTo>
                  <a:cubicBezTo>
                    <a:pt x="265058" y="172891"/>
                    <a:pt x="265058" y="168901"/>
                    <a:pt x="264615" y="164912"/>
                  </a:cubicBezTo>
                  <a:cubicBezTo>
                    <a:pt x="264171" y="161808"/>
                    <a:pt x="263285" y="160035"/>
                    <a:pt x="262398" y="15781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 name="Google Shape;984;p31"/>
            <p:cNvSpPr/>
            <p:nvPr/>
          </p:nvSpPr>
          <p:spPr>
            <a:xfrm>
              <a:off x="4125070" y="2572482"/>
              <a:ext cx="358178" cy="176265"/>
            </a:xfrm>
            <a:custGeom>
              <a:avLst/>
              <a:gdLst/>
              <a:ahLst/>
              <a:cxnLst/>
              <a:rect l="l" t="t" r="r" b="b"/>
              <a:pathLst>
                <a:path w="253129" h="124569" extrusionOk="0">
                  <a:moveTo>
                    <a:pt x="205696" y="11083"/>
                  </a:moveTo>
                  <a:cubicBezTo>
                    <a:pt x="180427" y="18176"/>
                    <a:pt x="155158" y="25712"/>
                    <a:pt x="131663" y="37681"/>
                  </a:cubicBezTo>
                  <a:cubicBezTo>
                    <a:pt x="108168" y="48764"/>
                    <a:pt x="87776" y="65167"/>
                    <a:pt x="66053" y="80683"/>
                  </a:cubicBezTo>
                  <a:cubicBezTo>
                    <a:pt x="54971" y="88219"/>
                    <a:pt x="43888" y="95755"/>
                    <a:pt x="31918" y="101961"/>
                  </a:cubicBezTo>
                  <a:cubicBezTo>
                    <a:pt x="21722" y="106838"/>
                    <a:pt x="11969" y="111714"/>
                    <a:pt x="1330" y="115704"/>
                  </a:cubicBezTo>
                  <a:cubicBezTo>
                    <a:pt x="887" y="116147"/>
                    <a:pt x="443" y="117034"/>
                    <a:pt x="0" y="117477"/>
                  </a:cubicBezTo>
                  <a:cubicBezTo>
                    <a:pt x="0" y="119694"/>
                    <a:pt x="0" y="122353"/>
                    <a:pt x="0" y="124570"/>
                  </a:cubicBezTo>
                  <a:cubicBezTo>
                    <a:pt x="64280" y="105508"/>
                    <a:pt x="125457" y="78466"/>
                    <a:pt x="186634" y="50981"/>
                  </a:cubicBezTo>
                  <a:cubicBezTo>
                    <a:pt x="204366" y="43001"/>
                    <a:pt x="222541" y="35022"/>
                    <a:pt x="237171" y="22609"/>
                  </a:cubicBezTo>
                  <a:cubicBezTo>
                    <a:pt x="244264" y="16403"/>
                    <a:pt x="250913" y="8866"/>
                    <a:pt x="253130" y="0"/>
                  </a:cubicBezTo>
                  <a:lnTo>
                    <a:pt x="244707" y="1773"/>
                  </a:lnTo>
                  <a:cubicBezTo>
                    <a:pt x="231408" y="4433"/>
                    <a:pt x="218552" y="7537"/>
                    <a:pt x="205696" y="1108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 name="Google Shape;985;p31"/>
            <p:cNvSpPr/>
            <p:nvPr/>
          </p:nvSpPr>
          <p:spPr>
            <a:xfrm>
              <a:off x="4129462" y="2536296"/>
              <a:ext cx="354462" cy="197390"/>
            </a:xfrm>
            <a:custGeom>
              <a:avLst/>
              <a:gdLst/>
              <a:ahLst/>
              <a:cxnLst/>
              <a:rect l="l" t="t" r="r" b="b"/>
              <a:pathLst>
                <a:path w="250503" h="139498" extrusionOk="0">
                  <a:moveTo>
                    <a:pt x="89549" y="74332"/>
                  </a:moveTo>
                  <a:cubicBezTo>
                    <a:pt x="100188" y="66352"/>
                    <a:pt x="112157" y="59259"/>
                    <a:pt x="124127" y="53053"/>
                  </a:cubicBezTo>
                  <a:cubicBezTo>
                    <a:pt x="148509" y="41083"/>
                    <a:pt x="174664" y="33104"/>
                    <a:pt x="200819" y="28227"/>
                  </a:cubicBezTo>
                  <a:cubicBezTo>
                    <a:pt x="217222" y="25124"/>
                    <a:pt x="233624" y="22908"/>
                    <a:pt x="250470" y="21134"/>
                  </a:cubicBezTo>
                  <a:cubicBezTo>
                    <a:pt x="250913" y="12711"/>
                    <a:pt x="246924" y="4289"/>
                    <a:pt x="239387" y="1185"/>
                  </a:cubicBezTo>
                  <a:cubicBezTo>
                    <a:pt x="233624" y="-1031"/>
                    <a:pt x="226975" y="299"/>
                    <a:pt x="220768" y="1629"/>
                  </a:cubicBezTo>
                  <a:cubicBezTo>
                    <a:pt x="192396" y="7835"/>
                    <a:pt x="163581" y="14485"/>
                    <a:pt x="135209" y="22465"/>
                  </a:cubicBezTo>
                  <a:cubicBezTo>
                    <a:pt x="113931" y="28671"/>
                    <a:pt x="92208" y="35764"/>
                    <a:pt x="74033" y="49063"/>
                  </a:cubicBezTo>
                  <a:cubicBezTo>
                    <a:pt x="56744" y="61919"/>
                    <a:pt x="43888" y="79208"/>
                    <a:pt x="31032" y="96940"/>
                  </a:cubicBezTo>
                  <a:cubicBezTo>
                    <a:pt x="20836" y="111126"/>
                    <a:pt x="10196" y="125312"/>
                    <a:pt x="0" y="139498"/>
                  </a:cubicBezTo>
                  <a:cubicBezTo>
                    <a:pt x="20392" y="127972"/>
                    <a:pt x="39898" y="114673"/>
                    <a:pt x="58074" y="100044"/>
                  </a:cubicBezTo>
                  <a:cubicBezTo>
                    <a:pt x="68270" y="90734"/>
                    <a:pt x="78466" y="82311"/>
                    <a:pt x="89549" y="7433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 name="Google Shape;986;p31"/>
            <p:cNvSpPr/>
            <p:nvPr/>
          </p:nvSpPr>
          <p:spPr>
            <a:xfrm>
              <a:off x="3678335" y="2713096"/>
              <a:ext cx="425297" cy="171809"/>
            </a:xfrm>
            <a:custGeom>
              <a:avLst/>
              <a:gdLst/>
              <a:ahLst/>
              <a:cxnLst/>
              <a:rect l="l" t="t" r="r" b="b"/>
              <a:pathLst>
                <a:path w="300563" h="121420" extrusionOk="0">
                  <a:moveTo>
                    <a:pt x="73589" y="31871"/>
                  </a:moveTo>
                  <a:cubicBezTo>
                    <a:pt x="87775" y="36304"/>
                    <a:pt x="101518" y="42511"/>
                    <a:pt x="114817" y="50047"/>
                  </a:cubicBezTo>
                  <a:cubicBezTo>
                    <a:pt x="127673" y="57583"/>
                    <a:pt x="139643" y="66450"/>
                    <a:pt x="152055" y="73099"/>
                  </a:cubicBezTo>
                  <a:cubicBezTo>
                    <a:pt x="176437" y="87729"/>
                    <a:pt x="205252" y="93935"/>
                    <a:pt x="233624" y="100584"/>
                  </a:cubicBezTo>
                  <a:cubicBezTo>
                    <a:pt x="247810" y="104131"/>
                    <a:pt x="262439" y="107234"/>
                    <a:pt x="276625" y="111667"/>
                  </a:cubicBezTo>
                  <a:cubicBezTo>
                    <a:pt x="284605" y="114327"/>
                    <a:pt x="293028" y="117873"/>
                    <a:pt x="300564" y="121420"/>
                  </a:cubicBezTo>
                  <a:cubicBezTo>
                    <a:pt x="300120" y="114327"/>
                    <a:pt x="300120" y="107234"/>
                    <a:pt x="299677" y="100141"/>
                  </a:cubicBezTo>
                  <a:cubicBezTo>
                    <a:pt x="293914" y="89058"/>
                    <a:pt x="285491" y="79306"/>
                    <a:pt x="275738" y="71769"/>
                  </a:cubicBezTo>
                  <a:cubicBezTo>
                    <a:pt x="257563" y="57583"/>
                    <a:pt x="235841" y="49160"/>
                    <a:pt x="213675" y="41624"/>
                  </a:cubicBezTo>
                  <a:cubicBezTo>
                    <a:pt x="152498" y="20788"/>
                    <a:pt x="88662" y="6603"/>
                    <a:pt x="24382" y="396"/>
                  </a:cubicBezTo>
                  <a:cubicBezTo>
                    <a:pt x="19949" y="-47"/>
                    <a:pt x="15516" y="-490"/>
                    <a:pt x="11083" y="1283"/>
                  </a:cubicBezTo>
                  <a:cubicBezTo>
                    <a:pt x="7093" y="3056"/>
                    <a:pt x="4433" y="7046"/>
                    <a:pt x="2660" y="10593"/>
                  </a:cubicBezTo>
                  <a:cubicBezTo>
                    <a:pt x="886" y="14139"/>
                    <a:pt x="443" y="17686"/>
                    <a:pt x="0" y="21675"/>
                  </a:cubicBezTo>
                  <a:cubicBezTo>
                    <a:pt x="24825" y="20788"/>
                    <a:pt x="49650" y="23892"/>
                    <a:pt x="73589" y="3187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 name="Google Shape;987;p31"/>
            <p:cNvSpPr/>
            <p:nvPr/>
          </p:nvSpPr>
          <p:spPr>
            <a:xfrm>
              <a:off x="3678335" y="2747539"/>
              <a:ext cx="426552" cy="162602"/>
            </a:xfrm>
            <a:custGeom>
              <a:avLst/>
              <a:gdLst/>
              <a:ahLst/>
              <a:cxnLst/>
              <a:rect l="l" t="t" r="r" b="b"/>
              <a:pathLst>
                <a:path w="301450" h="114913" extrusionOk="0">
                  <a:moveTo>
                    <a:pt x="274852" y="92209"/>
                  </a:moveTo>
                  <a:cubicBezTo>
                    <a:pt x="260666" y="88662"/>
                    <a:pt x="246480" y="86445"/>
                    <a:pt x="231851" y="84229"/>
                  </a:cubicBezTo>
                  <a:cubicBezTo>
                    <a:pt x="203036" y="79353"/>
                    <a:pt x="172891" y="73589"/>
                    <a:pt x="146292" y="58073"/>
                  </a:cubicBezTo>
                  <a:cubicBezTo>
                    <a:pt x="133436" y="50537"/>
                    <a:pt x="121467" y="41671"/>
                    <a:pt x="109054" y="34135"/>
                  </a:cubicBezTo>
                  <a:cubicBezTo>
                    <a:pt x="97085" y="26599"/>
                    <a:pt x="83785" y="20392"/>
                    <a:pt x="70486" y="15073"/>
                  </a:cubicBezTo>
                  <a:cubicBezTo>
                    <a:pt x="57187" y="9753"/>
                    <a:pt x="43001" y="5763"/>
                    <a:pt x="28815" y="3547"/>
                  </a:cubicBezTo>
                  <a:cubicBezTo>
                    <a:pt x="19505" y="1330"/>
                    <a:pt x="9753" y="443"/>
                    <a:pt x="0" y="0"/>
                  </a:cubicBezTo>
                  <a:cubicBezTo>
                    <a:pt x="0" y="9753"/>
                    <a:pt x="3103" y="19506"/>
                    <a:pt x="8866" y="27485"/>
                  </a:cubicBezTo>
                  <a:cubicBezTo>
                    <a:pt x="16846" y="39011"/>
                    <a:pt x="28815" y="47434"/>
                    <a:pt x="41228" y="54971"/>
                  </a:cubicBezTo>
                  <a:cubicBezTo>
                    <a:pt x="118363" y="102404"/>
                    <a:pt x="211458" y="122797"/>
                    <a:pt x="301451" y="112158"/>
                  </a:cubicBezTo>
                  <a:cubicBezTo>
                    <a:pt x="301451" y="108168"/>
                    <a:pt x="301007" y="104178"/>
                    <a:pt x="301007" y="100188"/>
                  </a:cubicBezTo>
                  <a:cubicBezTo>
                    <a:pt x="292141" y="96642"/>
                    <a:pt x="283718" y="94425"/>
                    <a:pt x="274852" y="9220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 name="Google Shape;988;p31"/>
            <p:cNvSpPr/>
            <p:nvPr/>
          </p:nvSpPr>
          <p:spPr>
            <a:xfrm>
              <a:off x="4130090" y="2746306"/>
              <a:ext cx="350023" cy="147388"/>
            </a:xfrm>
            <a:custGeom>
              <a:avLst/>
              <a:gdLst/>
              <a:ahLst/>
              <a:cxnLst/>
              <a:rect l="l" t="t" r="r" b="b"/>
              <a:pathLst>
                <a:path w="247366" h="104161" extrusionOk="0">
                  <a:moveTo>
                    <a:pt x="121023" y="48304"/>
                  </a:moveTo>
                  <a:cubicBezTo>
                    <a:pt x="143189" y="38109"/>
                    <a:pt x="166241" y="29242"/>
                    <a:pt x="190623" y="24366"/>
                  </a:cubicBezTo>
                  <a:cubicBezTo>
                    <a:pt x="202592" y="22150"/>
                    <a:pt x="215005" y="20376"/>
                    <a:pt x="227418" y="20376"/>
                  </a:cubicBezTo>
                  <a:cubicBezTo>
                    <a:pt x="234067" y="20376"/>
                    <a:pt x="240274" y="20819"/>
                    <a:pt x="246923" y="21706"/>
                  </a:cubicBezTo>
                  <a:cubicBezTo>
                    <a:pt x="247367" y="19489"/>
                    <a:pt x="247367" y="17716"/>
                    <a:pt x="247367" y="15500"/>
                  </a:cubicBezTo>
                  <a:cubicBezTo>
                    <a:pt x="247367" y="11510"/>
                    <a:pt x="246037" y="7077"/>
                    <a:pt x="242490" y="4417"/>
                  </a:cubicBezTo>
                  <a:cubicBezTo>
                    <a:pt x="239830" y="2201"/>
                    <a:pt x="235841" y="1757"/>
                    <a:pt x="232294" y="1314"/>
                  </a:cubicBezTo>
                  <a:cubicBezTo>
                    <a:pt x="144076" y="-7996"/>
                    <a:pt x="52310" y="32789"/>
                    <a:pt x="0" y="104162"/>
                  </a:cubicBezTo>
                  <a:cubicBezTo>
                    <a:pt x="19062" y="97512"/>
                    <a:pt x="37681" y="89532"/>
                    <a:pt x="55857" y="80666"/>
                  </a:cubicBezTo>
                  <a:cubicBezTo>
                    <a:pt x="77579" y="70027"/>
                    <a:pt x="98858" y="58501"/>
                    <a:pt x="121023" y="4830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 name="Google Shape;989;p31"/>
            <p:cNvSpPr/>
            <p:nvPr/>
          </p:nvSpPr>
          <p:spPr>
            <a:xfrm>
              <a:off x="4128835" y="2780166"/>
              <a:ext cx="350650" cy="127995"/>
            </a:xfrm>
            <a:custGeom>
              <a:avLst/>
              <a:gdLst/>
              <a:ahLst/>
              <a:cxnLst/>
              <a:rect l="l" t="t" r="r" b="b"/>
              <a:pathLst>
                <a:path w="247809" h="90456" extrusionOk="0">
                  <a:moveTo>
                    <a:pt x="228748" y="1773"/>
                  </a:moveTo>
                  <a:cubicBezTo>
                    <a:pt x="216778" y="3103"/>
                    <a:pt x="205252" y="5320"/>
                    <a:pt x="193726" y="8866"/>
                  </a:cubicBezTo>
                  <a:cubicBezTo>
                    <a:pt x="170674" y="15516"/>
                    <a:pt x="148509" y="24382"/>
                    <a:pt x="126786" y="34578"/>
                  </a:cubicBezTo>
                  <a:cubicBezTo>
                    <a:pt x="104621" y="44331"/>
                    <a:pt x="82899" y="55414"/>
                    <a:pt x="60290" y="64280"/>
                  </a:cubicBezTo>
                  <a:cubicBezTo>
                    <a:pt x="48764" y="68713"/>
                    <a:pt x="37238" y="73146"/>
                    <a:pt x="25712" y="76250"/>
                  </a:cubicBezTo>
                  <a:cubicBezTo>
                    <a:pt x="17289" y="78466"/>
                    <a:pt x="8423" y="80683"/>
                    <a:pt x="0" y="82012"/>
                  </a:cubicBezTo>
                  <a:cubicBezTo>
                    <a:pt x="0" y="84673"/>
                    <a:pt x="0" y="87332"/>
                    <a:pt x="443" y="89549"/>
                  </a:cubicBezTo>
                  <a:cubicBezTo>
                    <a:pt x="74919" y="94868"/>
                    <a:pt x="150725" y="76693"/>
                    <a:pt x="214118" y="37681"/>
                  </a:cubicBezTo>
                  <a:cubicBezTo>
                    <a:pt x="228748" y="28815"/>
                    <a:pt x="244263" y="15960"/>
                    <a:pt x="247810" y="0"/>
                  </a:cubicBezTo>
                  <a:cubicBezTo>
                    <a:pt x="241160" y="444"/>
                    <a:pt x="234954" y="887"/>
                    <a:pt x="228748" y="177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 name="Google Shape;990;p31"/>
            <p:cNvSpPr/>
            <p:nvPr/>
          </p:nvSpPr>
          <p:spPr>
            <a:xfrm>
              <a:off x="4123816" y="1839633"/>
              <a:ext cx="39599" cy="350650"/>
            </a:xfrm>
            <a:custGeom>
              <a:avLst/>
              <a:gdLst/>
              <a:ahLst/>
              <a:cxnLst/>
              <a:rect l="l" t="t" r="r" b="b"/>
              <a:pathLst>
                <a:path w="27985" h="247809" extrusionOk="0">
                  <a:moveTo>
                    <a:pt x="13299" y="244264"/>
                  </a:moveTo>
                  <a:lnTo>
                    <a:pt x="12413" y="247810"/>
                  </a:lnTo>
                  <a:cubicBezTo>
                    <a:pt x="12413" y="247810"/>
                    <a:pt x="12413" y="247810"/>
                    <a:pt x="12413" y="247810"/>
                  </a:cubicBezTo>
                  <a:cubicBezTo>
                    <a:pt x="12413" y="247810"/>
                    <a:pt x="12413" y="247810"/>
                    <a:pt x="12413" y="247810"/>
                  </a:cubicBezTo>
                  <a:lnTo>
                    <a:pt x="13299" y="244264"/>
                  </a:lnTo>
                  <a:cubicBezTo>
                    <a:pt x="14186" y="243377"/>
                    <a:pt x="14629" y="242047"/>
                    <a:pt x="15516" y="241160"/>
                  </a:cubicBezTo>
                  <a:cubicBezTo>
                    <a:pt x="16846" y="222098"/>
                    <a:pt x="17732" y="203479"/>
                    <a:pt x="19062" y="184417"/>
                  </a:cubicBezTo>
                  <a:cubicBezTo>
                    <a:pt x="20392" y="164911"/>
                    <a:pt x="21279" y="145406"/>
                    <a:pt x="22609" y="126344"/>
                  </a:cubicBezTo>
                  <a:cubicBezTo>
                    <a:pt x="19505" y="126344"/>
                    <a:pt x="16846" y="125900"/>
                    <a:pt x="13742" y="125457"/>
                  </a:cubicBezTo>
                  <a:lnTo>
                    <a:pt x="16846" y="125013"/>
                  </a:lnTo>
                  <a:cubicBezTo>
                    <a:pt x="18176" y="121910"/>
                    <a:pt x="19949" y="118807"/>
                    <a:pt x="21279" y="116147"/>
                  </a:cubicBezTo>
                  <a:cubicBezTo>
                    <a:pt x="19949" y="116590"/>
                    <a:pt x="18619" y="116590"/>
                    <a:pt x="17289" y="116590"/>
                  </a:cubicBezTo>
                  <a:cubicBezTo>
                    <a:pt x="19062" y="116147"/>
                    <a:pt x="20392" y="115261"/>
                    <a:pt x="21722" y="114817"/>
                  </a:cubicBezTo>
                  <a:cubicBezTo>
                    <a:pt x="22165" y="113931"/>
                    <a:pt x="22609" y="112600"/>
                    <a:pt x="23052" y="111714"/>
                  </a:cubicBezTo>
                  <a:cubicBezTo>
                    <a:pt x="24825" y="80682"/>
                    <a:pt x="26155" y="50094"/>
                    <a:pt x="27485" y="19062"/>
                  </a:cubicBezTo>
                  <a:cubicBezTo>
                    <a:pt x="27042" y="19062"/>
                    <a:pt x="26599" y="19505"/>
                    <a:pt x="26155" y="19505"/>
                  </a:cubicBezTo>
                  <a:lnTo>
                    <a:pt x="20835" y="25712"/>
                  </a:lnTo>
                  <a:cubicBezTo>
                    <a:pt x="23495" y="21722"/>
                    <a:pt x="25712" y="17289"/>
                    <a:pt x="27928" y="12856"/>
                  </a:cubicBezTo>
                  <a:cubicBezTo>
                    <a:pt x="27928" y="11526"/>
                    <a:pt x="27928" y="10640"/>
                    <a:pt x="27928" y="9310"/>
                  </a:cubicBezTo>
                  <a:cubicBezTo>
                    <a:pt x="27485" y="9310"/>
                    <a:pt x="26599" y="9753"/>
                    <a:pt x="26155" y="9753"/>
                  </a:cubicBezTo>
                  <a:cubicBezTo>
                    <a:pt x="26599" y="9310"/>
                    <a:pt x="27485" y="8866"/>
                    <a:pt x="27928" y="8423"/>
                  </a:cubicBezTo>
                  <a:cubicBezTo>
                    <a:pt x="27928" y="7093"/>
                    <a:pt x="27928" y="5320"/>
                    <a:pt x="27928" y="3990"/>
                  </a:cubicBezTo>
                  <a:cubicBezTo>
                    <a:pt x="28372" y="1330"/>
                    <a:pt x="26155" y="0"/>
                    <a:pt x="24382" y="0"/>
                  </a:cubicBezTo>
                  <a:cubicBezTo>
                    <a:pt x="22165" y="0"/>
                    <a:pt x="19949" y="1330"/>
                    <a:pt x="19949" y="3990"/>
                  </a:cubicBezTo>
                  <a:cubicBezTo>
                    <a:pt x="19949" y="5763"/>
                    <a:pt x="19505" y="7980"/>
                    <a:pt x="19505" y="9753"/>
                  </a:cubicBezTo>
                  <a:cubicBezTo>
                    <a:pt x="19949" y="11526"/>
                    <a:pt x="19949" y="13299"/>
                    <a:pt x="20392" y="15516"/>
                  </a:cubicBezTo>
                  <a:cubicBezTo>
                    <a:pt x="20835" y="15516"/>
                    <a:pt x="20835" y="15516"/>
                    <a:pt x="21279" y="15959"/>
                  </a:cubicBezTo>
                  <a:cubicBezTo>
                    <a:pt x="21279" y="15959"/>
                    <a:pt x="20835" y="15959"/>
                    <a:pt x="20835" y="15959"/>
                  </a:cubicBezTo>
                  <a:cubicBezTo>
                    <a:pt x="20835" y="16846"/>
                    <a:pt x="21279" y="17289"/>
                    <a:pt x="21279" y="18176"/>
                  </a:cubicBezTo>
                  <a:cubicBezTo>
                    <a:pt x="20835" y="18619"/>
                    <a:pt x="19949" y="18619"/>
                    <a:pt x="19062" y="19062"/>
                  </a:cubicBezTo>
                  <a:cubicBezTo>
                    <a:pt x="16402" y="49651"/>
                    <a:pt x="13299" y="80239"/>
                    <a:pt x="10639" y="111271"/>
                  </a:cubicBezTo>
                  <a:cubicBezTo>
                    <a:pt x="11969" y="113931"/>
                    <a:pt x="13299" y="116147"/>
                    <a:pt x="14186" y="118807"/>
                  </a:cubicBezTo>
                  <a:lnTo>
                    <a:pt x="15516" y="118364"/>
                  </a:lnTo>
                  <a:cubicBezTo>
                    <a:pt x="14186" y="122354"/>
                    <a:pt x="11969" y="125900"/>
                    <a:pt x="8866" y="128560"/>
                  </a:cubicBezTo>
                  <a:cubicBezTo>
                    <a:pt x="5763" y="162695"/>
                    <a:pt x="3103" y="197273"/>
                    <a:pt x="0" y="231408"/>
                  </a:cubicBezTo>
                  <a:cubicBezTo>
                    <a:pt x="4433" y="235398"/>
                    <a:pt x="8866" y="239831"/>
                    <a:pt x="13299" y="2442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 name="Google Shape;991;p31"/>
            <p:cNvSpPr/>
            <p:nvPr/>
          </p:nvSpPr>
          <p:spPr>
            <a:xfrm>
              <a:off x="4104992" y="2891223"/>
              <a:ext cx="30860" cy="460416"/>
            </a:xfrm>
            <a:custGeom>
              <a:avLst/>
              <a:gdLst/>
              <a:ahLst/>
              <a:cxnLst/>
              <a:rect l="l" t="t" r="r" b="b"/>
              <a:pathLst>
                <a:path w="21809" h="325382" extrusionOk="0">
                  <a:moveTo>
                    <a:pt x="12856" y="7979"/>
                  </a:moveTo>
                  <a:cubicBezTo>
                    <a:pt x="13742" y="6650"/>
                    <a:pt x="15072" y="5319"/>
                    <a:pt x="15959" y="3546"/>
                  </a:cubicBezTo>
                  <a:cubicBezTo>
                    <a:pt x="15516" y="3546"/>
                    <a:pt x="15072" y="3546"/>
                    <a:pt x="14629" y="3546"/>
                  </a:cubicBezTo>
                  <a:cubicBezTo>
                    <a:pt x="14629" y="3546"/>
                    <a:pt x="15072" y="3546"/>
                    <a:pt x="15072" y="3990"/>
                  </a:cubicBezTo>
                  <a:cubicBezTo>
                    <a:pt x="15072" y="3990"/>
                    <a:pt x="14629" y="3990"/>
                    <a:pt x="14629" y="3546"/>
                  </a:cubicBezTo>
                  <a:cubicBezTo>
                    <a:pt x="11969" y="3990"/>
                    <a:pt x="9309" y="4433"/>
                    <a:pt x="6650" y="4433"/>
                  </a:cubicBezTo>
                  <a:cubicBezTo>
                    <a:pt x="8423" y="3990"/>
                    <a:pt x="10639" y="3103"/>
                    <a:pt x="12413" y="2660"/>
                  </a:cubicBezTo>
                  <a:cubicBezTo>
                    <a:pt x="10196" y="1773"/>
                    <a:pt x="8423" y="886"/>
                    <a:pt x="6206" y="0"/>
                  </a:cubicBezTo>
                  <a:cubicBezTo>
                    <a:pt x="6206" y="1330"/>
                    <a:pt x="6650" y="2660"/>
                    <a:pt x="6650" y="3990"/>
                  </a:cubicBezTo>
                  <a:lnTo>
                    <a:pt x="3103" y="9309"/>
                  </a:lnTo>
                  <a:cubicBezTo>
                    <a:pt x="2217" y="9309"/>
                    <a:pt x="886" y="9309"/>
                    <a:pt x="0" y="9753"/>
                  </a:cubicBezTo>
                  <a:cubicBezTo>
                    <a:pt x="1330" y="36351"/>
                    <a:pt x="2660" y="62507"/>
                    <a:pt x="4433" y="89105"/>
                  </a:cubicBezTo>
                  <a:cubicBezTo>
                    <a:pt x="9309" y="166241"/>
                    <a:pt x="11969" y="244707"/>
                    <a:pt x="3546" y="321399"/>
                  </a:cubicBezTo>
                  <a:cubicBezTo>
                    <a:pt x="3103" y="325833"/>
                    <a:pt x="10639" y="327162"/>
                    <a:pt x="11526" y="322286"/>
                  </a:cubicBezTo>
                  <a:cubicBezTo>
                    <a:pt x="18619" y="280615"/>
                    <a:pt x="20392" y="238944"/>
                    <a:pt x="21279" y="196830"/>
                  </a:cubicBezTo>
                  <a:cubicBezTo>
                    <a:pt x="22609" y="153385"/>
                    <a:pt x="21279" y="109940"/>
                    <a:pt x="19062" y="66940"/>
                  </a:cubicBezTo>
                  <a:cubicBezTo>
                    <a:pt x="18176" y="48321"/>
                    <a:pt x="17289" y="29702"/>
                    <a:pt x="16846" y="11083"/>
                  </a:cubicBezTo>
                  <a:cubicBezTo>
                    <a:pt x="11969" y="10640"/>
                    <a:pt x="7536" y="10196"/>
                    <a:pt x="2660" y="9753"/>
                  </a:cubicBezTo>
                  <a:lnTo>
                    <a:pt x="12856" y="7979"/>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 name="Google Shape;992;p31"/>
            <p:cNvSpPr/>
            <p:nvPr/>
          </p:nvSpPr>
          <p:spPr>
            <a:xfrm>
              <a:off x="4099098" y="2558680"/>
              <a:ext cx="29099" cy="336851"/>
            </a:xfrm>
            <a:custGeom>
              <a:avLst/>
              <a:gdLst/>
              <a:ahLst/>
              <a:cxnLst/>
              <a:rect l="l" t="t" r="r" b="b"/>
              <a:pathLst>
                <a:path w="20565" h="238057" extrusionOk="0">
                  <a:moveTo>
                    <a:pt x="17020" y="238057"/>
                  </a:moveTo>
                  <a:cubicBezTo>
                    <a:pt x="18349" y="237614"/>
                    <a:pt x="19236" y="237171"/>
                    <a:pt x="20566" y="236727"/>
                  </a:cubicBezTo>
                  <a:cubicBezTo>
                    <a:pt x="19236" y="202592"/>
                    <a:pt x="18793" y="168458"/>
                    <a:pt x="18349" y="134323"/>
                  </a:cubicBezTo>
                  <a:cubicBezTo>
                    <a:pt x="16133" y="134766"/>
                    <a:pt x="13916" y="135653"/>
                    <a:pt x="11700" y="136539"/>
                  </a:cubicBezTo>
                  <a:cubicBezTo>
                    <a:pt x="10370" y="138312"/>
                    <a:pt x="9040" y="140086"/>
                    <a:pt x="7710" y="142302"/>
                  </a:cubicBezTo>
                  <a:lnTo>
                    <a:pt x="9040" y="137426"/>
                  </a:lnTo>
                  <a:cubicBezTo>
                    <a:pt x="9927" y="136983"/>
                    <a:pt x="10813" y="136983"/>
                    <a:pt x="12143" y="136539"/>
                  </a:cubicBezTo>
                  <a:cubicBezTo>
                    <a:pt x="14360" y="133436"/>
                    <a:pt x="16576" y="130333"/>
                    <a:pt x="18793" y="127230"/>
                  </a:cubicBezTo>
                  <a:cubicBezTo>
                    <a:pt x="18793" y="126786"/>
                    <a:pt x="18793" y="126343"/>
                    <a:pt x="18793" y="125900"/>
                  </a:cubicBezTo>
                  <a:cubicBezTo>
                    <a:pt x="17020" y="126343"/>
                    <a:pt x="15690" y="127230"/>
                    <a:pt x="13916" y="127673"/>
                  </a:cubicBezTo>
                  <a:cubicBezTo>
                    <a:pt x="15690" y="126786"/>
                    <a:pt x="17020" y="125900"/>
                    <a:pt x="18793" y="125013"/>
                  </a:cubicBezTo>
                  <a:cubicBezTo>
                    <a:pt x="18793" y="97528"/>
                    <a:pt x="18793" y="70043"/>
                    <a:pt x="19236" y="43001"/>
                  </a:cubicBezTo>
                  <a:cubicBezTo>
                    <a:pt x="19680" y="28815"/>
                    <a:pt x="20123" y="14186"/>
                    <a:pt x="20123" y="0"/>
                  </a:cubicBezTo>
                  <a:cubicBezTo>
                    <a:pt x="17906" y="0"/>
                    <a:pt x="15690" y="443"/>
                    <a:pt x="13473" y="443"/>
                  </a:cubicBezTo>
                  <a:cubicBezTo>
                    <a:pt x="13473" y="886"/>
                    <a:pt x="13030" y="886"/>
                    <a:pt x="13030" y="1330"/>
                  </a:cubicBezTo>
                  <a:lnTo>
                    <a:pt x="9040" y="886"/>
                  </a:lnTo>
                  <a:cubicBezTo>
                    <a:pt x="6824" y="2660"/>
                    <a:pt x="3720" y="3990"/>
                    <a:pt x="1061" y="5319"/>
                  </a:cubicBezTo>
                  <a:cubicBezTo>
                    <a:pt x="174" y="42558"/>
                    <a:pt x="-269" y="79796"/>
                    <a:pt x="174" y="117034"/>
                  </a:cubicBezTo>
                  <a:cubicBezTo>
                    <a:pt x="174" y="118807"/>
                    <a:pt x="174" y="120580"/>
                    <a:pt x="174" y="122797"/>
                  </a:cubicBezTo>
                  <a:lnTo>
                    <a:pt x="9927" y="128560"/>
                  </a:lnTo>
                  <a:cubicBezTo>
                    <a:pt x="6824" y="127230"/>
                    <a:pt x="3277" y="125900"/>
                    <a:pt x="174" y="124127"/>
                  </a:cubicBezTo>
                  <a:cubicBezTo>
                    <a:pt x="174" y="125900"/>
                    <a:pt x="174" y="127230"/>
                    <a:pt x="174" y="129003"/>
                  </a:cubicBezTo>
                  <a:cubicBezTo>
                    <a:pt x="1947" y="132993"/>
                    <a:pt x="3277" y="137426"/>
                    <a:pt x="4607" y="141416"/>
                  </a:cubicBezTo>
                  <a:cubicBezTo>
                    <a:pt x="3277" y="141416"/>
                    <a:pt x="1947" y="140972"/>
                    <a:pt x="174" y="140972"/>
                  </a:cubicBezTo>
                  <a:cubicBezTo>
                    <a:pt x="617" y="163581"/>
                    <a:pt x="1061" y="186190"/>
                    <a:pt x="1947" y="208799"/>
                  </a:cubicBezTo>
                  <a:cubicBezTo>
                    <a:pt x="5937" y="216335"/>
                    <a:pt x="8597" y="224758"/>
                    <a:pt x="9483" y="233181"/>
                  </a:cubicBezTo>
                  <a:cubicBezTo>
                    <a:pt x="12586" y="234954"/>
                    <a:pt x="14803" y="236727"/>
                    <a:pt x="17020" y="23805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 name="Google Shape;993;p31"/>
            <p:cNvSpPr/>
            <p:nvPr/>
          </p:nvSpPr>
          <p:spPr>
            <a:xfrm>
              <a:off x="4111266" y="2199156"/>
              <a:ext cx="33245" cy="153056"/>
            </a:xfrm>
            <a:custGeom>
              <a:avLst/>
              <a:gdLst/>
              <a:ahLst/>
              <a:cxnLst/>
              <a:rect l="l" t="t" r="r" b="b"/>
              <a:pathLst>
                <a:path w="23495" h="108167" extrusionOk="0">
                  <a:moveTo>
                    <a:pt x="18176" y="98415"/>
                  </a:moveTo>
                  <a:cubicBezTo>
                    <a:pt x="19949" y="66053"/>
                    <a:pt x="21722" y="33248"/>
                    <a:pt x="23495" y="887"/>
                  </a:cubicBezTo>
                  <a:cubicBezTo>
                    <a:pt x="22609" y="443"/>
                    <a:pt x="21722" y="443"/>
                    <a:pt x="20835" y="0"/>
                  </a:cubicBezTo>
                  <a:cubicBezTo>
                    <a:pt x="18176" y="3547"/>
                    <a:pt x="11969" y="6206"/>
                    <a:pt x="7093" y="6650"/>
                  </a:cubicBezTo>
                  <a:cubicBezTo>
                    <a:pt x="7093" y="6650"/>
                    <a:pt x="6650" y="6650"/>
                    <a:pt x="6650" y="6650"/>
                  </a:cubicBezTo>
                  <a:cubicBezTo>
                    <a:pt x="4433" y="38125"/>
                    <a:pt x="1773" y="69600"/>
                    <a:pt x="0" y="101075"/>
                  </a:cubicBezTo>
                  <a:cubicBezTo>
                    <a:pt x="3546" y="103291"/>
                    <a:pt x="6650" y="105508"/>
                    <a:pt x="9753" y="108168"/>
                  </a:cubicBezTo>
                  <a:cubicBezTo>
                    <a:pt x="12413" y="104621"/>
                    <a:pt x="15072" y="101518"/>
                    <a:pt x="18176" y="9841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 name="Google Shape;994;p31"/>
            <p:cNvSpPr/>
            <p:nvPr/>
          </p:nvSpPr>
          <p:spPr>
            <a:xfrm>
              <a:off x="4102482" y="2369820"/>
              <a:ext cx="33245" cy="183793"/>
            </a:xfrm>
            <a:custGeom>
              <a:avLst/>
              <a:gdLst/>
              <a:ahLst/>
              <a:cxnLst/>
              <a:rect l="l" t="t" r="r" b="b"/>
              <a:pathLst>
                <a:path w="23495" h="129889" extrusionOk="0">
                  <a:moveTo>
                    <a:pt x="13299" y="118807"/>
                  </a:moveTo>
                  <a:cubicBezTo>
                    <a:pt x="13742" y="120137"/>
                    <a:pt x="14186" y="121023"/>
                    <a:pt x="14186" y="122353"/>
                  </a:cubicBezTo>
                  <a:cubicBezTo>
                    <a:pt x="15073" y="122353"/>
                    <a:pt x="15516" y="122797"/>
                    <a:pt x="16403" y="122797"/>
                  </a:cubicBezTo>
                  <a:cubicBezTo>
                    <a:pt x="15516" y="122797"/>
                    <a:pt x="15073" y="122797"/>
                    <a:pt x="14186" y="122797"/>
                  </a:cubicBezTo>
                  <a:cubicBezTo>
                    <a:pt x="14186" y="125456"/>
                    <a:pt x="13299" y="127673"/>
                    <a:pt x="11969" y="129889"/>
                  </a:cubicBezTo>
                  <a:cubicBezTo>
                    <a:pt x="12856" y="129889"/>
                    <a:pt x="13299" y="129446"/>
                    <a:pt x="14186" y="129446"/>
                  </a:cubicBezTo>
                  <a:cubicBezTo>
                    <a:pt x="15516" y="126786"/>
                    <a:pt x="16846" y="124127"/>
                    <a:pt x="18619" y="121910"/>
                  </a:cubicBezTo>
                  <a:cubicBezTo>
                    <a:pt x="19949" y="81569"/>
                    <a:pt x="21722" y="41671"/>
                    <a:pt x="23495" y="1330"/>
                  </a:cubicBezTo>
                  <a:cubicBezTo>
                    <a:pt x="21722" y="886"/>
                    <a:pt x="19506" y="443"/>
                    <a:pt x="17732" y="0"/>
                  </a:cubicBezTo>
                  <a:cubicBezTo>
                    <a:pt x="13742" y="3103"/>
                    <a:pt x="9309" y="5763"/>
                    <a:pt x="4876" y="7536"/>
                  </a:cubicBezTo>
                  <a:cubicBezTo>
                    <a:pt x="3990" y="19505"/>
                    <a:pt x="3546" y="31475"/>
                    <a:pt x="2660" y="43444"/>
                  </a:cubicBezTo>
                  <a:cubicBezTo>
                    <a:pt x="1773" y="63836"/>
                    <a:pt x="887" y="84672"/>
                    <a:pt x="0" y="105064"/>
                  </a:cubicBezTo>
                  <a:cubicBezTo>
                    <a:pt x="4433" y="108611"/>
                    <a:pt x="8866" y="112600"/>
                    <a:pt x="13299" y="116147"/>
                  </a:cubicBezTo>
                  <a:lnTo>
                    <a:pt x="13299" y="11880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 name="Google Shape;995;p31"/>
            <p:cNvSpPr/>
            <p:nvPr/>
          </p:nvSpPr>
          <p:spPr>
            <a:xfrm>
              <a:off x="4112521" y="2554915"/>
              <a:ext cx="8155" cy="5018"/>
            </a:xfrm>
            <a:custGeom>
              <a:avLst/>
              <a:gdLst/>
              <a:ahLst/>
              <a:cxnLst/>
              <a:rect l="l" t="t" r="r" b="b"/>
              <a:pathLst>
                <a:path w="5763" h="3546" extrusionOk="0">
                  <a:moveTo>
                    <a:pt x="3547" y="443"/>
                  </a:moveTo>
                  <a:cubicBezTo>
                    <a:pt x="2660" y="1330"/>
                    <a:pt x="1330" y="2660"/>
                    <a:pt x="0" y="3546"/>
                  </a:cubicBezTo>
                  <a:cubicBezTo>
                    <a:pt x="1330" y="3546"/>
                    <a:pt x="2660" y="3103"/>
                    <a:pt x="3990" y="3103"/>
                  </a:cubicBezTo>
                  <a:cubicBezTo>
                    <a:pt x="4433" y="2217"/>
                    <a:pt x="5320" y="886"/>
                    <a:pt x="5763" y="0"/>
                  </a:cubicBezTo>
                  <a:cubicBezTo>
                    <a:pt x="4877" y="0"/>
                    <a:pt x="3990" y="443"/>
                    <a:pt x="3547" y="44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 name="Google Shape;996;p31"/>
            <p:cNvSpPr/>
            <p:nvPr/>
          </p:nvSpPr>
          <p:spPr>
            <a:xfrm>
              <a:off x="4152678" y="1858456"/>
              <a:ext cx="10035" cy="18190"/>
            </a:xfrm>
            <a:custGeom>
              <a:avLst/>
              <a:gdLst/>
              <a:ahLst/>
              <a:cxnLst/>
              <a:rect l="l" t="t" r="r" b="b"/>
              <a:pathLst>
                <a:path w="7092" h="12855" extrusionOk="0">
                  <a:moveTo>
                    <a:pt x="0" y="12856"/>
                  </a:moveTo>
                  <a:lnTo>
                    <a:pt x="5320" y="6650"/>
                  </a:lnTo>
                  <a:cubicBezTo>
                    <a:pt x="5763" y="6650"/>
                    <a:pt x="6206" y="6206"/>
                    <a:pt x="6650" y="6206"/>
                  </a:cubicBezTo>
                  <a:cubicBezTo>
                    <a:pt x="6650" y="3990"/>
                    <a:pt x="6650" y="2217"/>
                    <a:pt x="7093" y="0"/>
                  </a:cubicBezTo>
                  <a:cubicBezTo>
                    <a:pt x="5320" y="4433"/>
                    <a:pt x="2660" y="8866"/>
                    <a:pt x="0" y="1285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 name="Google Shape;997;p31"/>
            <p:cNvSpPr/>
            <p:nvPr/>
          </p:nvSpPr>
          <p:spPr>
            <a:xfrm>
              <a:off x="4135736" y="1997119"/>
              <a:ext cx="9408" cy="24464"/>
            </a:xfrm>
            <a:custGeom>
              <a:avLst/>
              <a:gdLst/>
              <a:ahLst/>
              <a:cxnLst/>
              <a:rect l="l" t="t" r="r" b="b"/>
              <a:pathLst>
                <a:path w="6649" h="17289" extrusionOk="0">
                  <a:moveTo>
                    <a:pt x="6650" y="7093"/>
                  </a:moveTo>
                  <a:lnTo>
                    <a:pt x="5320" y="7536"/>
                  </a:lnTo>
                  <a:cubicBezTo>
                    <a:pt x="3990" y="4876"/>
                    <a:pt x="3103" y="2217"/>
                    <a:pt x="1773" y="0"/>
                  </a:cubicBezTo>
                  <a:cubicBezTo>
                    <a:pt x="1330" y="3103"/>
                    <a:pt x="1330" y="5763"/>
                    <a:pt x="887" y="8866"/>
                  </a:cubicBezTo>
                  <a:cubicBezTo>
                    <a:pt x="2217" y="9309"/>
                    <a:pt x="3990" y="10196"/>
                    <a:pt x="5320" y="10640"/>
                  </a:cubicBezTo>
                  <a:cubicBezTo>
                    <a:pt x="3990" y="10196"/>
                    <a:pt x="2217" y="9753"/>
                    <a:pt x="887" y="9753"/>
                  </a:cubicBezTo>
                  <a:cubicBezTo>
                    <a:pt x="443" y="12412"/>
                    <a:pt x="443" y="15073"/>
                    <a:pt x="0" y="17289"/>
                  </a:cubicBezTo>
                  <a:cubicBezTo>
                    <a:pt x="3103" y="14629"/>
                    <a:pt x="5763" y="11083"/>
                    <a:pt x="6650" y="709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 name="Google Shape;998;p31"/>
            <p:cNvSpPr/>
            <p:nvPr/>
          </p:nvSpPr>
          <p:spPr>
            <a:xfrm>
              <a:off x="4153932" y="1997748"/>
              <a:ext cx="1881" cy="4389"/>
            </a:xfrm>
            <a:custGeom>
              <a:avLst/>
              <a:gdLst/>
              <a:ahLst/>
              <a:cxnLst/>
              <a:rect l="l" t="t" r="r" b="b"/>
              <a:pathLst>
                <a:path w="1329" h="3102" extrusionOk="0">
                  <a:moveTo>
                    <a:pt x="1330" y="2660"/>
                  </a:moveTo>
                  <a:cubicBezTo>
                    <a:pt x="1330" y="1773"/>
                    <a:pt x="1330" y="886"/>
                    <a:pt x="1330" y="0"/>
                  </a:cubicBezTo>
                  <a:cubicBezTo>
                    <a:pt x="887" y="886"/>
                    <a:pt x="443" y="2217"/>
                    <a:pt x="0" y="3103"/>
                  </a:cubicBezTo>
                  <a:cubicBezTo>
                    <a:pt x="443" y="3103"/>
                    <a:pt x="887" y="2660"/>
                    <a:pt x="1330" y="266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 name="Google Shape;999;p31"/>
            <p:cNvSpPr/>
            <p:nvPr/>
          </p:nvSpPr>
          <p:spPr>
            <a:xfrm>
              <a:off x="4142638" y="2003395"/>
              <a:ext cx="13172" cy="15054"/>
            </a:xfrm>
            <a:custGeom>
              <a:avLst/>
              <a:gdLst/>
              <a:ahLst/>
              <a:cxnLst/>
              <a:rect l="l" t="t" r="r" b="b"/>
              <a:pathLst>
                <a:path w="9309" h="10639" extrusionOk="0">
                  <a:moveTo>
                    <a:pt x="7536" y="443"/>
                  </a:moveTo>
                  <a:cubicBezTo>
                    <a:pt x="6206" y="3546"/>
                    <a:pt x="4433" y="6650"/>
                    <a:pt x="3103" y="9309"/>
                  </a:cubicBezTo>
                  <a:lnTo>
                    <a:pt x="0" y="9753"/>
                  </a:lnTo>
                  <a:cubicBezTo>
                    <a:pt x="3103" y="10640"/>
                    <a:pt x="5763" y="10640"/>
                    <a:pt x="8866" y="10640"/>
                  </a:cubicBezTo>
                  <a:cubicBezTo>
                    <a:pt x="8866" y="7093"/>
                    <a:pt x="9309" y="3546"/>
                    <a:pt x="9309" y="0"/>
                  </a:cubicBezTo>
                  <a:cubicBezTo>
                    <a:pt x="8866" y="0"/>
                    <a:pt x="7980" y="0"/>
                    <a:pt x="7536" y="44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 name="Google Shape;1000;p31"/>
            <p:cNvSpPr/>
            <p:nvPr/>
          </p:nvSpPr>
          <p:spPr>
            <a:xfrm>
              <a:off x="4121305" y="2167783"/>
              <a:ext cx="21954" cy="42028"/>
            </a:xfrm>
            <a:custGeom>
              <a:avLst/>
              <a:gdLst/>
              <a:ahLst/>
              <a:cxnLst/>
              <a:rect l="l" t="t" r="r" b="b"/>
              <a:pathLst>
                <a:path w="15515" h="29702" extrusionOk="0">
                  <a:moveTo>
                    <a:pt x="13742" y="22165"/>
                  </a:moveTo>
                  <a:cubicBezTo>
                    <a:pt x="13299" y="22165"/>
                    <a:pt x="13299" y="22165"/>
                    <a:pt x="13742" y="22165"/>
                  </a:cubicBezTo>
                  <a:lnTo>
                    <a:pt x="14629" y="17732"/>
                  </a:lnTo>
                  <a:cubicBezTo>
                    <a:pt x="12413" y="18619"/>
                    <a:pt x="10640" y="19949"/>
                    <a:pt x="8423" y="20836"/>
                  </a:cubicBezTo>
                  <a:cubicBezTo>
                    <a:pt x="10640" y="19506"/>
                    <a:pt x="12856" y="17732"/>
                    <a:pt x="14629" y="16403"/>
                  </a:cubicBezTo>
                  <a:cubicBezTo>
                    <a:pt x="14629" y="16403"/>
                    <a:pt x="14629" y="16403"/>
                    <a:pt x="14629" y="16403"/>
                  </a:cubicBezTo>
                  <a:lnTo>
                    <a:pt x="15516" y="12856"/>
                  </a:lnTo>
                  <a:cubicBezTo>
                    <a:pt x="11083" y="8423"/>
                    <a:pt x="6650" y="3990"/>
                    <a:pt x="2217" y="0"/>
                  </a:cubicBezTo>
                  <a:cubicBezTo>
                    <a:pt x="1773" y="6206"/>
                    <a:pt x="1330" y="12856"/>
                    <a:pt x="887" y="19063"/>
                  </a:cubicBezTo>
                  <a:cubicBezTo>
                    <a:pt x="1773" y="19506"/>
                    <a:pt x="2660" y="19949"/>
                    <a:pt x="3546" y="20836"/>
                  </a:cubicBezTo>
                  <a:cubicBezTo>
                    <a:pt x="2660" y="20392"/>
                    <a:pt x="1773" y="19949"/>
                    <a:pt x="887" y="19949"/>
                  </a:cubicBezTo>
                  <a:cubicBezTo>
                    <a:pt x="443" y="23052"/>
                    <a:pt x="443" y="26599"/>
                    <a:pt x="0" y="29702"/>
                  </a:cubicBezTo>
                  <a:cubicBezTo>
                    <a:pt x="0" y="29702"/>
                    <a:pt x="443" y="29702"/>
                    <a:pt x="443" y="29702"/>
                  </a:cubicBezTo>
                  <a:cubicBezTo>
                    <a:pt x="4876" y="28372"/>
                    <a:pt x="11083" y="26155"/>
                    <a:pt x="13742" y="2216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 name="Google Shape;1001;p31"/>
            <p:cNvSpPr/>
            <p:nvPr/>
          </p:nvSpPr>
          <p:spPr>
            <a:xfrm>
              <a:off x="4142010" y="2180333"/>
              <a:ext cx="3764" cy="10035"/>
            </a:xfrm>
            <a:custGeom>
              <a:avLst/>
              <a:gdLst/>
              <a:ahLst/>
              <a:cxnLst/>
              <a:rect l="l" t="t" r="r" b="b"/>
              <a:pathLst>
                <a:path w="2660" h="7092" extrusionOk="0">
                  <a:moveTo>
                    <a:pt x="0" y="7093"/>
                  </a:moveTo>
                  <a:cubicBezTo>
                    <a:pt x="887" y="6650"/>
                    <a:pt x="1330" y="6206"/>
                    <a:pt x="2217" y="5320"/>
                  </a:cubicBezTo>
                  <a:cubicBezTo>
                    <a:pt x="2217" y="3547"/>
                    <a:pt x="2217" y="1773"/>
                    <a:pt x="2660" y="0"/>
                  </a:cubicBezTo>
                  <a:cubicBezTo>
                    <a:pt x="2217" y="887"/>
                    <a:pt x="1330" y="2217"/>
                    <a:pt x="443" y="3103"/>
                  </a:cubicBezTo>
                  <a:lnTo>
                    <a:pt x="0" y="709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 name="Google Shape;1002;p31"/>
            <p:cNvSpPr/>
            <p:nvPr/>
          </p:nvSpPr>
          <p:spPr>
            <a:xfrm>
              <a:off x="4140128" y="2190999"/>
              <a:ext cx="4391" cy="9408"/>
            </a:xfrm>
            <a:custGeom>
              <a:avLst/>
              <a:gdLst/>
              <a:ahLst/>
              <a:cxnLst/>
              <a:rect l="l" t="t" r="r" b="b"/>
              <a:pathLst>
                <a:path w="3103" h="6649" extrusionOk="0">
                  <a:moveTo>
                    <a:pt x="1330" y="886"/>
                  </a:moveTo>
                  <a:cubicBezTo>
                    <a:pt x="1773" y="2660"/>
                    <a:pt x="1330" y="4433"/>
                    <a:pt x="0" y="5763"/>
                  </a:cubicBezTo>
                  <a:cubicBezTo>
                    <a:pt x="887" y="6206"/>
                    <a:pt x="1773" y="6206"/>
                    <a:pt x="2660" y="6650"/>
                  </a:cubicBezTo>
                  <a:cubicBezTo>
                    <a:pt x="2660" y="4433"/>
                    <a:pt x="3103" y="2217"/>
                    <a:pt x="3103" y="0"/>
                  </a:cubicBezTo>
                  <a:cubicBezTo>
                    <a:pt x="2660" y="443"/>
                    <a:pt x="2217" y="886"/>
                    <a:pt x="1330" y="88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 name="Google Shape;1003;p31"/>
            <p:cNvSpPr/>
            <p:nvPr/>
          </p:nvSpPr>
          <p:spPr>
            <a:xfrm>
              <a:off x="4140128" y="2192254"/>
              <a:ext cx="2117" cy="6900"/>
            </a:xfrm>
            <a:custGeom>
              <a:avLst/>
              <a:gdLst/>
              <a:ahLst/>
              <a:cxnLst/>
              <a:rect l="l" t="t" r="r" b="b"/>
              <a:pathLst>
                <a:path w="1496" h="4876" extrusionOk="0">
                  <a:moveTo>
                    <a:pt x="1330" y="0"/>
                  </a:moveTo>
                  <a:cubicBezTo>
                    <a:pt x="1330" y="0"/>
                    <a:pt x="887" y="0"/>
                    <a:pt x="887" y="443"/>
                  </a:cubicBezTo>
                  <a:lnTo>
                    <a:pt x="0" y="4876"/>
                  </a:lnTo>
                  <a:cubicBezTo>
                    <a:pt x="0" y="4876"/>
                    <a:pt x="0" y="4876"/>
                    <a:pt x="0" y="4876"/>
                  </a:cubicBezTo>
                  <a:cubicBezTo>
                    <a:pt x="1330" y="3547"/>
                    <a:pt x="1773" y="1773"/>
                    <a:pt x="1330"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 name="Google Shape;1004;p31"/>
            <p:cNvSpPr/>
            <p:nvPr/>
          </p:nvSpPr>
          <p:spPr>
            <a:xfrm>
              <a:off x="4108756" y="2356015"/>
              <a:ext cx="18191" cy="24464"/>
            </a:xfrm>
            <a:custGeom>
              <a:avLst/>
              <a:gdLst/>
              <a:ahLst/>
              <a:cxnLst/>
              <a:rect l="l" t="t" r="r" b="b"/>
              <a:pathLst>
                <a:path w="12856" h="17289" extrusionOk="0">
                  <a:moveTo>
                    <a:pt x="5320" y="7093"/>
                  </a:moveTo>
                  <a:cubicBezTo>
                    <a:pt x="6650" y="4433"/>
                    <a:pt x="8423" y="2217"/>
                    <a:pt x="9753" y="0"/>
                  </a:cubicBezTo>
                  <a:cubicBezTo>
                    <a:pt x="6650" y="443"/>
                    <a:pt x="3990" y="443"/>
                    <a:pt x="887" y="443"/>
                  </a:cubicBezTo>
                  <a:cubicBezTo>
                    <a:pt x="443" y="6206"/>
                    <a:pt x="443" y="11526"/>
                    <a:pt x="0" y="17289"/>
                  </a:cubicBezTo>
                  <a:cubicBezTo>
                    <a:pt x="4433" y="15073"/>
                    <a:pt x="8866" y="12413"/>
                    <a:pt x="12856" y="9753"/>
                  </a:cubicBezTo>
                  <a:cubicBezTo>
                    <a:pt x="10196" y="8866"/>
                    <a:pt x="7980" y="7980"/>
                    <a:pt x="5320" y="709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 name="Google Shape;1005;p31"/>
            <p:cNvSpPr/>
            <p:nvPr/>
          </p:nvSpPr>
          <p:spPr>
            <a:xfrm>
              <a:off x="4110639" y="2342213"/>
              <a:ext cx="14427" cy="13172"/>
            </a:xfrm>
            <a:custGeom>
              <a:avLst/>
              <a:gdLst/>
              <a:ahLst/>
              <a:cxnLst/>
              <a:rect l="l" t="t" r="r" b="b"/>
              <a:pathLst>
                <a:path w="10196" h="9309" extrusionOk="0">
                  <a:moveTo>
                    <a:pt x="8423" y="9309"/>
                  </a:moveTo>
                  <a:cubicBezTo>
                    <a:pt x="8866" y="8866"/>
                    <a:pt x="8866" y="8866"/>
                    <a:pt x="9310" y="8423"/>
                  </a:cubicBezTo>
                  <a:cubicBezTo>
                    <a:pt x="8866" y="8423"/>
                    <a:pt x="7980" y="8866"/>
                    <a:pt x="7536" y="8866"/>
                  </a:cubicBezTo>
                  <a:cubicBezTo>
                    <a:pt x="8423" y="8423"/>
                    <a:pt x="8866" y="8423"/>
                    <a:pt x="9753" y="7979"/>
                  </a:cubicBezTo>
                  <a:cubicBezTo>
                    <a:pt x="9753" y="7536"/>
                    <a:pt x="10196" y="7536"/>
                    <a:pt x="10196" y="7093"/>
                  </a:cubicBezTo>
                  <a:cubicBezTo>
                    <a:pt x="7093" y="4876"/>
                    <a:pt x="3546" y="2217"/>
                    <a:pt x="443" y="0"/>
                  </a:cubicBezTo>
                  <a:cubicBezTo>
                    <a:pt x="443" y="2660"/>
                    <a:pt x="0" y="5763"/>
                    <a:pt x="0" y="8423"/>
                  </a:cubicBezTo>
                  <a:cubicBezTo>
                    <a:pt x="2660" y="8866"/>
                    <a:pt x="5763" y="9309"/>
                    <a:pt x="8423" y="930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 name="Google Shape;1006;p31"/>
            <p:cNvSpPr/>
            <p:nvPr/>
          </p:nvSpPr>
          <p:spPr>
            <a:xfrm>
              <a:off x="4125070" y="2338448"/>
              <a:ext cx="11917" cy="14426"/>
            </a:xfrm>
            <a:custGeom>
              <a:avLst/>
              <a:gdLst/>
              <a:ahLst/>
              <a:cxnLst/>
              <a:rect l="l" t="t" r="r" b="b"/>
              <a:pathLst>
                <a:path w="8422" h="10195" extrusionOk="0">
                  <a:moveTo>
                    <a:pt x="443" y="10196"/>
                  </a:moveTo>
                  <a:cubicBezTo>
                    <a:pt x="3103" y="9309"/>
                    <a:pt x="5320" y="8422"/>
                    <a:pt x="7980" y="7536"/>
                  </a:cubicBezTo>
                  <a:cubicBezTo>
                    <a:pt x="7980" y="4876"/>
                    <a:pt x="8423" y="2660"/>
                    <a:pt x="8423" y="0"/>
                  </a:cubicBezTo>
                  <a:cubicBezTo>
                    <a:pt x="5320" y="3103"/>
                    <a:pt x="2660" y="6206"/>
                    <a:pt x="0" y="9753"/>
                  </a:cubicBezTo>
                  <a:cubicBezTo>
                    <a:pt x="0" y="9753"/>
                    <a:pt x="443" y="10196"/>
                    <a:pt x="443" y="1019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 name="Google Shape;1007;p31"/>
            <p:cNvSpPr/>
            <p:nvPr/>
          </p:nvSpPr>
          <p:spPr>
            <a:xfrm>
              <a:off x="4126952" y="2351623"/>
              <a:ext cx="9408" cy="8153"/>
            </a:xfrm>
            <a:custGeom>
              <a:avLst/>
              <a:gdLst/>
              <a:ahLst/>
              <a:cxnLst/>
              <a:rect l="l" t="t" r="r" b="b"/>
              <a:pathLst>
                <a:path w="6649" h="5762" extrusionOk="0">
                  <a:moveTo>
                    <a:pt x="6206" y="5763"/>
                  </a:moveTo>
                  <a:cubicBezTo>
                    <a:pt x="6206" y="3990"/>
                    <a:pt x="6206" y="1773"/>
                    <a:pt x="6650" y="0"/>
                  </a:cubicBezTo>
                  <a:cubicBezTo>
                    <a:pt x="4433" y="443"/>
                    <a:pt x="2217" y="886"/>
                    <a:pt x="0" y="1330"/>
                  </a:cubicBezTo>
                  <a:cubicBezTo>
                    <a:pt x="1773" y="3103"/>
                    <a:pt x="3990" y="4433"/>
                    <a:pt x="6206" y="576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 name="Google Shape;1008;p31"/>
            <p:cNvSpPr/>
            <p:nvPr/>
          </p:nvSpPr>
          <p:spPr>
            <a:xfrm>
              <a:off x="4126952" y="2362918"/>
              <a:ext cx="8781" cy="8155"/>
            </a:xfrm>
            <a:custGeom>
              <a:avLst/>
              <a:gdLst/>
              <a:ahLst/>
              <a:cxnLst/>
              <a:rect l="l" t="t" r="r" b="b"/>
              <a:pathLst>
                <a:path w="6206" h="5763" extrusionOk="0">
                  <a:moveTo>
                    <a:pt x="3103" y="2217"/>
                  </a:moveTo>
                  <a:cubicBezTo>
                    <a:pt x="2217" y="3103"/>
                    <a:pt x="886" y="3547"/>
                    <a:pt x="0" y="4433"/>
                  </a:cubicBezTo>
                  <a:cubicBezTo>
                    <a:pt x="1773" y="4877"/>
                    <a:pt x="3990" y="5320"/>
                    <a:pt x="5763" y="5763"/>
                  </a:cubicBezTo>
                  <a:cubicBezTo>
                    <a:pt x="5763" y="3990"/>
                    <a:pt x="5763" y="1773"/>
                    <a:pt x="6206" y="0"/>
                  </a:cubicBezTo>
                  <a:lnTo>
                    <a:pt x="3103" y="2217"/>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 name="Google Shape;1009;p31"/>
            <p:cNvSpPr/>
            <p:nvPr/>
          </p:nvSpPr>
          <p:spPr>
            <a:xfrm>
              <a:off x="4116286" y="2353506"/>
              <a:ext cx="19445" cy="15681"/>
            </a:xfrm>
            <a:custGeom>
              <a:avLst/>
              <a:gdLst/>
              <a:ahLst/>
              <a:cxnLst/>
              <a:rect l="l" t="t" r="r" b="b"/>
              <a:pathLst>
                <a:path w="13742" h="11082" extrusionOk="0">
                  <a:moveTo>
                    <a:pt x="13742" y="6650"/>
                  </a:moveTo>
                  <a:cubicBezTo>
                    <a:pt x="13742" y="5763"/>
                    <a:pt x="13742" y="5320"/>
                    <a:pt x="13742" y="4433"/>
                  </a:cubicBezTo>
                  <a:cubicBezTo>
                    <a:pt x="11526" y="3103"/>
                    <a:pt x="9753" y="1330"/>
                    <a:pt x="7536" y="0"/>
                  </a:cubicBezTo>
                  <a:cubicBezTo>
                    <a:pt x="6650" y="0"/>
                    <a:pt x="6206" y="444"/>
                    <a:pt x="5320" y="444"/>
                  </a:cubicBezTo>
                  <a:cubicBezTo>
                    <a:pt x="4876" y="887"/>
                    <a:pt x="4876" y="887"/>
                    <a:pt x="4433" y="1330"/>
                  </a:cubicBezTo>
                  <a:cubicBezTo>
                    <a:pt x="4433" y="1330"/>
                    <a:pt x="4433" y="1330"/>
                    <a:pt x="4433" y="1330"/>
                  </a:cubicBezTo>
                  <a:cubicBezTo>
                    <a:pt x="4433" y="1330"/>
                    <a:pt x="4433" y="1330"/>
                    <a:pt x="4433" y="1330"/>
                  </a:cubicBezTo>
                  <a:cubicBezTo>
                    <a:pt x="2660" y="3547"/>
                    <a:pt x="1330" y="6206"/>
                    <a:pt x="0" y="8423"/>
                  </a:cubicBezTo>
                  <a:cubicBezTo>
                    <a:pt x="2660" y="9310"/>
                    <a:pt x="4876" y="10196"/>
                    <a:pt x="7536" y="11083"/>
                  </a:cubicBezTo>
                  <a:cubicBezTo>
                    <a:pt x="8423" y="10196"/>
                    <a:pt x="9753" y="9753"/>
                    <a:pt x="10639" y="8866"/>
                  </a:cubicBezTo>
                  <a:lnTo>
                    <a:pt x="13742" y="665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 name="Google Shape;1010;p31"/>
            <p:cNvSpPr/>
            <p:nvPr/>
          </p:nvSpPr>
          <p:spPr>
            <a:xfrm>
              <a:off x="4124443" y="2352252"/>
              <a:ext cx="1881" cy="1254"/>
            </a:xfrm>
            <a:custGeom>
              <a:avLst/>
              <a:gdLst/>
              <a:ahLst/>
              <a:cxnLst/>
              <a:rect l="l" t="t" r="r" b="b"/>
              <a:pathLst>
                <a:path w="1329" h="886" extrusionOk="0">
                  <a:moveTo>
                    <a:pt x="443" y="0"/>
                  </a:moveTo>
                  <a:cubicBezTo>
                    <a:pt x="443" y="443"/>
                    <a:pt x="0" y="443"/>
                    <a:pt x="0" y="886"/>
                  </a:cubicBezTo>
                  <a:cubicBezTo>
                    <a:pt x="443" y="886"/>
                    <a:pt x="887" y="443"/>
                    <a:pt x="1330" y="443"/>
                  </a:cubicBezTo>
                  <a:cubicBezTo>
                    <a:pt x="887" y="443"/>
                    <a:pt x="443" y="0"/>
                    <a:pt x="44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 name="Google Shape;1011;p31"/>
            <p:cNvSpPr/>
            <p:nvPr/>
          </p:nvSpPr>
          <p:spPr>
            <a:xfrm>
              <a:off x="4099973" y="2541738"/>
              <a:ext cx="22114" cy="24464"/>
            </a:xfrm>
            <a:custGeom>
              <a:avLst/>
              <a:gdLst/>
              <a:ahLst/>
              <a:cxnLst/>
              <a:rect l="l" t="t" r="r" b="b"/>
              <a:pathLst>
                <a:path w="15628" h="17289" extrusionOk="0">
                  <a:moveTo>
                    <a:pt x="7093" y="12856"/>
                  </a:moveTo>
                  <a:cubicBezTo>
                    <a:pt x="7536" y="12856"/>
                    <a:pt x="8423" y="12856"/>
                    <a:pt x="8866" y="12856"/>
                  </a:cubicBezTo>
                  <a:cubicBezTo>
                    <a:pt x="10196" y="11970"/>
                    <a:pt x="11526" y="11083"/>
                    <a:pt x="12413" y="9753"/>
                  </a:cubicBezTo>
                  <a:cubicBezTo>
                    <a:pt x="10196" y="10196"/>
                    <a:pt x="8423" y="10196"/>
                    <a:pt x="6206" y="10196"/>
                  </a:cubicBezTo>
                  <a:cubicBezTo>
                    <a:pt x="8866" y="9753"/>
                    <a:pt x="11083" y="8866"/>
                    <a:pt x="13299" y="8423"/>
                  </a:cubicBezTo>
                  <a:cubicBezTo>
                    <a:pt x="15073" y="6206"/>
                    <a:pt x="15959" y="3990"/>
                    <a:pt x="15516" y="1330"/>
                  </a:cubicBezTo>
                  <a:cubicBezTo>
                    <a:pt x="10640" y="887"/>
                    <a:pt x="5763" y="444"/>
                    <a:pt x="443" y="0"/>
                  </a:cubicBezTo>
                  <a:cubicBezTo>
                    <a:pt x="443" y="5763"/>
                    <a:pt x="0" y="11526"/>
                    <a:pt x="0" y="17289"/>
                  </a:cubicBezTo>
                  <a:cubicBezTo>
                    <a:pt x="2660" y="16403"/>
                    <a:pt x="5763" y="14629"/>
                    <a:pt x="7980" y="12856"/>
                  </a:cubicBezTo>
                  <a:lnTo>
                    <a:pt x="7093" y="12856"/>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 name="Google Shape;1012;p31"/>
            <p:cNvSpPr/>
            <p:nvPr/>
          </p:nvSpPr>
          <p:spPr>
            <a:xfrm>
              <a:off x="4101227" y="2517895"/>
              <a:ext cx="21327" cy="25091"/>
            </a:xfrm>
            <a:custGeom>
              <a:avLst/>
              <a:gdLst/>
              <a:ahLst/>
              <a:cxnLst/>
              <a:rect l="l" t="t" r="r" b="b"/>
              <a:pathLst>
                <a:path w="15072" h="17732" extrusionOk="0">
                  <a:moveTo>
                    <a:pt x="15073" y="17732"/>
                  </a:moveTo>
                  <a:cubicBezTo>
                    <a:pt x="15073" y="16845"/>
                    <a:pt x="14629" y="15516"/>
                    <a:pt x="14186" y="14186"/>
                  </a:cubicBezTo>
                  <a:lnTo>
                    <a:pt x="13743" y="11083"/>
                  </a:lnTo>
                  <a:cubicBezTo>
                    <a:pt x="9310" y="7093"/>
                    <a:pt x="4877" y="3546"/>
                    <a:pt x="443" y="0"/>
                  </a:cubicBezTo>
                  <a:cubicBezTo>
                    <a:pt x="443" y="4876"/>
                    <a:pt x="0" y="9309"/>
                    <a:pt x="0" y="14186"/>
                  </a:cubicBezTo>
                  <a:cubicBezTo>
                    <a:pt x="4877" y="15516"/>
                    <a:pt x="10196" y="16402"/>
                    <a:pt x="15073" y="1773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 name="Google Shape;1013;p31"/>
            <p:cNvSpPr/>
            <p:nvPr/>
          </p:nvSpPr>
          <p:spPr>
            <a:xfrm>
              <a:off x="4111894" y="2559307"/>
              <a:ext cx="6273" cy="1254"/>
            </a:xfrm>
            <a:custGeom>
              <a:avLst/>
              <a:gdLst/>
              <a:ahLst/>
              <a:cxnLst/>
              <a:rect l="l" t="t" r="r" b="b"/>
              <a:pathLst>
                <a:path w="4433" h="886" extrusionOk="0">
                  <a:moveTo>
                    <a:pt x="0" y="443"/>
                  </a:moveTo>
                  <a:lnTo>
                    <a:pt x="3990" y="886"/>
                  </a:lnTo>
                  <a:cubicBezTo>
                    <a:pt x="3990" y="443"/>
                    <a:pt x="4433" y="443"/>
                    <a:pt x="4433" y="0"/>
                  </a:cubicBezTo>
                  <a:cubicBezTo>
                    <a:pt x="3103" y="0"/>
                    <a:pt x="1773" y="0"/>
                    <a:pt x="0" y="443"/>
                  </a:cubicBezTo>
                  <a:cubicBezTo>
                    <a:pt x="443" y="443"/>
                    <a:pt x="0" y="443"/>
                    <a:pt x="0" y="44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 name="Google Shape;1014;p31"/>
            <p:cNvSpPr/>
            <p:nvPr/>
          </p:nvSpPr>
          <p:spPr>
            <a:xfrm>
              <a:off x="4110012" y="2559307"/>
              <a:ext cx="2509" cy="627"/>
            </a:xfrm>
            <a:custGeom>
              <a:avLst/>
              <a:gdLst/>
              <a:ahLst/>
              <a:cxnLst/>
              <a:rect l="l" t="t" r="r" b="b"/>
              <a:pathLst>
                <a:path w="1773" h="443" extrusionOk="0">
                  <a:moveTo>
                    <a:pt x="0" y="443"/>
                  </a:moveTo>
                  <a:lnTo>
                    <a:pt x="1330" y="443"/>
                  </a:lnTo>
                  <a:cubicBezTo>
                    <a:pt x="1330" y="443"/>
                    <a:pt x="1773" y="443"/>
                    <a:pt x="1773" y="0"/>
                  </a:cubicBezTo>
                  <a:cubicBezTo>
                    <a:pt x="887" y="443"/>
                    <a:pt x="443" y="443"/>
                    <a:pt x="0" y="44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 name="Google Shape;1015;p31"/>
            <p:cNvSpPr/>
            <p:nvPr/>
          </p:nvSpPr>
          <p:spPr>
            <a:xfrm>
              <a:off x="4118168" y="2553660"/>
              <a:ext cx="9408" cy="5644"/>
            </a:xfrm>
            <a:custGeom>
              <a:avLst/>
              <a:gdLst/>
              <a:ahLst/>
              <a:cxnLst/>
              <a:rect l="l" t="t" r="r" b="b"/>
              <a:pathLst>
                <a:path w="6649" h="3989" extrusionOk="0">
                  <a:moveTo>
                    <a:pt x="1773" y="887"/>
                  </a:moveTo>
                  <a:cubicBezTo>
                    <a:pt x="1330" y="1773"/>
                    <a:pt x="443" y="3103"/>
                    <a:pt x="0" y="3990"/>
                  </a:cubicBezTo>
                  <a:cubicBezTo>
                    <a:pt x="2217" y="3990"/>
                    <a:pt x="4433" y="3547"/>
                    <a:pt x="6650" y="3547"/>
                  </a:cubicBezTo>
                  <a:cubicBezTo>
                    <a:pt x="6650" y="2217"/>
                    <a:pt x="6650" y="1330"/>
                    <a:pt x="6650" y="0"/>
                  </a:cubicBezTo>
                  <a:cubicBezTo>
                    <a:pt x="4876" y="443"/>
                    <a:pt x="3546" y="443"/>
                    <a:pt x="1773" y="88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 name="Google Shape;1016;p31"/>
            <p:cNvSpPr/>
            <p:nvPr/>
          </p:nvSpPr>
          <p:spPr>
            <a:xfrm>
              <a:off x="4121305" y="2541738"/>
              <a:ext cx="6273" cy="10663"/>
            </a:xfrm>
            <a:custGeom>
              <a:avLst/>
              <a:gdLst/>
              <a:ahLst/>
              <a:cxnLst/>
              <a:rect l="l" t="t" r="r" b="b"/>
              <a:pathLst>
                <a:path w="4433" h="7536" extrusionOk="0">
                  <a:moveTo>
                    <a:pt x="4433" y="6206"/>
                  </a:moveTo>
                  <a:cubicBezTo>
                    <a:pt x="4433" y="3990"/>
                    <a:pt x="4433" y="2217"/>
                    <a:pt x="4433" y="0"/>
                  </a:cubicBezTo>
                  <a:cubicBezTo>
                    <a:pt x="3103" y="2660"/>
                    <a:pt x="1330" y="5320"/>
                    <a:pt x="0" y="7537"/>
                  </a:cubicBezTo>
                  <a:cubicBezTo>
                    <a:pt x="1773" y="7093"/>
                    <a:pt x="3103" y="6650"/>
                    <a:pt x="4433" y="620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 name="Google Shape;1017;p31"/>
            <p:cNvSpPr/>
            <p:nvPr/>
          </p:nvSpPr>
          <p:spPr>
            <a:xfrm>
              <a:off x="4150167" y="1862220"/>
              <a:ext cx="3136" cy="4389"/>
            </a:xfrm>
            <a:custGeom>
              <a:avLst/>
              <a:gdLst/>
              <a:ahLst/>
              <a:cxnLst/>
              <a:rect l="l" t="t" r="r" b="b"/>
              <a:pathLst>
                <a:path w="2216" h="3102" extrusionOk="0">
                  <a:moveTo>
                    <a:pt x="1773" y="443"/>
                  </a:moveTo>
                  <a:cubicBezTo>
                    <a:pt x="1330" y="443"/>
                    <a:pt x="887" y="443"/>
                    <a:pt x="443" y="0"/>
                  </a:cubicBezTo>
                  <a:cubicBezTo>
                    <a:pt x="443" y="886"/>
                    <a:pt x="443" y="2217"/>
                    <a:pt x="0" y="3103"/>
                  </a:cubicBezTo>
                  <a:cubicBezTo>
                    <a:pt x="887" y="2660"/>
                    <a:pt x="1330" y="2660"/>
                    <a:pt x="2217" y="2217"/>
                  </a:cubicBezTo>
                  <a:cubicBezTo>
                    <a:pt x="1773" y="1773"/>
                    <a:pt x="1773" y="886"/>
                    <a:pt x="1773" y="44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 name="Google Shape;1018;p31"/>
            <p:cNvSpPr/>
            <p:nvPr/>
          </p:nvSpPr>
          <p:spPr>
            <a:xfrm>
              <a:off x="4150795" y="1854064"/>
              <a:ext cx="1881" cy="8155"/>
            </a:xfrm>
            <a:custGeom>
              <a:avLst/>
              <a:gdLst/>
              <a:ahLst/>
              <a:cxnLst/>
              <a:rect l="l" t="t" r="r" b="b"/>
              <a:pathLst>
                <a:path w="1329" h="5763" extrusionOk="0">
                  <a:moveTo>
                    <a:pt x="1330" y="5763"/>
                  </a:moveTo>
                  <a:cubicBezTo>
                    <a:pt x="887" y="3990"/>
                    <a:pt x="887" y="2217"/>
                    <a:pt x="443" y="0"/>
                  </a:cubicBezTo>
                  <a:cubicBezTo>
                    <a:pt x="443" y="1773"/>
                    <a:pt x="0" y="3547"/>
                    <a:pt x="0" y="4877"/>
                  </a:cubicBezTo>
                  <a:cubicBezTo>
                    <a:pt x="443" y="5320"/>
                    <a:pt x="887" y="5763"/>
                    <a:pt x="1330" y="576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 name="Google Shape;1019;p31"/>
            <p:cNvSpPr/>
            <p:nvPr/>
          </p:nvSpPr>
          <p:spPr>
            <a:xfrm>
              <a:off x="4099344" y="2741892"/>
              <a:ext cx="6900" cy="17563"/>
            </a:xfrm>
            <a:custGeom>
              <a:avLst/>
              <a:gdLst/>
              <a:ahLst/>
              <a:cxnLst/>
              <a:rect l="l" t="t" r="r" b="b"/>
              <a:pathLst>
                <a:path w="4876" h="12412" extrusionOk="0">
                  <a:moveTo>
                    <a:pt x="0" y="0"/>
                  </a:moveTo>
                  <a:cubicBezTo>
                    <a:pt x="0" y="3990"/>
                    <a:pt x="0" y="7980"/>
                    <a:pt x="443" y="11970"/>
                  </a:cubicBezTo>
                  <a:cubicBezTo>
                    <a:pt x="1773" y="11970"/>
                    <a:pt x="3103" y="12413"/>
                    <a:pt x="4876" y="12413"/>
                  </a:cubicBezTo>
                  <a:cubicBezTo>
                    <a:pt x="3103" y="8423"/>
                    <a:pt x="1773" y="3990"/>
                    <a:pt x="0"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 name="Google Shape;1020;p31"/>
            <p:cNvSpPr/>
            <p:nvPr/>
          </p:nvSpPr>
          <p:spPr>
            <a:xfrm>
              <a:off x="4110012" y="2751303"/>
              <a:ext cx="5644" cy="8155"/>
            </a:xfrm>
            <a:custGeom>
              <a:avLst/>
              <a:gdLst/>
              <a:ahLst/>
              <a:cxnLst/>
              <a:rect l="l" t="t" r="r" b="b"/>
              <a:pathLst>
                <a:path w="3989" h="5763" extrusionOk="0">
                  <a:moveTo>
                    <a:pt x="0" y="5763"/>
                  </a:moveTo>
                  <a:cubicBezTo>
                    <a:pt x="1330" y="3990"/>
                    <a:pt x="2660" y="2217"/>
                    <a:pt x="3990" y="0"/>
                  </a:cubicBezTo>
                  <a:cubicBezTo>
                    <a:pt x="3103" y="443"/>
                    <a:pt x="2217" y="443"/>
                    <a:pt x="887" y="887"/>
                  </a:cubicBezTo>
                  <a:lnTo>
                    <a:pt x="0" y="576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 name="Google Shape;1021;p31"/>
            <p:cNvSpPr/>
            <p:nvPr/>
          </p:nvSpPr>
          <p:spPr>
            <a:xfrm>
              <a:off x="4115658" y="2738754"/>
              <a:ext cx="9408" cy="13172"/>
            </a:xfrm>
            <a:custGeom>
              <a:avLst/>
              <a:gdLst/>
              <a:ahLst/>
              <a:cxnLst/>
              <a:rect l="l" t="t" r="r" b="b"/>
              <a:pathLst>
                <a:path w="6649" h="9309" extrusionOk="0">
                  <a:moveTo>
                    <a:pt x="0" y="9309"/>
                  </a:moveTo>
                  <a:cubicBezTo>
                    <a:pt x="2217" y="8866"/>
                    <a:pt x="4433" y="7980"/>
                    <a:pt x="6650" y="7093"/>
                  </a:cubicBezTo>
                  <a:cubicBezTo>
                    <a:pt x="6650" y="4876"/>
                    <a:pt x="6650" y="2217"/>
                    <a:pt x="6650" y="0"/>
                  </a:cubicBezTo>
                  <a:cubicBezTo>
                    <a:pt x="4433" y="3103"/>
                    <a:pt x="2217" y="6206"/>
                    <a:pt x="0" y="930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 name="Google Shape;1022;p31"/>
            <p:cNvSpPr/>
            <p:nvPr/>
          </p:nvSpPr>
          <p:spPr>
            <a:xfrm>
              <a:off x="4102482" y="2854832"/>
              <a:ext cx="10663" cy="34501"/>
            </a:xfrm>
            <a:custGeom>
              <a:avLst/>
              <a:gdLst/>
              <a:ahLst/>
              <a:cxnLst/>
              <a:rect l="l" t="t" r="r" b="b"/>
              <a:pathLst>
                <a:path w="7536" h="24382" extrusionOk="0">
                  <a:moveTo>
                    <a:pt x="7536" y="24382"/>
                  </a:moveTo>
                  <a:cubicBezTo>
                    <a:pt x="6650" y="15959"/>
                    <a:pt x="3990" y="7537"/>
                    <a:pt x="0" y="0"/>
                  </a:cubicBezTo>
                  <a:cubicBezTo>
                    <a:pt x="443" y="7093"/>
                    <a:pt x="443" y="14186"/>
                    <a:pt x="887" y="21279"/>
                  </a:cubicBezTo>
                  <a:cubicBezTo>
                    <a:pt x="3103" y="22165"/>
                    <a:pt x="5320" y="23496"/>
                    <a:pt x="7536" y="2438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 name="Google Shape;1023;p31"/>
            <p:cNvSpPr/>
            <p:nvPr/>
          </p:nvSpPr>
          <p:spPr>
            <a:xfrm>
              <a:off x="4103738" y="2888085"/>
              <a:ext cx="10663" cy="16936"/>
            </a:xfrm>
            <a:custGeom>
              <a:avLst/>
              <a:gdLst/>
              <a:ahLst/>
              <a:cxnLst/>
              <a:rect l="l" t="t" r="r" b="b"/>
              <a:pathLst>
                <a:path w="7536" h="11969" extrusionOk="0">
                  <a:moveTo>
                    <a:pt x="7536" y="6650"/>
                  </a:moveTo>
                  <a:cubicBezTo>
                    <a:pt x="7536" y="5319"/>
                    <a:pt x="7093" y="3990"/>
                    <a:pt x="7093" y="2660"/>
                  </a:cubicBezTo>
                  <a:cubicBezTo>
                    <a:pt x="4876" y="1773"/>
                    <a:pt x="2660" y="886"/>
                    <a:pt x="0" y="0"/>
                  </a:cubicBezTo>
                  <a:cubicBezTo>
                    <a:pt x="0" y="3990"/>
                    <a:pt x="443" y="7979"/>
                    <a:pt x="443" y="11969"/>
                  </a:cubicBezTo>
                  <a:cubicBezTo>
                    <a:pt x="1330" y="11969"/>
                    <a:pt x="2660" y="11969"/>
                    <a:pt x="3546" y="11526"/>
                  </a:cubicBezTo>
                  <a:lnTo>
                    <a:pt x="7536" y="665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 name="Google Shape;1024;p31"/>
            <p:cNvSpPr/>
            <p:nvPr/>
          </p:nvSpPr>
          <p:spPr>
            <a:xfrm>
              <a:off x="4108756" y="2896870"/>
              <a:ext cx="20072" cy="11290"/>
            </a:xfrm>
            <a:custGeom>
              <a:avLst/>
              <a:gdLst/>
              <a:ahLst/>
              <a:cxnLst/>
              <a:rect l="l" t="t" r="r" b="b"/>
              <a:pathLst>
                <a:path w="14185" h="7979" extrusionOk="0">
                  <a:moveTo>
                    <a:pt x="13299" y="0"/>
                  </a:moveTo>
                  <a:cubicBezTo>
                    <a:pt x="12413" y="1330"/>
                    <a:pt x="11083" y="2660"/>
                    <a:pt x="10196" y="4433"/>
                  </a:cubicBezTo>
                  <a:lnTo>
                    <a:pt x="0" y="6650"/>
                  </a:lnTo>
                  <a:cubicBezTo>
                    <a:pt x="4876" y="7093"/>
                    <a:pt x="9309" y="7536"/>
                    <a:pt x="14186" y="7979"/>
                  </a:cubicBezTo>
                  <a:cubicBezTo>
                    <a:pt x="14186" y="5319"/>
                    <a:pt x="14186" y="2660"/>
                    <a:pt x="13742" y="443"/>
                  </a:cubicBezTo>
                  <a:cubicBezTo>
                    <a:pt x="13742" y="0"/>
                    <a:pt x="13742" y="0"/>
                    <a:pt x="13299"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 name="Google Shape;1025;p31"/>
            <p:cNvSpPr/>
            <p:nvPr/>
          </p:nvSpPr>
          <p:spPr>
            <a:xfrm>
              <a:off x="3923034" y="1615009"/>
              <a:ext cx="227703" cy="247150"/>
            </a:xfrm>
            <a:custGeom>
              <a:avLst/>
              <a:gdLst/>
              <a:ahLst/>
              <a:cxnLst/>
              <a:rect l="l" t="t" r="r" b="b"/>
              <a:pathLst>
                <a:path w="160921" h="174664" extrusionOk="0">
                  <a:moveTo>
                    <a:pt x="71373" y="87775"/>
                  </a:moveTo>
                  <a:cubicBezTo>
                    <a:pt x="84229" y="104178"/>
                    <a:pt x="94425" y="123240"/>
                    <a:pt x="108611" y="140529"/>
                  </a:cubicBezTo>
                  <a:cubicBezTo>
                    <a:pt x="121910" y="156932"/>
                    <a:pt x="140086" y="171117"/>
                    <a:pt x="160921" y="174664"/>
                  </a:cubicBezTo>
                  <a:cubicBezTo>
                    <a:pt x="160921" y="174664"/>
                    <a:pt x="160921" y="174221"/>
                    <a:pt x="160921" y="174221"/>
                  </a:cubicBezTo>
                  <a:cubicBezTo>
                    <a:pt x="141416" y="166684"/>
                    <a:pt x="127230" y="151612"/>
                    <a:pt x="115261" y="135209"/>
                  </a:cubicBezTo>
                  <a:cubicBezTo>
                    <a:pt x="103291" y="117920"/>
                    <a:pt x="93538" y="98858"/>
                    <a:pt x="80239" y="81126"/>
                  </a:cubicBezTo>
                  <a:cubicBezTo>
                    <a:pt x="73589" y="72259"/>
                    <a:pt x="65610" y="64280"/>
                    <a:pt x="57187" y="57187"/>
                  </a:cubicBezTo>
                  <a:cubicBezTo>
                    <a:pt x="48764" y="50094"/>
                    <a:pt x="40341" y="43444"/>
                    <a:pt x="32362" y="36795"/>
                  </a:cubicBezTo>
                  <a:cubicBezTo>
                    <a:pt x="20392" y="26599"/>
                    <a:pt x="11083" y="13299"/>
                    <a:pt x="1773" y="0"/>
                  </a:cubicBezTo>
                  <a:cubicBezTo>
                    <a:pt x="886" y="887"/>
                    <a:pt x="443" y="1773"/>
                    <a:pt x="0" y="2660"/>
                  </a:cubicBezTo>
                  <a:cubicBezTo>
                    <a:pt x="6650" y="17289"/>
                    <a:pt x="14629" y="31475"/>
                    <a:pt x="26599" y="43444"/>
                  </a:cubicBezTo>
                  <a:cubicBezTo>
                    <a:pt x="42114" y="58517"/>
                    <a:pt x="59403" y="70930"/>
                    <a:pt x="71373" y="8777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 name="Google Shape;1026;p31"/>
            <p:cNvSpPr/>
            <p:nvPr/>
          </p:nvSpPr>
          <p:spPr>
            <a:xfrm>
              <a:off x="4152049" y="1862220"/>
              <a:ext cx="1254" cy="627"/>
            </a:xfrm>
            <a:custGeom>
              <a:avLst/>
              <a:gdLst/>
              <a:ahLst/>
              <a:cxnLst/>
              <a:rect l="l" t="t" r="r" b="b"/>
              <a:pathLst>
                <a:path w="886" h="443" extrusionOk="0">
                  <a:moveTo>
                    <a:pt x="886" y="443"/>
                  </a:moveTo>
                  <a:cubicBezTo>
                    <a:pt x="443" y="443"/>
                    <a:pt x="443" y="443"/>
                    <a:pt x="0" y="0"/>
                  </a:cubicBezTo>
                  <a:cubicBezTo>
                    <a:pt x="0" y="0"/>
                    <a:pt x="0" y="0"/>
                    <a:pt x="0" y="0"/>
                  </a:cubicBezTo>
                  <a:cubicBezTo>
                    <a:pt x="443" y="443"/>
                    <a:pt x="886" y="443"/>
                    <a:pt x="886" y="44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 name="Google Shape;1027;p31"/>
            <p:cNvSpPr/>
            <p:nvPr/>
          </p:nvSpPr>
          <p:spPr>
            <a:xfrm>
              <a:off x="4150167" y="1861942"/>
              <a:ext cx="1882" cy="906"/>
            </a:xfrm>
            <a:custGeom>
              <a:avLst/>
              <a:gdLst/>
              <a:ahLst/>
              <a:cxnLst/>
              <a:rect l="l" t="t" r="r" b="b"/>
              <a:pathLst>
                <a:path w="1330" h="640" extrusionOk="0">
                  <a:moveTo>
                    <a:pt x="0" y="197"/>
                  </a:moveTo>
                  <a:cubicBezTo>
                    <a:pt x="443" y="197"/>
                    <a:pt x="887" y="197"/>
                    <a:pt x="1330" y="640"/>
                  </a:cubicBezTo>
                  <a:cubicBezTo>
                    <a:pt x="1330" y="640"/>
                    <a:pt x="1330" y="640"/>
                    <a:pt x="1330" y="640"/>
                  </a:cubicBezTo>
                  <a:cubicBezTo>
                    <a:pt x="1330" y="197"/>
                    <a:pt x="887" y="-246"/>
                    <a:pt x="0" y="197"/>
                  </a:cubicBezTo>
                  <a:cubicBezTo>
                    <a:pt x="0" y="-246"/>
                    <a:pt x="0" y="197"/>
                    <a:pt x="0" y="19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 name="Google Shape;1028;p31"/>
            <p:cNvSpPr/>
            <p:nvPr/>
          </p:nvSpPr>
          <p:spPr>
            <a:xfrm>
              <a:off x="4163344" y="1849672"/>
              <a:ext cx="3762" cy="3136"/>
            </a:xfrm>
            <a:custGeom>
              <a:avLst/>
              <a:gdLst/>
              <a:ahLst/>
              <a:cxnLst/>
              <a:rect l="l" t="t" r="r" b="b"/>
              <a:pathLst>
                <a:path w="2659" h="2216" extrusionOk="0">
                  <a:moveTo>
                    <a:pt x="1773" y="1773"/>
                  </a:moveTo>
                  <a:cubicBezTo>
                    <a:pt x="2217" y="1330"/>
                    <a:pt x="2217" y="886"/>
                    <a:pt x="2660" y="0"/>
                  </a:cubicBezTo>
                  <a:cubicBezTo>
                    <a:pt x="1773" y="443"/>
                    <a:pt x="887" y="1330"/>
                    <a:pt x="0" y="1773"/>
                  </a:cubicBezTo>
                  <a:cubicBezTo>
                    <a:pt x="0" y="1773"/>
                    <a:pt x="0" y="2217"/>
                    <a:pt x="0" y="2217"/>
                  </a:cubicBezTo>
                  <a:cubicBezTo>
                    <a:pt x="443" y="2217"/>
                    <a:pt x="1330" y="2217"/>
                    <a:pt x="1773" y="177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 name="Google Shape;1029;p31"/>
            <p:cNvSpPr/>
            <p:nvPr/>
          </p:nvSpPr>
          <p:spPr>
            <a:xfrm>
              <a:off x="4164599" y="1606852"/>
              <a:ext cx="164347" cy="245894"/>
            </a:xfrm>
            <a:custGeom>
              <a:avLst/>
              <a:gdLst/>
              <a:ahLst/>
              <a:cxnLst/>
              <a:rect l="l" t="t" r="r" b="b"/>
              <a:pathLst>
                <a:path w="116146" h="173777" extrusionOk="0">
                  <a:moveTo>
                    <a:pt x="21722" y="157818"/>
                  </a:moveTo>
                  <a:cubicBezTo>
                    <a:pt x="28372" y="149839"/>
                    <a:pt x="32805" y="140529"/>
                    <a:pt x="36351" y="131220"/>
                  </a:cubicBezTo>
                  <a:cubicBezTo>
                    <a:pt x="43444" y="112600"/>
                    <a:pt x="48764" y="94425"/>
                    <a:pt x="59847" y="78909"/>
                  </a:cubicBezTo>
                  <a:cubicBezTo>
                    <a:pt x="70043" y="62950"/>
                    <a:pt x="82455" y="47434"/>
                    <a:pt x="93981" y="31918"/>
                  </a:cubicBezTo>
                  <a:lnTo>
                    <a:pt x="116147" y="2660"/>
                  </a:lnTo>
                  <a:cubicBezTo>
                    <a:pt x="115704" y="2217"/>
                    <a:pt x="115261" y="1330"/>
                    <a:pt x="114817" y="887"/>
                  </a:cubicBezTo>
                  <a:cubicBezTo>
                    <a:pt x="114374" y="443"/>
                    <a:pt x="113930" y="0"/>
                    <a:pt x="113044" y="0"/>
                  </a:cubicBezTo>
                  <a:cubicBezTo>
                    <a:pt x="104178" y="8423"/>
                    <a:pt x="95312" y="17289"/>
                    <a:pt x="86889" y="26599"/>
                  </a:cubicBezTo>
                  <a:cubicBezTo>
                    <a:pt x="73589" y="41228"/>
                    <a:pt x="61177" y="56300"/>
                    <a:pt x="50094" y="73146"/>
                  </a:cubicBezTo>
                  <a:cubicBezTo>
                    <a:pt x="44774" y="81569"/>
                    <a:pt x="39898" y="90878"/>
                    <a:pt x="36351" y="100188"/>
                  </a:cubicBezTo>
                  <a:cubicBezTo>
                    <a:pt x="33248" y="109941"/>
                    <a:pt x="30588" y="119250"/>
                    <a:pt x="27928" y="128560"/>
                  </a:cubicBezTo>
                  <a:cubicBezTo>
                    <a:pt x="25268" y="137869"/>
                    <a:pt x="21722" y="146735"/>
                    <a:pt x="16846" y="154715"/>
                  </a:cubicBezTo>
                  <a:cubicBezTo>
                    <a:pt x="12856" y="161365"/>
                    <a:pt x="7536" y="167128"/>
                    <a:pt x="886" y="172004"/>
                  </a:cubicBezTo>
                  <a:cubicBezTo>
                    <a:pt x="443" y="172447"/>
                    <a:pt x="443" y="172891"/>
                    <a:pt x="0" y="173777"/>
                  </a:cubicBezTo>
                  <a:cubicBezTo>
                    <a:pt x="8866" y="170674"/>
                    <a:pt x="15959" y="164468"/>
                    <a:pt x="21722" y="15781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 name="Google Shape;1030;p31"/>
            <p:cNvSpPr/>
            <p:nvPr/>
          </p:nvSpPr>
          <p:spPr>
            <a:xfrm>
              <a:off x="4160834" y="1852808"/>
              <a:ext cx="2509" cy="1881"/>
            </a:xfrm>
            <a:custGeom>
              <a:avLst/>
              <a:gdLst/>
              <a:ahLst/>
              <a:cxnLst/>
              <a:rect l="l" t="t" r="r" b="b"/>
              <a:pathLst>
                <a:path w="1773" h="1329" extrusionOk="0">
                  <a:moveTo>
                    <a:pt x="1773" y="443"/>
                  </a:moveTo>
                  <a:cubicBezTo>
                    <a:pt x="1773" y="443"/>
                    <a:pt x="1773" y="0"/>
                    <a:pt x="1773" y="0"/>
                  </a:cubicBezTo>
                  <a:cubicBezTo>
                    <a:pt x="1330" y="443"/>
                    <a:pt x="443" y="886"/>
                    <a:pt x="0" y="1330"/>
                  </a:cubicBezTo>
                  <a:cubicBezTo>
                    <a:pt x="443" y="886"/>
                    <a:pt x="887" y="443"/>
                    <a:pt x="1773" y="44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 name="Google Shape;1031;p31"/>
            <p:cNvSpPr/>
            <p:nvPr/>
          </p:nvSpPr>
          <p:spPr>
            <a:xfrm>
              <a:off x="4157069" y="1753673"/>
              <a:ext cx="267850" cy="249658"/>
            </a:xfrm>
            <a:custGeom>
              <a:avLst/>
              <a:gdLst/>
              <a:ahLst/>
              <a:cxnLst/>
              <a:rect l="l" t="t" r="r" b="b"/>
              <a:pathLst>
                <a:path w="189293" h="176437" extrusionOk="0">
                  <a:moveTo>
                    <a:pt x="159148" y="27485"/>
                  </a:moveTo>
                  <a:cubicBezTo>
                    <a:pt x="140972" y="44331"/>
                    <a:pt x="119694" y="56744"/>
                    <a:pt x="99301" y="72703"/>
                  </a:cubicBezTo>
                  <a:cubicBezTo>
                    <a:pt x="78466" y="89105"/>
                    <a:pt x="64723" y="111271"/>
                    <a:pt x="50094" y="131220"/>
                  </a:cubicBezTo>
                  <a:cubicBezTo>
                    <a:pt x="43001" y="141416"/>
                    <a:pt x="35021" y="150725"/>
                    <a:pt x="25712" y="158705"/>
                  </a:cubicBezTo>
                  <a:cubicBezTo>
                    <a:pt x="18176" y="165798"/>
                    <a:pt x="9309" y="171117"/>
                    <a:pt x="0" y="175107"/>
                  </a:cubicBezTo>
                  <a:cubicBezTo>
                    <a:pt x="0" y="175551"/>
                    <a:pt x="0" y="175994"/>
                    <a:pt x="0" y="176437"/>
                  </a:cubicBezTo>
                  <a:cubicBezTo>
                    <a:pt x="10639" y="174221"/>
                    <a:pt x="20392" y="168901"/>
                    <a:pt x="29258" y="162695"/>
                  </a:cubicBezTo>
                  <a:cubicBezTo>
                    <a:pt x="39898" y="155158"/>
                    <a:pt x="48764" y="145849"/>
                    <a:pt x="57187" y="136096"/>
                  </a:cubicBezTo>
                  <a:cubicBezTo>
                    <a:pt x="73589" y="116591"/>
                    <a:pt x="87332" y="95755"/>
                    <a:pt x="106838" y="81126"/>
                  </a:cubicBezTo>
                  <a:cubicBezTo>
                    <a:pt x="116147" y="73146"/>
                    <a:pt x="126786" y="66496"/>
                    <a:pt x="136983" y="58960"/>
                  </a:cubicBezTo>
                  <a:cubicBezTo>
                    <a:pt x="147179" y="51424"/>
                    <a:pt x="156931" y="43001"/>
                    <a:pt x="165798" y="33692"/>
                  </a:cubicBezTo>
                  <a:cubicBezTo>
                    <a:pt x="174221" y="24826"/>
                    <a:pt x="182200" y="15516"/>
                    <a:pt x="189293" y="6206"/>
                  </a:cubicBezTo>
                  <a:cubicBezTo>
                    <a:pt x="189293" y="5763"/>
                    <a:pt x="189293" y="5320"/>
                    <a:pt x="188850" y="4877"/>
                  </a:cubicBezTo>
                  <a:cubicBezTo>
                    <a:pt x="188407" y="3103"/>
                    <a:pt x="187963" y="1330"/>
                    <a:pt x="187077" y="0"/>
                  </a:cubicBezTo>
                  <a:cubicBezTo>
                    <a:pt x="186633" y="443"/>
                    <a:pt x="186190" y="887"/>
                    <a:pt x="185747" y="1330"/>
                  </a:cubicBezTo>
                  <a:cubicBezTo>
                    <a:pt x="176880" y="10640"/>
                    <a:pt x="168458" y="19506"/>
                    <a:pt x="159148" y="2748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 name="Google Shape;1032;p31"/>
            <p:cNvSpPr/>
            <p:nvPr/>
          </p:nvSpPr>
          <p:spPr>
            <a:xfrm>
              <a:off x="4147657" y="2002140"/>
              <a:ext cx="6273" cy="2509"/>
            </a:xfrm>
            <a:custGeom>
              <a:avLst/>
              <a:gdLst/>
              <a:ahLst/>
              <a:cxnLst/>
              <a:rect l="l" t="t" r="r" b="b"/>
              <a:pathLst>
                <a:path w="4433" h="1773" extrusionOk="0">
                  <a:moveTo>
                    <a:pt x="0" y="1773"/>
                  </a:moveTo>
                  <a:cubicBezTo>
                    <a:pt x="1330" y="1773"/>
                    <a:pt x="2660" y="1330"/>
                    <a:pt x="3990" y="1330"/>
                  </a:cubicBezTo>
                  <a:cubicBezTo>
                    <a:pt x="3990" y="887"/>
                    <a:pt x="4433" y="444"/>
                    <a:pt x="4433" y="0"/>
                  </a:cubicBezTo>
                  <a:cubicBezTo>
                    <a:pt x="3103" y="444"/>
                    <a:pt x="1773" y="1330"/>
                    <a:pt x="0" y="177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 name="Google Shape;1033;p31"/>
            <p:cNvSpPr/>
            <p:nvPr/>
          </p:nvSpPr>
          <p:spPr>
            <a:xfrm>
              <a:off x="4153305" y="2001511"/>
              <a:ext cx="2509" cy="2509"/>
            </a:xfrm>
            <a:custGeom>
              <a:avLst/>
              <a:gdLst/>
              <a:ahLst/>
              <a:cxnLst/>
              <a:rect l="l" t="t" r="r" b="b"/>
              <a:pathLst>
                <a:path w="1773" h="1773" extrusionOk="0">
                  <a:moveTo>
                    <a:pt x="1773" y="0"/>
                  </a:moveTo>
                  <a:cubicBezTo>
                    <a:pt x="1330" y="0"/>
                    <a:pt x="887" y="443"/>
                    <a:pt x="443" y="443"/>
                  </a:cubicBezTo>
                  <a:cubicBezTo>
                    <a:pt x="443" y="887"/>
                    <a:pt x="0" y="1330"/>
                    <a:pt x="0" y="1773"/>
                  </a:cubicBezTo>
                  <a:cubicBezTo>
                    <a:pt x="443" y="1773"/>
                    <a:pt x="1330" y="1330"/>
                    <a:pt x="1773" y="1330"/>
                  </a:cubicBezTo>
                  <a:cubicBezTo>
                    <a:pt x="1773" y="887"/>
                    <a:pt x="1773" y="443"/>
                    <a:pt x="177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 name="Google Shape;1034;p31"/>
            <p:cNvSpPr/>
            <p:nvPr/>
          </p:nvSpPr>
          <p:spPr>
            <a:xfrm>
              <a:off x="3798802" y="1785045"/>
              <a:ext cx="337478" cy="225821"/>
            </a:xfrm>
            <a:custGeom>
              <a:avLst/>
              <a:gdLst/>
              <a:ahLst/>
              <a:cxnLst/>
              <a:rect l="l" t="t" r="r" b="b"/>
              <a:pathLst>
                <a:path w="238500" h="159591" extrusionOk="0">
                  <a:moveTo>
                    <a:pt x="33692" y="39011"/>
                  </a:moveTo>
                  <a:cubicBezTo>
                    <a:pt x="49651" y="61177"/>
                    <a:pt x="63837" y="86002"/>
                    <a:pt x="85559" y="105065"/>
                  </a:cubicBezTo>
                  <a:cubicBezTo>
                    <a:pt x="96642" y="114374"/>
                    <a:pt x="109941" y="121467"/>
                    <a:pt x="122797" y="126343"/>
                  </a:cubicBezTo>
                  <a:cubicBezTo>
                    <a:pt x="136096" y="131220"/>
                    <a:pt x="149395" y="135209"/>
                    <a:pt x="162695" y="138756"/>
                  </a:cubicBezTo>
                  <a:lnTo>
                    <a:pt x="202593" y="150282"/>
                  </a:lnTo>
                  <a:cubicBezTo>
                    <a:pt x="214562" y="153385"/>
                    <a:pt x="226531" y="156489"/>
                    <a:pt x="238501" y="159591"/>
                  </a:cubicBezTo>
                  <a:cubicBezTo>
                    <a:pt x="238501" y="159591"/>
                    <a:pt x="238501" y="159148"/>
                    <a:pt x="238501" y="159148"/>
                  </a:cubicBezTo>
                  <a:cubicBezTo>
                    <a:pt x="226975" y="154272"/>
                    <a:pt x="215449" y="150282"/>
                    <a:pt x="203922" y="145406"/>
                  </a:cubicBezTo>
                  <a:lnTo>
                    <a:pt x="164911" y="131220"/>
                  </a:lnTo>
                  <a:cubicBezTo>
                    <a:pt x="138756" y="121467"/>
                    <a:pt x="111714" y="114817"/>
                    <a:pt x="92209" y="97085"/>
                  </a:cubicBezTo>
                  <a:cubicBezTo>
                    <a:pt x="71816" y="79796"/>
                    <a:pt x="57630" y="55857"/>
                    <a:pt x="39898" y="34135"/>
                  </a:cubicBezTo>
                  <a:cubicBezTo>
                    <a:pt x="31032" y="23496"/>
                    <a:pt x="20836" y="12856"/>
                    <a:pt x="9753" y="4877"/>
                  </a:cubicBezTo>
                  <a:cubicBezTo>
                    <a:pt x="7536" y="3103"/>
                    <a:pt x="4877" y="1773"/>
                    <a:pt x="2217" y="0"/>
                  </a:cubicBezTo>
                  <a:cubicBezTo>
                    <a:pt x="1330" y="1330"/>
                    <a:pt x="443" y="2217"/>
                    <a:pt x="0" y="3547"/>
                  </a:cubicBezTo>
                  <a:cubicBezTo>
                    <a:pt x="2217" y="5320"/>
                    <a:pt x="4433" y="7093"/>
                    <a:pt x="6206" y="8866"/>
                  </a:cubicBezTo>
                  <a:cubicBezTo>
                    <a:pt x="16846" y="17732"/>
                    <a:pt x="25712" y="27929"/>
                    <a:pt x="33692" y="3901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 name="Google Shape;1035;p31"/>
            <p:cNvSpPr/>
            <p:nvPr/>
          </p:nvSpPr>
          <p:spPr>
            <a:xfrm>
              <a:off x="4136991" y="2009669"/>
              <a:ext cx="6273" cy="2509"/>
            </a:xfrm>
            <a:custGeom>
              <a:avLst/>
              <a:gdLst/>
              <a:ahLst/>
              <a:cxnLst/>
              <a:rect l="l" t="t" r="r" b="b"/>
              <a:pathLst>
                <a:path w="4433" h="1773" extrusionOk="0">
                  <a:moveTo>
                    <a:pt x="4433" y="1773"/>
                  </a:moveTo>
                  <a:cubicBezTo>
                    <a:pt x="3103" y="1330"/>
                    <a:pt x="1330" y="443"/>
                    <a:pt x="0" y="0"/>
                  </a:cubicBezTo>
                  <a:cubicBezTo>
                    <a:pt x="0" y="0"/>
                    <a:pt x="0" y="443"/>
                    <a:pt x="0" y="443"/>
                  </a:cubicBezTo>
                  <a:cubicBezTo>
                    <a:pt x="1330" y="886"/>
                    <a:pt x="3103" y="1330"/>
                    <a:pt x="4433" y="177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 name="Google Shape;1036;p31"/>
            <p:cNvSpPr/>
            <p:nvPr/>
          </p:nvSpPr>
          <p:spPr>
            <a:xfrm>
              <a:off x="3759273" y="2017825"/>
              <a:ext cx="362568" cy="176893"/>
            </a:xfrm>
            <a:custGeom>
              <a:avLst/>
              <a:gdLst/>
              <a:ahLst/>
              <a:cxnLst/>
              <a:rect l="l" t="t" r="r" b="b"/>
              <a:pathLst>
                <a:path w="256232" h="125013" extrusionOk="0">
                  <a:moveTo>
                    <a:pt x="70930" y="56744"/>
                  </a:moveTo>
                  <a:cubicBezTo>
                    <a:pt x="82456" y="64280"/>
                    <a:pt x="94425" y="70930"/>
                    <a:pt x="106838" y="76250"/>
                  </a:cubicBezTo>
                  <a:cubicBezTo>
                    <a:pt x="131663" y="86889"/>
                    <a:pt x="157818" y="94425"/>
                    <a:pt x="183530" y="101075"/>
                  </a:cubicBezTo>
                  <a:cubicBezTo>
                    <a:pt x="208356" y="107724"/>
                    <a:pt x="232738" y="114817"/>
                    <a:pt x="256233" y="125014"/>
                  </a:cubicBezTo>
                  <a:cubicBezTo>
                    <a:pt x="256233" y="125014"/>
                    <a:pt x="256233" y="124570"/>
                    <a:pt x="256233" y="124570"/>
                  </a:cubicBezTo>
                  <a:cubicBezTo>
                    <a:pt x="245594" y="117921"/>
                    <a:pt x="234511" y="112601"/>
                    <a:pt x="223428" y="107724"/>
                  </a:cubicBezTo>
                  <a:cubicBezTo>
                    <a:pt x="211016" y="102405"/>
                    <a:pt x="198603" y="97972"/>
                    <a:pt x="185747" y="93539"/>
                  </a:cubicBezTo>
                  <a:cubicBezTo>
                    <a:pt x="160478" y="84673"/>
                    <a:pt x="135209" y="77136"/>
                    <a:pt x="111271" y="66496"/>
                  </a:cubicBezTo>
                  <a:cubicBezTo>
                    <a:pt x="99301" y="61177"/>
                    <a:pt x="87775" y="55414"/>
                    <a:pt x="76693" y="48321"/>
                  </a:cubicBezTo>
                  <a:cubicBezTo>
                    <a:pt x="65610" y="41228"/>
                    <a:pt x="55414" y="33248"/>
                    <a:pt x="44331" y="25712"/>
                  </a:cubicBezTo>
                  <a:cubicBezTo>
                    <a:pt x="33248" y="18176"/>
                    <a:pt x="22165" y="10196"/>
                    <a:pt x="10196" y="3990"/>
                  </a:cubicBezTo>
                  <a:cubicBezTo>
                    <a:pt x="7536" y="2660"/>
                    <a:pt x="4433" y="1330"/>
                    <a:pt x="1773" y="0"/>
                  </a:cubicBezTo>
                  <a:cubicBezTo>
                    <a:pt x="1330" y="1330"/>
                    <a:pt x="443" y="2660"/>
                    <a:pt x="0" y="3990"/>
                  </a:cubicBezTo>
                  <a:cubicBezTo>
                    <a:pt x="13743" y="11970"/>
                    <a:pt x="26599" y="22165"/>
                    <a:pt x="39011" y="32362"/>
                  </a:cubicBezTo>
                  <a:cubicBezTo>
                    <a:pt x="49208" y="40785"/>
                    <a:pt x="59404" y="49208"/>
                    <a:pt x="70930" y="5674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 name="Google Shape;1037;p31"/>
            <p:cNvSpPr/>
            <p:nvPr/>
          </p:nvSpPr>
          <p:spPr>
            <a:xfrm>
              <a:off x="4121932" y="2194137"/>
              <a:ext cx="3764" cy="2507"/>
            </a:xfrm>
            <a:custGeom>
              <a:avLst/>
              <a:gdLst/>
              <a:ahLst/>
              <a:cxnLst/>
              <a:rect l="l" t="t" r="r" b="b"/>
              <a:pathLst>
                <a:path w="2660" h="1772" extrusionOk="0">
                  <a:moveTo>
                    <a:pt x="2660" y="1773"/>
                  </a:moveTo>
                  <a:cubicBezTo>
                    <a:pt x="1773" y="1330"/>
                    <a:pt x="887" y="443"/>
                    <a:pt x="0" y="0"/>
                  </a:cubicBezTo>
                  <a:cubicBezTo>
                    <a:pt x="0" y="0"/>
                    <a:pt x="0" y="443"/>
                    <a:pt x="0" y="443"/>
                  </a:cubicBezTo>
                  <a:cubicBezTo>
                    <a:pt x="443" y="886"/>
                    <a:pt x="1773" y="1330"/>
                    <a:pt x="2660" y="177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 name="Google Shape;1038;p31"/>
            <p:cNvSpPr/>
            <p:nvPr/>
          </p:nvSpPr>
          <p:spPr>
            <a:xfrm>
              <a:off x="4145148" y="1960101"/>
              <a:ext cx="299213" cy="230840"/>
            </a:xfrm>
            <a:custGeom>
              <a:avLst/>
              <a:gdLst/>
              <a:ahLst/>
              <a:cxnLst/>
              <a:rect l="l" t="t" r="r" b="b"/>
              <a:pathLst>
                <a:path w="211458" h="163138" extrusionOk="0">
                  <a:moveTo>
                    <a:pt x="94868" y="70930"/>
                  </a:moveTo>
                  <a:cubicBezTo>
                    <a:pt x="86002" y="78909"/>
                    <a:pt x="77136" y="87776"/>
                    <a:pt x="69156" y="96642"/>
                  </a:cubicBezTo>
                  <a:cubicBezTo>
                    <a:pt x="61177" y="105951"/>
                    <a:pt x="53641" y="114817"/>
                    <a:pt x="46104" y="123240"/>
                  </a:cubicBezTo>
                  <a:cubicBezTo>
                    <a:pt x="32805" y="137869"/>
                    <a:pt x="16403" y="149395"/>
                    <a:pt x="0" y="160922"/>
                  </a:cubicBezTo>
                  <a:cubicBezTo>
                    <a:pt x="0" y="161808"/>
                    <a:pt x="0" y="162251"/>
                    <a:pt x="0" y="163138"/>
                  </a:cubicBezTo>
                  <a:cubicBezTo>
                    <a:pt x="7980" y="159148"/>
                    <a:pt x="15516" y="155158"/>
                    <a:pt x="23052" y="150725"/>
                  </a:cubicBezTo>
                  <a:cubicBezTo>
                    <a:pt x="33248" y="144519"/>
                    <a:pt x="43001" y="137426"/>
                    <a:pt x="52310" y="129003"/>
                  </a:cubicBezTo>
                  <a:cubicBezTo>
                    <a:pt x="70043" y="112158"/>
                    <a:pt x="84672" y="93981"/>
                    <a:pt x="102405" y="78909"/>
                  </a:cubicBezTo>
                  <a:cubicBezTo>
                    <a:pt x="119694" y="63393"/>
                    <a:pt x="138756" y="49207"/>
                    <a:pt x="158262" y="35908"/>
                  </a:cubicBezTo>
                  <a:cubicBezTo>
                    <a:pt x="168014" y="29258"/>
                    <a:pt x="177767" y="22609"/>
                    <a:pt x="187963" y="16402"/>
                  </a:cubicBezTo>
                  <a:lnTo>
                    <a:pt x="211459" y="1330"/>
                  </a:lnTo>
                  <a:cubicBezTo>
                    <a:pt x="211459" y="886"/>
                    <a:pt x="211459" y="443"/>
                    <a:pt x="211016" y="0"/>
                  </a:cubicBezTo>
                  <a:cubicBezTo>
                    <a:pt x="191510" y="8423"/>
                    <a:pt x="172004" y="18176"/>
                    <a:pt x="153385" y="28815"/>
                  </a:cubicBezTo>
                  <a:cubicBezTo>
                    <a:pt x="132550" y="40784"/>
                    <a:pt x="113044" y="54971"/>
                    <a:pt x="94868" y="7093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 name="Google Shape;1039;p31"/>
            <p:cNvSpPr/>
            <p:nvPr/>
          </p:nvSpPr>
          <p:spPr>
            <a:xfrm>
              <a:off x="4142010" y="2190372"/>
              <a:ext cx="6273" cy="470"/>
            </a:xfrm>
            <a:custGeom>
              <a:avLst/>
              <a:gdLst/>
              <a:ahLst/>
              <a:cxnLst/>
              <a:rect l="l" t="t" r="r" b="b"/>
              <a:pathLst>
                <a:path w="4433" h="332" extrusionOk="0">
                  <a:moveTo>
                    <a:pt x="0" y="0"/>
                  </a:moveTo>
                  <a:cubicBezTo>
                    <a:pt x="0" y="0"/>
                    <a:pt x="0" y="0"/>
                    <a:pt x="0" y="0"/>
                  </a:cubicBezTo>
                  <a:cubicBezTo>
                    <a:pt x="0" y="444"/>
                    <a:pt x="0" y="444"/>
                    <a:pt x="0" y="0"/>
                  </a:cubicBez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 name="Google Shape;1040;p31"/>
            <p:cNvSpPr/>
            <p:nvPr/>
          </p:nvSpPr>
          <p:spPr>
            <a:xfrm>
              <a:off x="4133226" y="2190372"/>
              <a:ext cx="8781" cy="6273"/>
            </a:xfrm>
            <a:custGeom>
              <a:avLst/>
              <a:gdLst/>
              <a:ahLst/>
              <a:cxnLst/>
              <a:rect l="l" t="t" r="r" b="b"/>
              <a:pathLst>
                <a:path w="6206" h="4433" extrusionOk="0">
                  <a:moveTo>
                    <a:pt x="6206" y="0"/>
                  </a:moveTo>
                  <a:cubicBezTo>
                    <a:pt x="3990" y="1330"/>
                    <a:pt x="1773" y="3103"/>
                    <a:pt x="0" y="4433"/>
                  </a:cubicBezTo>
                  <a:cubicBezTo>
                    <a:pt x="2217" y="3547"/>
                    <a:pt x="3990" y="2217"/>
                    <a:pt x="6206" y="1330"/>
                  </a:cubicBezTo>
                  <a:lnTo>
                    <a:pt x="6206" y="0"/>
                  </a:lnTo>
                  <a:cubicBezTo>
                    <a:pt x="6206" y="444"/>
                    <a:pt x="6206" y="444"/>
                    <a:pt x="6206"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 name="Google Shape;1041;p31"/>
            <p:cNvSpPr/>
            <p:nvPr/>
          </p:nvSpPr>
          <p:spPr>
            <a:xfrm>
              <a:off x="4141383" y="2187862"/>
              <a:ext cx="3136" cy="4389"/>
            </a:xfrm>
            <a:custGeom>
              <a:avLst/>
              <a:gdLst/>
              <a:ahLst/>
              <a:cxnLst/>
              <a:rect l="l" t="t" r="r" b="b"/>
              <a:pathLst>
                <a:path w="2216" h="3102" extrusionOk="0">
                  <a:moveTo>
                    <a:pt x="443" y="3103"/>
                  </a:moveTo>
                  <a:cubicBezTo>
                    <a:pt x="887" y="2660"/>
                    <a:pt x="1773" y="2660"/>
                    <a:pt x="2217" y="2217"/>
                  </a:cubicBezTo>
                  <a:cubicBezTo>
                    <a:pt x="2217" y="1330"/>
                    <a:pt x="2217" y="886"/>
                    <a:pt x="2217" y="0"/>
                  </a:cubicBezTo>
                  <a:cubicBezTo>
                    <a:pt x="1330" y="443"/>
                    <a:pt x="887" y="886"/>
                    <a:pt x="0" y="1773"/>
                  </a:cubicBezTo>
                  <a:lnTo>
                    <a:pt x="0" y="2217"/>
                  </a:lnTo>
                  <a:cubicBezTo>
                    <a:pt x="443" y="2660"/>
                    <a:pt x="443" y="3103"/>
                    <a:pt x="443" y="310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 name="Google Shape;1042;p31"/>
            <p:cNvSpPr/>
            <p:nvPr/>
          </p:nvSpPr>
          <p:spPr>
            <a:xfrm>
              <a:off x="4141383" y="2190999"/>
              <a:ext cx="627" cy="1881"/>
            </a:xfrm>
            <a:custGeom>
              <a:avLst/>
              <a:gdLst/>
              <a:ahLst/>
              <a:cxnLst/>
              <a:rect l="l" t="t" r="r" b="b"/>
              <a:pathLst>
                <a:path w="443" h="1329" extrusionOk="0">
                  <a:moveTo>
                    <a:pt x="443" y="0"/>
                  </a:moveTo>
                  <a:lnTo>
                    <a:pt x="0" y="1330"/>
                  </a:lnTo>
                  <a:cubicBezTo>
                    <a:pt x="0" y="1330"/>
                    <a:pt x="443" y="1330"/>
                    <a:pt x="443" y="886"/>
                  </a:cubicBezTo>
                  <a:cubicBezTo>
                    <a:pt x="443" y="886"/>
                    <a:pt x="443" y="443"/>
                    <a:pt x="44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 name="Google Shape;1043;p31"/>
            <p:cNvSpPr/>
            <p:nvPr/>
          </p:nvSpPr>
          <p:spPr>
            <a:xfrm>
              <a:off x="3701549" y="2220489"/>
              <a:ext cx="408361" cy="136590"/>
            </a:xfrm>
            <a:custGeom>
              <a:avLst/>
              <a:gdLst/>
              <a:ahLst/>
              <a:cxnLst/>
              <a:rect l="l" t="t" r="r" b="b"/>
              <a:pathLst>
                <a:path w="288594" h="96530" extrusionOk="0">
                  <a:moveTo>
                    <a:pt x="57630" y="36795"/>
                  </a:moveTo>
                  <a:cubicBezTo>
                    <a:pt x="82899" y="48321"/>
                    <a:pt x="109498" y="56744"/>
                    <a:pt x="135209" y="66053"/>
                  </a:cubicBezTo>
                  <a:cubicBezTo>
                    <a:pt x="160922" y="75363"/>
                    <a:pt x="187963" y="83342"/>
                    <a:pt x="214562" y="90435"/>
                  </a:cubicBezTo>
                  <a:cubicBezTo>
                    <a:pt x="228304" y="93095"/>
                    <a:pt x="242047" y="95312"/>
                    <a:pt x="255790" y="96198"/>
                  </a:cubicBezTo>
                  <a:cubicBezTo>
                    <a:pt x="266872" y="96642"/>
                    <a:pt x="277512" y="96642"/>
                    <a:pt x="288595" y="96198"/>
                  </a:cubicBezTo>
                  <a:cubicBezTo>
                    <a:pt x="288595" y="95755"/>
                    <a:pt x="288595" y="95312"/>
                    <a:pt x="288595" y="94868"/>
                  </a:cubicBezTo>
                  <a:cubicBezTo>
                    <a:pt x="277955" y="93981"/>
                    <a:pt x="266872" y="92652"/>
                    <a:pt x="256676" y="90878"/>
                  </a:cubicBezTo>
                  <a:cubicBezTo>
                    <a:pt x="242934" y="89105"/>
                    <a:pt x="229635" y="86002"/>
                    <a:pt x="216779" y="82455"/>
                  </a:cubicBezTo>
                  <a:cubicBezTo>
                    <a:pt x="191067" y="73589"/>
                    <a:pt x="164911" y="65166"/>
                    <a:pt x="138756" y="55857"/>
                  </a:cubicBezTo>
                  <a:cubicBezTo>
                    <a:pt x="112601" y="46991"/>
                    <a:pt x="86445" y="38568"/>
                    <a:pt x="60733" y="29258"/>
                  </a:cubicBezTo>
                  <a:cubicBezTo>
                    <a:pt x="39898" y="21279"/>
                    <a:pt x="19063" y="12413"/>
                    <a:pt x="443" y="0"/>
                  </a:cubicBezTo>
                  <a:cubicBezTo>
                    <a:pt x="0" y="886"/>
                    <a:pt x="0" y="1330"/>
                    <a:pt x="0" y="2217"/>
                  </a:cubicBezTo>
                  <a:cubicBezTo>
                    <a:pt x="6650" y="7536"/>
                    <a:pt x="13743" y="12856"/>
                    <a:pt x="20836" y="17289"/>
                  </a:cubicBezTo>
                  <a:cubicBezTo>
                    <a:pt x="32362" y="24825"/>
                    <a:pt x="44774" y="31032"/>
                    <a:pt x="57630" y="3679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 name="Google Shape;1044;p31"/>
            <p:cNvSpPr/>
            <p:nvPr/>
          </p:nvSpPr>
          <p:spPr>
            <a:xfrm>
              <a:off x="4110012" y="2354761"/>
              <a:ext cx="12545" cy="1881"/>
            </a:xfrm>
            <a:custGeom>
              <a:avLst/>
              <a:gdLst/>
              <a:ahLst/>
              <a:cxnLst/>
              <a:rect l="l" t="t" r="r" b="b"/>
              <a:pathLst>
                <a:path w="8866" h="1329" extrusionOk="0">
                  <a:moveTo>
                    <a:pt x="0" y="0"/>
                  </a:moveTo>
                  <a:cubicBezTo>
                    <a:pt x="0" y="443"/>
                    <a:pt x="0" y="886"/>
                    <a:pt x="0" y="1330"/>
                  </a:cubicBezTo>
                  <a:cubicBezTo>
                    <a:pt x="3103" y="1330"/>
                    <a:pt x="5763" y="886"/>
                    <a:pt x="8866" y="886"/>
                  </a:cubicBezTo>
                  <a:cubicBezTo>
                    <a:pt x="8866" y="886"/>
                    <a:pt x="8866" y="886"/>
                    <a:pt x="8866" y="886"/>
                  </a:cubicBezTo>
                  <a:cubicBezTo>
                    <a:pt x="6206" y="443"/>
                    <a:pt x="3103" y="0"/>
                    <a:pt x="0"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 name="Google Shape;1045;p31"/>
            <p:cNvSpPr/>
            <p:nvPr/>
          </p:nvSpPr>
          <p:spPr>
            <a:xfrm>
              <a:off x="4122560" y="2355388"/>
              <a:ext cx="6273" cy="6273"/>
            </a:xfrm>
            <a:custGeom>
              <a:avLst/>
              <a:gdLst/>
              <a:ahLst/>
              <a:cxnLst/>
              <a:rect l="l" t="t" r="r" b="b"/>
              <a:pathLst>
                <a:path w="4433" h="4433" extrusionOk="0">
                  <a:moveTo>
                    <a:pt x="0" y="0"/>
                  </a:moveTo>
                  <a:lnTo>
                    <a:pt x="0" y="0"/>
                  </a:ln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 name="Google Shape;1046;p31"/>
            <p:cNvSpPr/>
            <p:nvPr/>
          </p:nvSpPr>
          <p:spPr>
            <a:xfrm>
              <a:off x="4136991" y="2164019"/>
              <a:ext cx="316777" cy="187557"/>
            </a:xfrm>
            <a:custGeom>
              <a:avLst/>
              <a:gdLst/>
              <a:ahLst/>
              <a:cxnLst/>
              <a:rect l="l" t="t" r="r" b="b"/>
              <a:pathLst>
                <a:path w="223871" h="132549" extrusionOk="0">
                  <a:moveTo>
                    <a:pt x="178654" y="19063"/>
                  </a:moveTo>
                  <a:cubicBezTo>
                    <a:pt x="156045" y="29702"/>
                    <a:pt x="133880" y="42114"/>
                    <a:pt x="113044" y="56300"/>
                  </a:cubicBezTo>
                  <a:cubicBezTo>
                    <a:pt x="102848" y="63393"/>
                    <a:pt x="92652" y="71373"/>
                    <a:pt x="83342" y="79796"/>
                  </a:cubicBezTo>
                  <a:cubicBezTo>
                    <a:pt x="74033" y="88219"/>
                    <a:pt x="65167" y="96642"/>
                    <a:pt x="55857" y="104178"/>
                  </a:cubicBezTo>
                  <a:cubicBezTo>
                    <a:pt x="39898" y="117034"/>
                    <a:pt x="19949" y="123683"/>
                    <a:pt x="0" y="130776"/>
                  </a:cubicBezTo>
                  <a:cubicBezTo>
                    <a:pt x="0" y="131220"/>
                    <a:pt x="0" y="132106"/>
                    <a:pt x="0" y="132550"/>
                  </a:cubicBezTo>
                  <a:cubicBezTo>
                    <a:pt x="8866" y="130776"/>
                    <a:pt x="17289" y="129003"/>
                    <a:pt x="26155" y="126786"/>
                  </a:cubicBezTo>
                  <a:cubicBezTo>
                    <a:pt x="38125" y="123240"/>
                    <a:pt x="50537" y="117920"/>
                    <a:pt x="60733" y="110827"/>
                  </a:cubicBezTo>
                  <a:cubicBezTo>
                    <a:pt x="71373" y="103735"/>
                    <a:pt x="80682" y="94868"/>
                    <a:pt x="89992" y="87332"/>
                  </a:cubicBezTo>
                  <a:cubicBezTo>
                    <a:pt x="99301" y="79353"/>
                    <a:pt x="109054" y="72260"/>
                    <a:pt x="119250" y="65166"/>
                  </a:cubicBezTo>
                  <a:cubicBezTo>
                    <a:pt x="139199" y="50981"/>
                    <a:pt x="160921" y="38568"/>
                    <a:pt x="182644" y="26599"/>
                  </a:cubicBezTo>
                  <a:cubicBezTo>
                    <a:pt x="193283" y="20392"/>
                    <a:pt x="204366" y="14629"/>
                    <a:pt x="215448" y="8866"/>
                  </a:cubicBezTo>
                  <a:cubicBezTo>
                    <a:pt x="218108" y="7093"/>
                    <a:pt x="221212" y="5763"/>
                    <a:pt x="223871" y="4433"/>
                  </a:cubicBezTo>
                  <a:cubicBezTo>
                    <a:pt x="223871" y="3547"/>
                    <a:pt x="223871" y="3103"/>
                    <a:pt x="223871" y="2217"/>
                  </a:cubicBezTo>
                  <a:cubicBezTo>
                    <a:pt x="223871" y="1330"/>
                    <a:pt x="223871" y="886"/>
                    <a:pt x="223428" y="0"/>
                  </a:cubicBezTo>
                  <a:cubicBezTo>
                    <a:pt x="219881" y="1330"/>
                    <a:pt x="216335" y="2660"/>
                    <a:pt x="212789" y="3990"/>
                  </a:cubicBezTo>
                  <a:cubicBezTo>
                    <a:pt x="201263" y="8866"/>
                    <a:pt x="189736" y="13742"/>
                    <a:pt x="178654" y="1906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 name="Google Shape;1047;p31"/>
            <p:cNvSpPr/>
            <p:nvPr/>
          </p:nvSpPr>
          <p:spPr>
            <a:xfrm>
              <a:off x="4121305" y="2353506"/>
              <a:ext cx="3136" cy="1254"/>
            </a:xfrm>
            <a:custGeom>
              <a:avLst/>
              <a:gdLst/>
              <a:ahLst/>
              <a:cxnLst/>
              <a:rect l="l" t="t" r="r" b="b"/>
              <a:pathLst>
                <a:path w="2216" h="886" extrusionOk="0">
                  <a:moveTo>
                    <a:pt x="0" y="887"/>
                  </a:moveTo>
                  <a:cubicBezTo>
                    <a:pt x="443" y="887"/>
                    <a:pt x="1330" y="444"/>
                    <a:pt x="1773" y="444"/>
                  </a:cubicBezTo>
                  <a:cubicBezTo>
                    <a:pt x="1773" y="444"/>
                    <a:pt x="2217" y="0"/>
                    <a:pt x="2217" y="0"/>
                  </a:cubicBezTo>
                  <a:cubicBezTo>
                    <a:pt x="1330" y="444"/>
                    <a:pt x="443" y="444"/>
                    <a:pt x="0" y="88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 name="Google Shape;1048;p31"/>
            <p:cNvSpPr/>
            <p:nvPr/>
          </p:nvSpPr>
          <p:spPr>
            <a:xfrm>
              <a:off x="4125070" y="2349114"/>
              <a:ext cx="10663" cy="4389"/>
            </a:xfrm>
            <a:custGeom>
              <a:avLst/>
              <a:gdLst/>
              <a:ahLst/>
              <a:cxnLst/>
              <a:rect l="l" t="t" r="r" b="b"/>
              <a:pathLst>
                <a:path w="7536" h="3102" extrusionOk="0">
                  <a:moveTo>
                    <a:pt x="7536" y="1773"/>
                  </a:moveTo>
                  <a:cubicBezTo>
                    <a:pt x="7536" y="1330"/>
                    <a:pt x="7536" y="443"/>
                    <a:pt x="7536" y="0"/>
                  </a:cubicBezTo>
                  <a:cubicBezTo>
                    <a:pt x="4877" y="886"/>
                    <a:pt x="2660" y="1773"/>
                    <a:pt x="0" y="2660"/>
                  </a:cubicBezTo>
                  <a:cubicBezTo>
                    <a:pt x="443" y="2660"/>
                    <a:pt x="443" y="3103"/>
                    <a:pt x="887" y="3103"/>
                  </a:cubicBezTo>
                  <a:cubicBezTo>
                    <a:pt x="3547" y="2660"/>
                    <a:pt x="5763" y="2217"/>
                    <a:pt x="7536" y="177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 name="Google Shape;1049;p31"/>
            <p:cNvSpPr/>
            <p:nvPr/>
          </p:nvSpPr>
          <p:spPr>
            <a:xfrm>
              <a:off x="4123187" y="2352879"/>
              <a:ext cx="3136" cy="1254"/>
            </a:xfrm>
            <a:custGeom>
              <a:avLst/>
              <a:gdLst/>
              <a:ahLst/>
              <a:cxnLst/>
              <a:rect l="l" t="t" r="r" b="b"/>
              <a:pathLst>
                <a:path w="2216" h="886" extrusionOk="0">
                  <a:moveTo>
                    <a:pt x="1773" y="0"/>
                  </a:moveTo>
                  <a:cubicBezTo>
                    <a:pt x="1330" y="0"/>
                    <a:pt x="887" y="443"/>
                    <a:pt x="443" y="443"/>
                  </a:cubicBezTo>
                  <a:cubicBezTo>
                    <a:pt x="443" y="443"/>
                    <a:pt x="0" y="887"/>
                    <a:pt x="0" y="887"/>
                  </a:cubicBezTo>
                  <a:cubicBezTo>
                    <a:pt x="887" y="887"/>
                    <a:pt x="1330" y="443"/>
                    <a:pt x="2217" y="443"/>
                  </a:cubicBezTo>
                  <a:cubicBezTo>
                    <a:pt x="2217" y="443"/>
                    <a:pt x="2217" y="0"/>
                    <a:pt x="177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 name="Google Shape;1050;p31"/>
            <p:cNvSpPr/>
            <p:nvPr/>
          </p:nvSpPr>
          <p:spPr>
            <a:xfrm>
              <a:off x="4128206" y="2297664"/>
              <a:ext cx="339359" cy="255931"/>
            </a:xfrm>
            <a:custGeom>
              <a:avLst/>
              <a:gdLst/>
              <a:ahLst/>
              <a:cxnLst/>
              <a:rect l="l" t="t" r="r" b="b"/>
              <a:pathLst>
                <a:path w="239830" h="180870" extrusionOk="0">
                  <a:moveTo>
                    <a:pt x="187520" y="30588"/>
                  </a:moveTo>
                  <a:cubicBezTo>
                    <a:pt x="165355" y="48764"/>
                    <a:pt x="146292" y="69599"/>
                    <a:pt x="125013" y="88218"/>
                  </a:cubicBezTo>
                  <a:cubicBezTo>
                    <a:pt x="104178" y="107281"/>
                    <a:pt x="82012" y="124570"/>
                    <a:pt x="59404" y="141859"/>
                  </a:cubicBezTo>
                  <a:cubicBezTo>
                    <a:pt x="48321" y="150282"/>
                    <a:pt x="36795" y="158705"/>
                    <a:pt x="24826" y="166241"/>
                  </a:cubicBezTo>
                  <a:cubicBezTo>
                    <a:pt x="16846" y="171561"/>
                    <a:pt x="8423" y="175551"/>
                    <a:pt x="0" y="178653"/>
                  </a:cubicBezTo>
                  <a:cubicBezTo>
                    <a:pt x="0" y="179540"/>
                    <a:pt x="0" y="179984"/>
                    <a:pt x="0" y="180870"/>
                  </a:cubicBezTo>
                  <a:cubicBezTo>
                    <a:pt x="9753" y="178653"/>
                    <a:pt x="19063" y="175107"/>
                    <a:pt x="27929" y="170674"/>
                  </a:cubicBezTo>
                  <a:cubicBezTo>
                    <a:pt x="40785" y="164025"/>
                    <a:pt x="52754" y="156488"/>
                    <a:pt x="64723" y="148509"/>
                  </a:cubicBezTo>
                  <a:cubicBezTo>
                    <a:pt x="88662" y="132993"/>
                    <a:pt x="111271" y="115261"/>
                    <a:pt x="132550" y="96198"/>
                  </a:cubicBezTo>
                  <a:cubicBezTo>
                    <a:pt x="154272" y="77135"/>
                    <a:pt x="173334" y="55857"/>
                    <a:pt x="193726" y="36794"/>
                  </a:cubicBezTo>
                  <a:cubicBezTo>
                    <a:pt x="207469" y="23495"/>
                    <a:pt x="222985" y="11526"/>
                    <a:pt x="239831" y="2660"/>
                  </a:cubicBezTo>
                  <a:cubicBezTo>
                    <a:pt x="239387" y="2217"/>
                    <a:pt x="238944" y="1773"/>
                    <a:pt x="238501" y="1330"/>
                  </a:cubicBezTo>
                  <a:cubicBezTo>
                    <a:pt x="238057" y="886"/>
                    <a:pt x="237171" y="443"/>
                    <a:pt x="236727" y="0"/>
                  </a:cubicBezTo>
                  <a:cubicBezTo>
                    <a:pt x="232294" y="1773"/>
                    <a:pt x="227861" y="3546"/>
                    <a:pt x="223428" y="5763"/>
                  </a:cubicBezTo>
                  <a:cubicBezTo>
                    <a:pt x="210129" y="12856"/>
                    <a:pt x="198603" y="21722"/>
                    <a:pt x="187520" y="3058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 name="Google Shape;1051;p31"/>
            <p:cNvSpPr/>
            <p:nvPr/>
          </p:nvSpPr>
          <p:spPr>
            <a:xfrm>
              <a:off x="4116913" y="2552406"/>
              <a:ext cx="5018" cy="2509"/>
            </a:xfrm>
            <a:custGeom>
              <a:avLst/>
              <a:gdLst/>
              <a:ahLst/>
              <a:cxnLst/>
              <a:rect l="l" t="t" r="r" b="b"/>
              <a:pathLst>
                <a:path w="3546" h="1773" extrusionOk="0">
                  <a:moveTo>
                    <a:pt x="3546" y="0"/>
                  </a:moveTo>
                  <a:cubicBezTo>
                    <a:pt x="2660" y="0"/>
                    <a:pt x="2217" y="443"/>
                    <a:pt x="1330" y="443"/>
                  </a:cubicBezTo>
                  <a:cubicBezTo>
                    <a:pt x="887" y="886"/>
                    <a:pt x="443" y="1330"/>
                    <a:pt x="0" y="1773"/>
                  </a:cubicBezTo>
                  <a:cubicBezTo>
                    <a:pt x="887" y="1773"/>
                    <a:pt x="1773" y="1773"/>
                    <a:pt x="2217" y="1330"/>
                  </a:cubicBezTo>
                  <a:cubicBezTo>
                    <a:pt x="3103" y="1330"/>
                    <a:pt x="3103" y="886"/>
                    <a:pt x="3546"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 name="Google Shape;1052;p31"/>
            <p:cNvSpPr/>
            <p:nvPr/>
          </p:nvSpPr>
          <p:spPr>
            <a:xfrm>
              <a:off x="4108756" y="2553660"/>
              <a:ext cx="10663" cy="2509"/>
            </a:xfrm>
            <a:custGeom>
              <a:avLst/>
              <a:gdLst/>
              <a:ahLst/>
              <a:cxnLst/>
              <a:rect l="l" t="t" r="r" b="b"/>
              <a:pathLst>
                <a:path w="7536" h="1773" extrusionOk="0">
                  <a:moveTo>
                    <a:pt x="0" y="1773"/>
                  </a:moveTo>
                  <a:cubicBezTo>
                    <a:pt x="2217" y="1773"/>
                    <a:pt x="3990" y="1773"/>
                    <a:pt x="6206" y="1330"/>
                  </a:cubicBezTo>
                  <a:cubicBezTo>
                    <a:pt x="6650" y="887"/>
                    <a:pt x="7093" y="443"/>
                    <a:pt x="7536" y="0"/>
                  </a:cubicBezTo>
                  <a:cubicBezTo>
                    <a:pt x="4876" y="443"/>
                    <a:pt x="2217" y="1330"/>
                    <a:pt x="0" y="177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 name="Google Shape;1053;p31"/>
            <p:cNvSpPr/>
            <p:nvPr/>
          </p:nvSpPr>
          <p:spPr>
            <a:xfrm>
              <a:off x="4120678" y="2550522"/>
              <a:ext cx="6900" cy="4391"/>
            </a:xfrm>
            <a:custGeom>
              <a:avLst/>
              <a:gdLst/>
              <a:ahLst/>
              <a:cxnLst/>
              <a:rect l="l" t="t" r="r" b="b"/>
              <a:pathLst>
                <a:path w="4876" h="3103" extrusionOk="0">
                  <a:moveTo>
                    <a:pt x="4876" y="2217"/>
                  </a:moveTo>
                  <a:cubicBezTo>
                    <a:pt x="4876" y="1330"/>
                    <a:pt x="4876" y="887"/>
                    <a:pt x="4876" y="0"/>
                  </a:cubicBezTo>
                  <a:cubicBezTo>
                    <a:pt x="3546" y="443"/>
                    <a:pt x="2217" y="887"/>
                    <a:pt x="886" y="1330"/>
                  </a:cubicBezTo>
                  <a:cubicBezTo>
                    <a:pt x="443" y="1773"/>
                    <a:pt x="443" y="2217"/>
                    <a:pt x="0" y="3103"/>
                  </a:cubicBezTo>
                  <a:cubicBezTo>
                    <a:pt x="1773" y="2660"/>
                    <a:pt x="3103" y="2660"/>
                    <a:pt x="4876" y="22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2" name="Google Shape;1054;p31"/>
            <p:cNvSpPr/>
            <p:nvPr/>
          </p:nvSpPr>
          <p:spPr>
            <a:xfrm>
              <a:off x="4125070" y="2733107"/>
              <a:ext cx="4391" cy="3764"/>
            </a:xfrm>
            <a:custGeom>
              <a:avLst/>
              <a:gdLst/>
              <a:ahLst/>
              <a:cxnLst/>
              <a:rect l="l" t="t" r="r" b="b"/>
              <a:pathLst>
                <a:path w="3103" h="2660" extrusionOk="0">
                  <a:moveTo>
                    <a:pt x="1330" y="2217"/>
                  </a:moveTo>
                  <a:cubicBezTo>
                    <a:pt x="1773" y="1330"/>
                    <a:pt x="2217" y="887"/>
                    <a:pt x="3103" y="0"/>
                  </a:cubicBezTo>
                  <a:cubicBezTo>
                    <a:pt x="2217" y="444"/>
                    <a:pt x="887" y="1330"/>
                    <a:pt x="0" y="1773"/>
                  </a:cubicBezTo>
                  <a:cubicBezTo>
                    <a:pt x="0" y="2217"/>
                    <a:pt x="0" y="2217"/>
                    <a:pt x="0" y="2660"/>
                  </a:cubicBezTo>
                  <a:cubicBezTo>
                    <a:pt x="443" y="2217"/>
                    <a:pt x="887" y="2217"/>
                    <a:pt x="1330" y="22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 name="Google Shape;1055;p31"/>
            <p:cNvSpPr/>
            <p:nvPr/>
          </p:nvSpPr>
          <p:spPr>
            <a:xfrm>
              <a:off x="4126325" y="2566208"/>
              <a:ext cx="356924" cy="169366"/>
            </a:xfrm>
            <a:custGeom>
              <a:avLst/>
              <a:gdLst/>
              <a:ahLst/>
              <a:cxnLst/>
              <a:rect l="l" t="t" r="r" b="b"/>
              <a:pathLst>
                <a:path w="252243" h="119693" extrusionOk="0">
                  <a:moveTo>
                    <a:pt x="31032" y="106394"/>
                  </a:moveTo>
                  <a:cubicBezTo>
                    <a:pt x="43001" y="100188"/>
                    <a:pt x="54084" y="92652"/>
                    <a:pt x="65167" y="85116"/>
                  </a:cubicBezTo>
                  <a:cubicBezTo>
                    <a:pt x="86889" y="69600"/>
                    <a:pt x="107281" y="53197"/>
                    <a:pt x="130776" y="42114"/>
                  </a:cubicBezTo>
                  <a:cubicBezTo>
                    <a:pt x="154272" y="30588"/>
                    <a:pt x="179097" y="22609"/>
                    <a:pt x="204809" y="15516"/>
                  </a:cubicBezTo>
                  <a:cubicBezTo>
                    <a:pt x="217665" y="11970"/>
                    <a:pt x="230521" y="9309"/>
                    <a:pt x="243377" y="6206"/>
                  </a:cubicBezTo>
                  <a:lnTo>
                    <a:pt x="251800" y="4433"/>
                  </a:lnTo>
                  <a:cubicBezTo>
                    <a:pt x="251800" y="4433"/>
                    <a:pt x="251800" y="3990"/>
                    <a:pt x="251800" y="3990"/>
                  </a:cubicBezTo>
                  <a:cubicBezTo>
                    <a:pt x="252243" y="2660"/>
                    <a:pt x="252243" y="1330"/>
                    <a:pt x="252243" y="0"/>
                  </a:cubicBezTo>
                  <a:cubicBezTo>
                    <a:pt x="235841" y="1773"/>
                    <a:pt x="218995" y="3990"/>
                    <a:pt x="202593" y="7093"/>
                  </a:cubicBezTo>
                  <a:cubicBezTo>
                    <a:pt x="176437" y="11970"/>
                    <a:pt x="150282" y="19949"/>
                    <a:pt x="125900" y="31919"/>
                  </a:cubicBezTo>
                  <a:cubicBezTo>
                    <a:pt x="113931" y="38125"/>
                    <a:pt x="101961" y="45218"/>
                    <a:pt x="91322" y="53197"/>
                  </a:cubicBezTo>
                  <a:cubicBezTo>
                    <a:pt x="80682" y="61177"/>
                    <a:pt x="70043" y="69600"/>
                    <a:pt x="59847" y="78022"/>
                  </a:cubicBezTo>
                  <a:cubicBezTo>
                    <a:pt x="41671" y="93095"/>
                    <a:pt x="22165" y="105951"/>
                    <a:pt x="1773" y="117477"/>
                  </a:cubicBezTo>
                  <a:cubicBezTo>
                    <a:pt x="1330" y="118364"/>
                    <a:pt x="887" y="118807"/>
                    <a:pt x="0" y="119694"/>
                  </a:cubicBezTo>
                  <a:cubicBezTo>
                    <a:pt x="11083" y="116147"/>
                    <a:pt x="21279" y="111271"/>
                    <a:pt x="31032" y="10639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4" name="Google Shape;1056;p31"/>
            <p:cNvSpPr/>
            <p:nvPr/>
          </p:nvSpPr>
          <p:spPr>
            <a:xfrm>
              <a:off x="4118168" y="2735618"/>
              <a:ext cx="6900" cy="3762"/>
            </a:xfrm>
            <a:custGeom>
              <a:avLst/>
              <a:gdLst/>
              <a:ahLst/>
              <a:cxnLst/>
              <a:rect l="l" t="t" r="r" b="b"/>
              <a:pathLst>
                <a:path w="4876" h="2659" extrusionOk="0">
                  <a:moveTo>
                    <a:pt x="4876" y="887"/>
                  </a:moveTo>
                  <a:cubicBezTo>
                    <a:pt x="4876" y="443"/>
                    <a:pt x="4876" y="443"/>
                    <a:pt x="4876" y="0"/>
                  </a:cubicBezTo>
                  <a:cubicBezTo>
                    <a:pt x="3103" y="887"/>
                    <a:pt x="1773" y="1773"/>
                    <a:pt x="0" y="2660"/>
                  </a:cubicBezTo>
                  <a:cubicBezTo>
                    <a:pt x="1773" y="2217"/>
                    <a:pt x="3546" y="1330"/>
                    <a:pt x="4876" y="88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5" name="Google Shape;1057;p31"/>
            <p:cNvSpPr/>
            <p:nvPr/>
          </p:nvSpPr>
          <p:spPr>
            <a:xfrm>
              <a:off x="4128206" y="2893104"/>
              <a:ext cx="1882" cy="2509"/>
            </a:xfrm>
            <a:custGeom>
              <a:avLst/>
              <a:gdLst/>
              <a:ahLst/>
              <a:cxnLst/>
              <a:rect l="l" t="t" r="r" b="b"/>
              <a:pathLst>
                <a:path w="1330" h="1773" extrusionOk="0">
                  <a:moveTo>
                    <a:pt x="1330" y="0"/>
                  </a:moveTo>
                  <a:cubicBezTo>
                    <a:pt x="887" y="0"/>
                    <a:pt x="443" y="444"/>
                    <a:pt x="0" y="444"/>
                  </a:cubicBezTo>
                  <a:cubicBezTo>
                    <a:pt x="0" y="887"/>
                    <a:pt x="0" y="1330"/>
                    <a:pt x="0" y="1773"/>
                  </a:cubicBezTo>
                  <a:cubicBezTo>
                    <a:pt x="443" y="1330"/>
                    <a:pt x="887" y="887"/>
                    <a:pt x="1330"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6" name="Google Shape;1058;p31"/>
            <p:cNvSpPr/>
            <p:nvPr/>
          </p:nvSpPr>
          <p:spPr>
            <a:xfrm>
              <a:off x="4128206" y="2775146"/>
              <a:ext cx="350651" cy="121065"/>
            </a:xfrm>
            <a:custGeom>
              <a:avLst/>
              <a:gdLst/>
              <a:ahLst/>
              <a:cxnLst/>
              <a:rect l="l" t="t" r="r" b="b"/>
              <a:pathLst>
                <a:path w="247810" h="85558" extrusionOk="0">
                  <a:moveTo>
                    <a:pt x="228748" y="0"/>
                  </a:moveTo>
                  <a:cubicBezTo>
                    <a:pt x="216335" y="443"/>
                    <a:pt x="203922" y="1773"/>
                    <a:pt x="191953" y="3990"/>
                  </a:cubicBezTo>
                  <a:cubicBezTo>
                    <a:pt x="167571" y="8866"/>
                    <a:pt x="144519" y="17732"/>
                    <a:pt x="122354" y="27928"/>
                  </a:cubicBezTo>
                  <a:cubicBezTo>
                    <a:pt x="100188" y="38125"/>
                    <a:pt x="78466" y="49207"/>
                    <a:pt x="57187" y="59847"/>
                  </a:cubicBezTo>
                  <a:cubicBezTo>
                    <a:pt x="39011" y="68713"/>
                    <a:pt x="20836" y="76692"/>
                    <a:pt x="1330" y="83342"/>
                  </a:cubicBezTo>
                  <a:cubicBezTo>
                    <a:pt x="887" y="83786"/>
                    <a:pt x="443" y="84672"/>
                    <a:pt x="0" y="85115"/>
                  </a:cubicBezTo>
                  <a:cubicBezTo>
                    <a:pt x="0" y="85115"/>
                    <a:pt x="0" y="85558"/>
                    <a:pt x="0" y="85558"/>
                  </a:cubicBezTo>
                  <a:cubicBezTo>
                    <a:pt x="8866" y="84229"/>
                    <a:pt x="17289" y="82012"/>
                    <a:pt x="25712" y="79796"/>
                  </a:cubicBezTo>
                  <a:cubicBezTo>
                    <a:pt x="37238" y="76249"/>
                    <a:pt x="48764" y="72259"/>
                    <a:pt x="60290" y="67826"/>
                  </a:cubicBezTo>
                  <a:cubicBezTo>
                    <a:pt x="82899" y="58960"/>
                    <a:pt x="104621" y="47877"/>
                    <a:pt x="126787" y="38125"/>
                  </a:cubicBezTo>
                  <a:cubicBezTo>
                    <a:pt x="148509" y="27928"/>
                    <a:pt x="171118" y="19062"/>
                    <a:pt x="193726" y="12412"/>
                  </a:cubicBezTo>
                  <a:cubicBezTo>
                    <a:pt x="205253" y="9309"/>
                    <a:pt x="216779" y="6650"/>
                    <a:pt x="228748" y="5319"/>
                  </a:cubicBezTo>
                  <a:cubicBezTo>
                    <a:pt x="234954" y="4433"/>
                    <a:pt x="241161" y="3990"/>
                    <a:pt x="247367" y="3990"/>
                  </a:cubicBezTo>
                  <a:cubicBezTo>
                    <a:pt x="247367" y="3103"/>
                    <a:pt x="247810" y="2217"/>
                    <a:pt x="247810" y="1330"/>
                  </a:cubicBezTo>
                  <a:cubicBezTo>
                    <a:pt x="242047" y="443"/>
                    <a:pt x="235398" y="0"/>
                    <a:pt x="228748" y="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7" name="Google Shape;1059;p31"/>
            <p:cNvSpPr/>
            <p:nvPr/>
          </p:nvSpPr>
          <p:spPr>
            <a:xfrm>
              <a:off x="4114404" y="2896242"/>
              <a:ext cx="11290" cy="2509"/>
            </a:xfrm>
            <a:custGeom>
              <a:avLst/>
              <a:gdLst/>
              <a:ahLst/>
              <a:cxnLst/>
              <a:rect l="l" t="t" r="r" b="b"/>
              <a:pathLst>
                <a:path w="7979" h="1773" extrusionOk="0">
                  <a:moveTo>
                    <a:pt x="0" y="1773"/>
                  </a:moveTo>
                  <a:cubicBezTo>
                    <a:pt x="2660" y="1330"/>
                    <a:pt x="5319" y="1330"/>
                    <a:pt x="7980" y="887"/>
                  </a:cubicBezTo>
                  <a:cubicBezTo>
                    <a:pt x="7093" y="444"/>
                    <a:pt x="6650" y="444"/>
                    <a:pt x="5763" y="0"/>
                  </a:cubicBezTo>
                  <a:cubicBezTo>
                    <a:pt x="3546" y="444"/>
                    <a:pt x="1773" y="887"/>
                    <a:pt x="0" y="177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8" name="Google Shape;1060;p31"/>
            <p:cNvSpPr/>
            <p:nvPr/>
          </p:nvSpPr>
          <p:spPr>
            <a:xfrm>
              <a:off x="4123187" y="2894360"/>
              <a:ext cx="5018" cy="2509"/>
            </a:xfrm>
            <a:custGeom>
              <a:avLst/>
              <a:gdLst/>
              <a:ahLst/>
              <a:cxnLst/>
              <a:rect l="l" t="t" r="r" b="b"/>
              <a:pathLst>
                <a:path w="3546" h="1773" extrusionOk="0">
                  <a:moveTo>
                    <a:pt x="1773" y="1773"/>
                  </a:moveTo>
                  <a:cubicBezTo>
                    <a:pt x="2217" y="1773"/>
                    <a:pt x="2660" y="1773"/>
                    <a:pt x="3103" y="1773"/>
                  </a:cubicBezTo>
                  <a:cubicBezTo>
                    <a:pt x="3103" y="1773"/>
                    <a:pt x="3546" y="1330"/>
                    <a:pt x="3546" y="1330"/>
                  </a:cubicBezTo>
                  <a:cubicBezTo>
                    <a:pt x="3546" y="886"/>
                    <a:pt x="3546" y="443"/>
                    <a:pt x="3546" y="0"/>
                  </a:cubicBezTo>
                  <a:cubicBezTo>
                    <a:pt x="2217" y="443"/>
                    <a:pt x="1330" y="886"/>
                    <a:pt x="0" y="1330"/>
                  </a:cubicBezTo>
                  <a:cubicBezTo>
                    <a:pt x="443" y="1330"/>
                    <a:pt x="1330" y="1330"/>
                    <a:pt x="1773" y="177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 name="Google Shape;1061;p31"/>
            <p:cNvSpPr/>
            <p:nvPr/>
          </p:nvSpPr>
          <p:spPr>
            <a:xfrm>
              <a:off x="4127579" y="2896242"/>
              <a:ext cx="627" cy="627"/>
            </a:xfrm>
            <a:custGeom>
              <a:avLst/>
              <a:gdLst/>
              <a:ahLst/>
              <a:cxnLst/>
              <a:rect l="l" t="t" r="r" b="b"/>
              <a:pathLst>
                <a:path w="443" h="443" extrusionOk="0">
                  <a:moveTo>
                    <a:pt x="443" y="444"/>
                  </a:moveTo>
                  <a:cubicBezTo>
                    <a:pt x="443" y="444"/>
                    <a:pt x="443" y="0"/>
                    <a:pt x="443" y="0"/>
                  </a:cubicBezTo>
                  <a:cubicBezTo>
                    <a:pt x="443" y="0"/>
                    <a:pt x="0" y="444"/>
                    <a:pt x="0" y="444"/>
                  </a:cubicBezTo>
                  <a:cubicBezTo>
                    <a:pt x="443" y="444"/>
                    <a:pt x="443" y="444"/>
                    <a:pt x="443" y="44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0" name="Google Shape;1062;p31"/>
            <p:cNvSpPr/>
            <p:nvPr/>
          </p:nvSpPr>
          <p:spPr>
            <a:xfrm>
              <a:off x="4093697" y="2729343"/>
              <a:ext cx="5644" cy="5644"/>
            </a:xfrm>
            <a:custGeom>
              <a:avLst/>
              <a:gdLst/>
              <a:ahLst/>
              <a:cxnLst/>
              <a:rect l="l" t="t" r="r" b="b"/>
              <a:pathLst>
                <a:path w="3989" h="3989" extrusionOk="0">
                  <a:moveTo>
                    <a:pt x="3990" y="3990"/>
                  </a:moveTo>
                  <a:cubicBezTo>
                    <a:pt x="3990" y="3547"/>
                    <a:pt x="3990" y="2660"/>
                    <a:pt x="3990" y="2217"/>
                  </a:cubicBezTo>
                  <a:lnTo>
                    <a:pt x="0" y="0"/>
                  </a:lnTo>
                  <a:cubicBezTo>
                    <a:pt x="443" y="887"/>
                    <a:pt x="887" y="1773"/>
                    <a:pt x="1330" y="3103"/>
                  </a:cubicBezTo>
                  <a:cubicBezTo>
                    <a:pt x="2217" y="3103"/>
                    <a:pt x="3103" y="3547"/>
                    <a:pt x="3990" y="399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1" name="Google Shape;1063;p31"/>
            <p:cNvSpPr/>
            <p:nvPr/>
          </p:nvSpPr>
          <p:spPr>
            <a:xfrm>
              <a:off x="3727902" y="2505973"/>
              <a:ext cx="367587" cy="226448"/>
            </a:xfrm>
            <a:custGeom>
              <a:avLst/>
              <a:gdLst/>
              <a:ahLst/>
              <a:cxnLst/>
              <a:rect l="l" t="t" r="r" b="b"/>
              <a:pathLst>
                <a:path w="259779" h="160034" extrusionOk="0">
                  <a:moveTo>
                    <a:pt x="24382" y="16846"/>
                  </a:moveTo>
                  <a:cubicBezTo>
                    <a:pt x="35022" y="25268"/>
                    <a:pt x="46104" y="33691"/>
                    <a:pt x="57187" y="42114"/>
                  </a:cubicBezTo>
                  <a:cubicBezTo>
                    <a:pt x="79353" y="58517"/>
                    <a:pt x="102405" y="74032"/>
                    <a:pt x="125457" y="88662"/>
                  </a:cubicBezTo>
                  <a:cubicBezTo>
                    <a:pt x="148952" y="103291"/>
                    <a:pt x="172448" y="117477"/>
                    <a:pt x="197273" y="129890"/>
                  </a:cubicBezTo>
                  <a:cubicBezTo>
                    <a:pt x="209685" y="136096"/>
                    <a:pt x="221655" y="142745"/>
                    <a:pt x="234067" y="148509"/>
                  </a:cubicBezTo>
                  <a:cubicBezTo>
                    <a:pt x="242490" y="152499"/>
                    <a:pt x="250913" y="156489"/>
                    <a:pt x="259780" y="160035"/>
                  </a:cubicBezTo>
                  <a:cubicBezTo>
                    <a:pt x="259336" y="159148"/>
                    <a:pt x="258893" y="158261"/>
                    <a:pt x="258449" y="156932"/>
                  </a:cubicBezTo>
                  <a:lnTo>
                    <a:pt x="201263" y="122353"/>
                  </a:lnTo>
                  <a:cubicBezTo>
                    <a:pt x="177767" y="107724"/>
                    <a:pt x="154272" y="93538"/>
                    <a:pt x="131220" y="78909"/>
                  </a:cubicBezTo>
                  <a:cubicBezTo>
                    <a:pt x="107724" y="64280"/>
                    <a:pt x="85116" y="49207"/>
                    <a:pt x="61620" y="34578"/>
                  </a:cubicBezTo>
                  <a:lnTo>
                    <a:pt x="27042" y="11969"/>
                  </a:lnTo>
                  <a:cubicBezTo>
                    <a:pt x="21279" y="8423"/>
                    <a:pt x="15073" y="4433"/>
                    <a:pt x="8423" y="1773"/>
                  </a:cubicBezTo>
                  <a:cubicBezTo>
                    <a:pt x="6206" y="886"/>
                    <a:pt x="3546" y="0"/>
                    <a:pt x="1330" y="0"/>
                  </a:cubicBezTo>
                  <a:cubicBezTo>
                    <a:pt x="887" y="443"/>
                    <a:pt x="443" y="886"/>
                    <a:pt x="0" y="1773"/>
                  </a:cubicBezTo>
                  <a:cubicBezTo>
                    <a:pt x="2660" y="2217"/>
                    <a:pt x="5320" y="3547"/>
                    <a:pt x="7536" y="4433"/>
                  </a:cubicBezTo>
                  <a:cubicBezTo>
                    <a:pt x="13743" y="8423"/>
                    <a:pt x="19062" y="12856"/>
                    <a:pt x="24382" y="16846"/>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2" name="Google Shape;1064;p31"/>
            <p:cNvSpPr/>
            <p:nvPr/>
          </p:nvSpPr>
          <p:spPr>
            <a:xfrm>
              <a:off x="4099344" y="2732480"/>
              <a:ext cx="13799" cy="8155"/>
            </a:xfrm>
            <a:custGeom>
              <a:avLst/>
              <a:gdLst/>
              <a:ahLst/>
              <a:cxnLst/>
              <a:rect l="l" t="t" r="r" b="b"/>
              <a:pathLst>
                <a:path w="9752" h="5763" extrusionOk="0">
                  <a:moveTo>
                    <a:pt x="9753" y="5763"/>
                  </a:moveTo>
                  <a:lnTo>
                    <a:pt x="0" y="0"/>
                  </a:lnTo>
                  <a:cubicBezTo>
                    <a:pt x="0" y="443"/>
                    <a:pt x="0" y="1330"/>
                    <a:pt x="0" y="1773"/>
                  </a:cubicBezTo>
                  <a:cubicBezTo>
                    <a:pt x="3103" y="3103"/>
                    <a:pt x="6206" y="4433"/>
                    <a:pt x="9753" y="576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3" name="Google Shape;1065;p31"/>
            <p:cNvSpPr/>
            <p:nvPr/>
          </p:nvSpPr>
          <p:spPr>
            <a:xfrm>
              <a:off x="3771823" y="2383623"/>
              <a:ext cx="329951" cy="158074"/>
            </a:xfrm>
            <a:custGeom>
              <a:avLst/>
              <a:gdLst/>
              <a:ahLst/>
              <a:cxnLst/>
              <a:rect l="l" t="t" r="r" b="b"/>
              <a:pathLst>
                <a:path w="233181" h="111713" extrusionOk="0">
                  <a:moveTo>
                    <a:pt x="42114" y="27042"/>
                  </a:moveTo>
                  <a:cubicBezTo>
                    <a:pt x="62063" y="42114"/>
                    <a:pt x="81126" y="58960"/>
                    <a:pt x="103291" y="72703"/>
                  </a:cubicBezTo>
                  <a:cubicBezTo>
                    <a:pt x="125457" y="86002"/>
                    <a:pt x="149839" y="95755"/>
                    <a:pt x="174664" y="101961"/>
                  </a:cubicBezTo>
                  <a:cubicBezTo>
                    <a:pt x="187077" y="105064"/>
                    <a:pt x="199489" y="107281"/>
                    <a:pt x="212345" y="109497"/>
                  </a:cubicBezTo>
                  <a:cubicBezTo>
                    <a:pt x="219438" y="110384"/>
                    <a:pt x="226088" y="111271"/>
                    <a:pt x="233181" y="111714"/>
                  </a:cubicBezTo>
                  <a:cubicBezTo>
                    <a:pt x="233181" y="110827"/>
                    <a:pt x="233181" y="109941"/>
                    <a:pt x="233181" y="109054"/>
                  </a:cubicBezTo>
                  <a:cubicBezTo>
                    <a:pt x="226531" y="107281"/>
                    <a:pt x="219882" y="105951"/>
                    <a:pt x="213232" y="104178"/>
                  </a:cubicBezTo>
                  <a:cubicBezTo>
                    <a:pt x="200819" y="101075"/>
                    <a:pt x="188850" y="97971"/>
                    <a:pt x="176881" y="93981"/>
                  </a:cubicBezTo>
                  <a:cubicBezTo>
                    <a:pt x="152942" y="86002"/>
                    <a:pt x="129890" y="76693"/>
                    <a:pt x="109054" y="63837"/>
                  </a:cubicBezTo>
                  <a:cubicBezTo>
                    <a:pt x="87775" y="50981"/>
                    <a:pt x="68713" y="34135"/>
                    <a:pt x="46991" y="20392"/>
                  </a:cubicBezTo>
                  <a:cubicBezTo>
                    <a:pt x="35908" y="13742"/>
                    <a:pt x="24826" y="7536"/>
                    <a:pt x="12413" y="3103"/>
                  </a:cubicBezTo>
                  <a:cubicBezTo>
                    <a:pt x="8866" y="1773"/>
                    <a:pt x="4877" y="886"/>
                    <a:pt x="1330" y="0"/>
                  </a:cubicBezTo>
                  <a:cubicBezTo>
                    <a:pt x="887" y="1330"/>
                    <a:pt x="443" y="2660"/>
                    <a:pt x="0" y="3547"/>
                  </a:cubicBezTo>
                  <a:cubicBezTo>
                    <a:pt x="3546" y="4876"/>
                    <a:pt x="7093" y="6206"/>
                    <a:pt x="10640" y="7980"/>
                  </a:cubicBezTo>
                  <a:cubicBezTo>
                    <a:pt x="21722" y="12856"/>
                    <a:pt x="31918" y="19506"/>
                    <a:pt x="42114" y="27042"/>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4" name="Google Shape;1066;p31"/>
            <p:cNvSpPr/>
            <p:nvPr/>
          </p:nvSpPr>
          <p:spPr>
            <a:xfrm>
              <a:off x="4122560" y="2542993"/>
              <a:ext cx="3136" cy="627"/>
            </a:xfrm>
            <a:custGeom>
              <a:avLst/>
              <a:gdLst/>
              <a:ahLst/>
              <a:cxnLst/>
              <a:rect l="l" t="t" r="r" b="b"/>
              <a:pathLst>
                <a:path w="2216" h="443" extrusionOk="0">
                  <a:moveTo>
                    <a:pt x="0" y="0"/>
                  </a:moveTo>
                  <a:cubicBezTo>
                    <a:pt x="0" y="0"/>
                    <a:pt x="0" y="443"/>
                    <a:pt x="0" y="0"/>
                  </a:cubicBezTo>
                  <a:cubicBezTo>
                    <a:pt x="887" y="443"/>
                    <a:pt x="1330" y="443"/>
                    <a:pt x="2217" y="443"/>
                  </a:cubicBezTo>
                  <a:cubicBezTo>
                    <a:pt x="1330" y="443"/>
                    <a:pt x="443" y="0"/>
                    <a:pt x="0"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5" name="Google Shape;1067;p31"/>
            <p:cNvSpPr/>
            <p:nvPr/>
          </p:nvSpPr>
          <p:spPr>
            <a:xfrm>
              <a:off x="4101855" y="2537973"/>
              <a:ext cx="20700" cy="5296"/>
            </a:xfrm>
            <a:custGeom>
              <a:avLst/>
              <a:gdLst/>
              <a:ahLst/>
              <a:cxnLst/>
              <a:rect l="l" t="t" r="r" b="b"/>
              <a:pathLst>
                <a:path w="14629" h="3743" extrusionOk="0">
                  <a:moveTo>
                    <a:pt x="14629" y="3547"/>
                  </a:moveTo>
                  <a:cubicBezTo>
                    <a:pt x="9753" y="2217"/>
                    <a:pt x="4876" y="1330"/>
                    <a:pt x="0" y="0"/>
                  </a:cubicBezTo>
                  <a:cubicBezTo>
                    <a:pt x="0" y="887"/>
                    <a:pt x="0" y="1773"/>
                    <a:pt x="0" y="2660"/>
                  </a:cubicBezTo>
                  <a:cubicBezTo>
                    <a:pt x="4433" y="3103"/>
                    <a:pt x="9753" y="3547"/>
                    <a:pt x="14629" y="3547"/>
                  </a:cubicBezTo>
                  <a:cubicBezTo>
                    <a:pt x="14629" y="3990"/>
                    <a:pt x="14629" y="3547"/>
                    <a:pt x="14629" y="354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6" name="Google Shape;1068;p31"/>
            <p:cNvSpPr/>
            <p:nvPr/>
          </p:nvSpPr>
          <p:spPr>
            <a:xfrm>
              <a:off x="3678962" y="2743386"/>
              <a:ext cx="425297" cy="144663"/>
            </a:xfrm>
            <a:custGeom>
              <a:avLst/>
              <a:gdLst/>
              <a:ahLst/>
              <a:cxnLst/>
              <a:rect l="l" t="t" r="r" b="b"/>
              <a:pathLst>
                <a:path w="300563" h="102235" extrusionOk="0">
                  <a:moveTo>
                    <a:pt x="70486" y="18007"/>
                  </a:moveTo>
                  <a:cubicBezTo>
                    <a:pt x="83786" y="23326"/>
                    <a:pt x="97085" y="29533"/>
                    <a:pt x="109054" y="37069"/>
                  </a:cubicBezTo>
                  <a:cubicBezTo>
                    <a:pt x="121467" y="44605"/>
                    <a:pt x="132993" y="53472"/>
                    <a:pt x="146292" y="61008"/>
                  </a:cubicBezTo>
                  <a:cubicBezTo>
                    <a:pt x="172891" y="76080"/>
                    <a:pt x="203036" y="82287"/>
                    <a:pt x="231851" y="87163"/>
                  </a:cubicBezTo>
                  <a:cubicBezTo>
                    <a:pt x="246480" y="89380"/>
                    <a:pt x="260666" y="92039"/>
                    <a:pt x="274852" y="95143"/>
                  </a:cubicBezTo>
                  <a:cubicBezTo>
                    <a:pt x="283718" y="96916"/>
                    <a:pt x="292141" y="99576"/>
                    <a:pt x="300564" y="102236"/>
                  </a:cubicBezTo>
                  <a:cubicBezTo>
                    <a:pt x="300564" y="101349"/>
                    <a:pt x="300564" y="100462"/>
                    <a:pt x="300564" y="99576"/>
                  </a:cubicBezTo>
                  <a:cubicBezTo>
                    <a:pt x="292584" y="96029"/>
                    <a:pt x="284605" y="92482"/>
                    <a:pt x="276625" y="89823"/>
                  </a:cubicBezTo>
                  <a:cubicBezTo>
                    <a:pt x="262439" y="85390"/>
                    <a:pt x="248253" y="81843"/>
                    <a:pt x="233624" y="78740"/>
                  </a:cubicBezTo>
                  <a:cubicBezTo>
                    <a:pt x="205252" y="72090"/>
                    <a:pt x="176437" y="65884"/>
                    <a:pt x="152055" y="51255"/>
                  </a:cubicBezTo>
                  <a:cubicBezTo>
                    <a:pt x="139643" y="44162"/>
                    <a:pt x="127673" y="35739"/>
                    <a:pt x="114817" y="28203"/>
                  </a:cubicBezTo>
                  <a:cubicBezTo>
                    <a:pt x="101961" y="20667"/>
                    <a:pt x="88219" y="14460"/>
                    <a:pt x="73589" y="10027"/>
                  </a:cubicBezTo>
                  <a:cubicBezTo>
                    <a:pt x="49651" y="2491"/>
                    <a:pt x="24825" y="-1056"/>
                    <a:pt x="0" y="274"/>
                  </a:cubicBezTo>
                  <a:cubicBezTo>
                    <a:pt x="0" y="1161"/>
                    <a:pt x="0" y="1604"/>
                    <a:pt x="0" y="2491"/>
                  </a:cubicBezTo>
                  <a:cubicBezTo>
                    <a:pt x="9753" y="2934"/>
                    <a:pt x="19506" y="4264"/>
                    <a:pt x="28815" y="6037"/>
                  </a:cubicBezTo>
                  <a:cubicBezTo>
                    <a:pt x="43001" y="9141"/>
                    <a:pt x="56744" y="13130"/>
                    <a:pt x="70486" y="1800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7" name="Google Shape;1069;p31"/>
            <p:cNvSpPr/>
            <p:nvPr/>
          </p:nvSpPr>
          <p:spPr>
            <a:xfrm>
              <a:off x="4113148" y="2889341"/>
              <a:ext cx="9408" cy="6273"/>
            </a:xfrm>
            <a:custGeom>
              <a:avLst/>
              <a:gdLst/>
              <a:ahLst/>
              <a:cxnLst/>
              <a:rect l="l" t="t" r="r" b="b"/>
              <a:pathLst>
                <a:path w="6649" h="4433" extrusionOk="0">
                  <a:moveTo>
                    <a:pt x="0" y="0"/>
                  </a:moveTo>
                  <a:cubicBezTo>
                    <a:pt x="0" y="443"/>
                    <a:pt x="0" y="1330"/>
                    <a:pt x="0" y="1773"/>
                  </a:cubicBezTo>
                  <a:cubicBezTo>
                    <a:pt x="2217" y="2660"/>
                    <a:pt x="3990" y="3547"/>
                    <a:pt x="6206" y="4433"/>
                  </a:cubicBezTo>
                  <a:cubicBezTo>
                    <a:pt x="6206" y="4433"/>
                    <a:pt x="6650" y="4433"/>
                    <a:pt x="6650" y="4433"/>
                  </a:cubicBezTo>
                  <a:cubicBezTo>
                    <a:pt x="4876" y="3103"/>
                    <a:pt x="2660" y="1330"/>
                    <a:pt x="0"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8" name="Google Shape;1070;p31"/>
            <p:cNvSpPr/>
            <p:nvPr/>
          </p:nvSpPr>
          <p:spPr>
            <a:xfrm>
              <a:off x="4125697" y="2896870"/>
              <a:ext cx="627" cy="627"/>
            </a:xfrm>
            <a:custGeom>
              <a:avLst/>
              <a:gdLst/>
              <a:ahLst/>
              <a:cxnLst/>
              <a:rect l="l" t="t" r="r" b="b"/>
              <a:pathLst>
                <a:path w="443" h="443" extrusionOk="0">
                  <a:moveTo>
                    <a:pt x="443" y="443"/>
                  </a:moveTo>
                  <a:cubicBezTo>
                    <a:pt x="443" y="443"/>
                    <a:pt x="0" y="443"/>
                    <a:pt x="0" y="0"/>
                  </a:cubicBezTo>
                  <a:cubicBezTo>
                    <a:pt x="0" y="0"/>
                    <a:pt x="0" y="0"/>
                    <a:pt x="0" y="0"/>
                  </a:cubicBezTo>
                  <a:cubicBezTo>
                    <a:pt x="0" y="443"/>
                    <a:pt x="443" y="443"/>
                    <a:pt x="443" y="44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9" name="Google Shape;1071;p31"/>
            <p:cNvSpPr/>
            <p:nvPr/>
          </p:nvSpPr>
          <p:spPr>
            <a:xfrm>
              <a:off x="4103738" y="2884949"/>
              <a:ext cx="10035" cy="7526"/>
            </a:xfrm>
            <a:custGeom>
              <a:avLst/>
              <a:gdLst/>
              <a:ahLst/>
              <a:cxnLst/>
              <a:rect l="l" t="t" r="r" b="b"/>
              <a:pathLst>
                <a:path w="7092" h="5319" extrusionOk="0">
                  <a:moveTo>
                    <a:pt x="0" y="0"/>
                  </a:moveTo>
                  <a:cubicBezTo>
                    <a:pt x="0" y="886"/>
                    <a:pt x="0" y="1773"/>
                    <a:pt x="0" y="2660"/>
                  </a:cubicBezTo>
                  <a:cubicBezTo>
                    <a:pt x="2217" y="3546"/>
                    <a:pt x="4433" y="4433"/>
                    <a:pt x="7093" y="5319"/>
                  </a:cubicBezTo>
                  <a:cubicBezTo>
                    <a:pt x="7093" y="4876"/>
                    <a:pt x="7093" y="3990"/>
                    <a:pt x="7093" y="3546"/>
                  </a:cubicBezTo>
                  <a:cubicBezTo>
                    <a:pt x="4433" y="2217"/>
                    <a:pt x="2217" y="886"/>
                    <a:pt x="0"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0" name="Google Shape;1072;p31"/>
            <p:cNvSpPr/>
            <p:nvPr/>
          </p:nvSpPr>
          <p:spPr>
            <a:xfrm>
              <a:off x="4122560" y="2895615"/>
              <a:ext cx="3136" cy="1254"/>
            </a:xfrm>
            <a:custGeom>
              <a:avLst/>
              <a:gdLst/>
              <a:ahLst/>
              <a:cxnLst/>
              <a:rect l="l" t="t" r="r" b="b"/>
              <a:pathLst>
                <a:path w="2216" h="886" extrusionOk="0">
                  <a:moveTo>
                    <a:pt x="0" y="0"/>
                  </a:moveTo>
                  <a:cubicBezTo>
                    <a:pt x="887" y="443"/>
                    <a:pt x="1330" y="443"/>
                    <a:pt x="2217" y="887"/>
                  </a:cubicBezTo>
                  <a:cubicBezTo>
                    <a:pt x="2217" y="887"/>
                    <a:pt x="2217" y="887"/>
                    <a:pt x="2217" y="887"/>
                  </a:cubicBezTo>
                  <a:cubicBezTo>
                    <a:pt x="1773" y="443"/>
                    <a:pt x="887" y="0"/>
                    <a:pt x="443" y="0"/>
                  </a:cubicBezTo>
                  <a:cubicBezTo>
                    <a:pt x="443" y="0"/>
                    <a:pt x="0" y="0"/>
                    <a:pt x="0"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61" name="Group 160"/>
          <p:cNvGrpSpPr/>
          <p:nvPr/>
        </p:nvGrpSpPr>
        <p:grpSpPr>
          <a:xfrm>
            <a:off x="2479189" y="1143094"/>
            <a:ext cx="4185621" cy="553998"/>
            <a:chOff x="9220198" y="2324100"/>
            <a:chExt cx="4185621" cy="553998"/>
          </a:xfrm>
        </p:grpSpPr>
        <p:sp>
          <p:nvSpPr>
            <p:cNvPr id="163" name="TextBox 162"/>
            <p:cNvSpPr txBox="1"/>
            <p:nvPr/>
          </p:nvSpPr>
          <p:spPr>
            <a:xfrm>
              <a:off x="9220198" y="2324100"/>
              <a:ext cx="4185621" cy="553998"/>
            </a:xfrm>
            <a:prstGeom prst="rect">
              <a:avLst/>
            </a:prstGeom>
            <a:noFill/>
          </p:spPr>
          <p:txBody>
            <a:bodyPr wrap="square" rtlCol="0">
              <a:spAutoFit/>
            </a:bodyPr>
            <a:lstStyle/>
            <a:p>
              <a:pPr algn="just">
                <a:lnSpc>
                  <a:spcPct val="150000"/>
                </a:lnSpc>
              </a:pPr>
              <a:r>
                <a:rPr lang="en-US" sz="2000" smtClean="0">
                  <a:latin typeface="Arial" panose="020B0604020202020204" pitchFamily="34" charset="0"/>
                  <a:cs typeface="Arial" panose="020B0604020202020204" pitchFamily="34" charset="0"/>
                </a:rPr>
                <a:t>        Một số </a:t>
              </a:r>
              <a:r>
                <a:rPr lang="vi-VN" sz="2000" smtClean="0">
                  <a:latin typeface="Arial" panose="020B0604020202020204" pitchFamily="34" charset="0"/>
                  <a:cs typeface="Arial" panose="020B0604020202020204" pitchFamily="34" charset="0"/>
                </a:rPr>
                <a:t>vấn </a:t>
              </a:r>
              <a:r>
                <a:rPr lang="vi-VN" sz="2000">
                  <a:latin typeface="Arial" panose="020B0604020202020204" pitchFamily="34" charset="0"/>
                  <a:cs typeface="Arial" panose="020B0604020202020204" pitchFamily="34" charset="0"/>
                </a:rPr>
                <a:t>đề đáng quan </a:t>
              </a:r>
              <a:r>
                <a:rPr lang="vi-VN" sz="2000" smtClean="0">
                  <a:latin typeface="Arial" panose="020B0604020202020204" pitchFamily="34" charset="0"/>
                  <a:cs typeface="Arial" panose="020B0604020202020204" pitchFamily="34" charset="0"/>
                </a:rPr>
                <a:t>tâm:</a:t>
              </a:r>
              <a:endParaRPr lang="en-US" sz="2000">
                <a:latin typeface="Arial" panose="020B0604020202020204" pitchFamily="34" charset="0"/>
                <a:cs typeface="Arial" panose="020B0604020202020204" pitchFamily="34" charset="0"/>
              </a:endParaRPr>
            </a:p>
          </p:txBody>
        </p:sp>
        <p:pic>
          <p:nvPicPr>
            <p:cNvPr id="164" name="Picture 2" descr="https://cdn-icons-png.flaticon.com/128/4151/415147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9300890" y="2385452"/>
              <a:ext cx="488012" cy="4826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p:cNvGrpSpPr/>
          <p:nvPr/>
        </p:nvGrpSpPr>
        <p:grpSpPr>
          <a:xfrm>
            <a:off x="817062" y="1827001"/>
            <a:ext cx="2458212" cy="2712941"/>
            <a:chOff x="817062" y="1827001"/>
            <a:chExt cx="2458212" cy="2712941"/>
          </a:xfrm>
        </p:grpSpPr>
        <p:pic>
          <p:nvPicPr>
            <p:cNvPr id="165" name="Picture 164"/>
            <p:cNvPicPr/>
            <p:nvPr/>
          </p:nvPicPr>
          <p:blipFill rotWithShape="1">
            <a:blip r:embed="rId4" cstate="print">
              <a:extLst>
                <a:ext uri="{28A0092B-C50C-407E-A947-70E740481C1C}">
                  <a14:useLocalDpi xmlns:a14="http://schemas.microsoft.com/office/drawing/2010/main" val="0"/>
                </a:ext>
              </a:extLst>
            </a:blip>
            <a:srcRect l="5400" r="4891"/>
            <a:stretch/>
          </p:blipFill>
          <p:spPr bwMode="auto">
            <a:xfrm>
              <a:off x="817062" y="1827001"/>
              <a:ext cx="2458212" cy="16127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sp>
          <p:nvSpPr>
            <p:cNvPr id="183" name="Rounded Rectangle 182"/>
            <p:cNvSpPr/>
            <p:nvPr/>
          </p:nvSpPr>
          <p:spPr>
            <a:xfrm>
              <a:off x="1411414" y="3577322"/>
              <a:ext cx="1269507" cy="962620"/>
            </a:xfrm>
            <a:prstGeom prst="roundRect">
              <a:avLst/>
            </a:prstGeom>
            <a:solidFill>
              <a:srgbClr val="FED2D2"/>
            </a:solidFill>
            <a:ln w="1905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lvl="0" algn="ctr">
                <a:lnSpc>
                  <a:spcPct val="150000"/>
                </a:lnSpc>
                <a:buClrTx/>
                <a:defRPr/>
              </a:pPr>
              <a:r>
                <a:rPr lang="vi-VN" sz="2000">
                  <a:latin typeface="Arial" panose="020B0604020202020204" pitchFamily="34" charset="0"/>
                  <a:cs typeface="Arial" panose="020B0604020202020204" pitchFamily="34" charset="0"/>
                </a:rPr>
                <a:t>Biến đổi khí hậu</a:t>
              </a:r>
              <a:endParaRPr kumimoji="0" lang="en-US" sz="2000" i="0" u="none" strike="noStrike" kern="0" cap="none" spc="0" normalizeH="0" baseline="0" noProof="0" smtClean="0">
                <a:ln>
                  <a:noFill/>
                </a:ln>
                <a:solidFill>
                  <a:srgbClr val="000000"/>
                </a:solidFill>
                <a:effectLst/>
                <a:uLnTx/>
                <a:uFillTx/>
                <a:cs typeface="Arial" panose="020B0604020202020204" pitchFamily="34" charset="0"/>
              </a:endParaRPr>
            </a:p>
          </p:txBody>
        </p:sp>
      </p:grpSp>
      <p:grpSp>
        <p:nvGrpSpPr>
          <p:cNvPr id="3" name="Group 2"/>
          <p:cNvGrpSpPr/>
          <p:nvPr/>
        </p:nvGrpSpPr>
        <p:grpSpPr>
          <a:xfrm>
            <a:off x="3470856" y="1827002"/>
            <a:ext cx="2347297" cy="2712940"/>
            <a:chOff x="3470856" y="1827002"/>
            <a:chExt cx="2347297" cy="2712940"/>
          </a:xfrm>
        </p:grpSpPr>
        <p:pic>
          <p:nvPicPr>
            <p:cNvPr id="166" name="Picture 165"/>
            <p:cNvPicPr/>
            <p:nvPr/>
          </p:nvPicPr>
          <p:blipFill>
            <a:blip r:embed="rId5">
              <a:extLst>
                <a:ext uri="{28A0092B-C50C-407E-A947-70E740481C1C}">
                  <a14:useLocalDpi xmlns:a14="http://schemas.microsoft.com/office/drawing/2010/main" val="0"/>
                </a:ext>
              </a:extLst>
            </a:blip>
            <a:stretch>
              <a:fillRect/>
            </a:stretch>
          </p:blipFill>
          <p:spPr>
            <a:xfrm>
              <a:off x="3470856" y="1827002"/>
              <a:ext cx="2347297" cy="16127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4" name="Rounded Rectangle 183"/>
            <p:cNvSpPr/>
            <p:nvPr/>
          </p:nvSpPr>
          <p:spPr>
            <a:xfrm>
              <a:off x="3728179" y="3577322"/>
              <a:ext cx="1687640" cy="962620"/>
            </a:xfrm>
            <a:prstGeom prst="roundRect">
              <a:avLst/>
            </a:prstGeom>
            <a:solidFill>
              <a:srgbClr val="FED2D2"/>
            </a:solidFill>
            <a:ln w="1905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lvl="0" algn="ctr">
                <a:lnSpc>
                  <a:spcPct val="150000"/>
                </a:lnSpc>
                <a:buClrTx/>
                <a:defRPr/>
              </a:pPr>
              <a:r>
                <a:rPr lang="en-US" sz="2000" noProof="0" smtClean="0">
                  <a:latin typeface="Arial" panose="020B0604020202020204" pitchFamily="34" charset="0"/>
                  <a:cs typeface="Arial" panose="020B0604020202020204" pitchFamily="34" charset="0"/>
                </a:rPr>
                <a:t>Ô nhiễm môi trường</a:t>
              </a:r>
              <a:endParaRPr kumimoji="0" lang="en-US" sz="2000" i="0" u="none" strike="noStrike" kern="0" cap="none" spc="0" normalizeH="0" baseline="0" noProof="0" smtClean="0">
                <a:ln>
                  <a:noFill/>
                </a:ln>
                <a:solidFill>
                  <a:srgbClr val="000000"/>
                </a:solidFill>
                <a:effectLst/>
                <a:uLnTx/>
                <a:uFillTx/>
                <a:cs typeface="Arial" panose="020B0604020202020204" pitchFamily="34" charset="0"/>
              </a:endParaRPr>
            </a:p>
          </p:txBody>
        </p:sp>
      </p:grpSp>
      <p:grpSp>
        <p:nvGrpSpPr>
          <p:cNvPr id="4" name="Group 3"/>
          <p:cNvGrpSpPr/>
          <p:nvPr/>
        </p:nvGrpSpPr>
        <p:grpSpPr>
          <a:xfrm>
            <a:off x="5980500" y="1827002"/>
            <a:ext cx="2322787" cy="2712940"/>
            <a:chOff x="5980500" y="1827002"/>
            <a:chExt cx="2322787" cy="2712940"/>
          </a:xfrm>
        </p:grpSpPr>
        <p:pic>
          <p:nvPicPr>
            <p:cNvPr id="182" name="Picture 181"/>
            <p:cNvPicPr/>
            <p:nvPr/>
          </p:nvPicPr>
          <p:blipFill rotWithShape="1">
            <a:blip r:embed="rId6" cstate="print">
              <a:extLst>
                <a:ext uri="{28A0092B-C50C-407E-A947-70E740481C1C}">
                  <a14:useLocalDpi xmlns:a14="http://schemas.microsoft.com/office/drawing/2010/main" val="0"/>
                </a:ext>
              </a:extLst>
            </a:blip>
            <a:srcRect l="7241" r="7222"/>
            <a:stretch/>
          </p:blipFill>
          <p:spPr bwMode="auto">
            <a:xfrm>
              <a:off x="6015488" y="1827002"/>
              <a:ext cx="2252813" cy="16127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sp>
          <p:nvSpPr>
            <p:cNvPr id="185" name="Rounded Rectangle 184"/>
            <p:cNvSpPr/>
            <p:nvPr/>
          </p:nvSpPr>
          <p:spPr>
            <a:xfrm>
              <a:off x="5980500" y="3577322"/>
              <a:ext cx="2322787" cy="962620"/>
            </a:xfrm>
            <a:prstGeom prst="roundRect">
              <a:avLst/>
            </a:prstGeom>
            <a:solidFill>
              <a:srgbClr val="FED2D2"/>
            </a:solidFill>
            <a:ln w="1905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lvl="0" algn="ctr">
                <a:lnSpc>
                  <a:spcPct val="150000"/>
                </a:lnSpc>
                <a:buClrTx/>
                <a:defRPr/>
              </a:pPr>
              <a:r>
                <a:rPr lang="en-US" sz="2000">
                  <a:latin typeface="Arial" panose="020B0604020202020204" pitchFamily="34" charset="0"/>
                  <a:cs typeface="Arial" panose="020B0604020202020204" pitchFamily="34" charset="0"/>
                </a:rPr>
                <a:t>Săn bắn động vật </a:t>
              </a:r>
              <a:r>
                <a:rPr lang="en-US" sz="2000" smtClean="0">
                  <a:latin typeface="Arial" panose="020B0604020202020204" pitchFamily="34" charset="0"/>
                  <a:cs typeface="Arial" panose="020B0604020202020204" pitchFamily="34" charset="0"/>
                </a:rPr>
                <a:t>hoang dã</a:t>
              </a:r>
              <a:endParaRPr lang="en-US" sz="20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6888266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1"/>
                                        </p:tgtEl>
                                        <p:attrNameLst>
                                          <p:attrName>style.visibility</p:attrName>
                                        </p:attrNameLst>
                                      </p:cBhvr>
                                      <p:to>
                                        <p:strVal val="visible"/>
                                      </p:to>
                                    </p:set>
                                    <p:animEffect transition="in" filter="wipe(left)">
                                      <p:cBhvr>
                                        <p:cTn id="7" dur="500"/>
                                        <p:tgtEl>
                                          <p:spTgt spid="16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500" fill="hold"/>
                                        <p:tgtEl>
                                          <p:spTgt spid="4"/>
                                        </p:tgtEl>
                                        <p:attrNameLst>
                                          <p:attrName>ppt_w</p:attrName>
                                        </p:attrNameLst>
                                      </p:cBhvr>
                                      <p:tavLst>
                                        <p:tav tm="0">
                                          <p:val>
                                            <p:fltVal val="0"/>
                                          </p:val>
                                        </p:tav>
                                        <p:tav tm="100000">
                                          <p:val>
                                            <p:strVal val="#ppt_w"/>
                                          </p:val>
                                        </p:tav>
                                      </p:tavLst>
                                    </p:anim>
                                    <p:anim calcmode="lin" valueType="num">
                                      <p:cBhvr>
                                        <p:cTn id="27" dur="500" fill="hold"/>
                                        <p:tgtEl>
                                          <p:spTgt spid="4"/>
                                        </p:tgtEl>
                                        <p:attrNameLst>
                                          <p:attrName>ppt_h</p:attrName>
                                        </p:attrNameLst>
                                      </p:cBhvr>
                                      <p:tavLst>
                                        <p:tav tm="0">
                                          <p:val>
                                            <p:fltVal val="0"/>
                                          </p:val>
                                        </p:tav>
                                        <p:tav tm="100000">
                                          <p:val>
                                            <p:strVal val="#ppt_h"/>
                                          </p:val>
                                        </p:tav>
                                      </p:tavLst>
                                    </p:anim>
                                    <p:animEffect transition="in" filter="fade">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274049"/>
            <a:ext cx="9144000" cy="3323987"/>
          </a:xfrm>
          <a:prstGeom prst="rect">
            <a:avLst/>
          </a:prstGeom>
          <a:noFill/>
        </p:spPr>
        <p:txBody>
          <a:bodyPr wrap="square" rtlCol="0">
            <a:spAutoFit/>
          </a:bodyPr>
          <a:lstStyle/>
          <a:p>
            <a:pPr algn="ctr">
              <a:lnSpc>
                <a:spcPct val="150000"/>
              </a:lnSpc>
            </a:pPr>
            <a:r>
              <a:rPr lang="vi-VN" sz="3500" b="1">
                <a:solidFill>
                  <a:srgbClr val="C00000"/>
                </a:solidFill>
              </a:rPr>
              <a:t>VIẾT: </a:t>
            </a:r>
            <a:r>
              <a:rPr lang="vi-VN" sz="3500" b="1">
                <a:solidFill>
                  <a:srgbClr val="1D4858"/>
                </a:solidFill>
              </a:rPr>
              <a:t>VIẾT BÀI VĂN NGHỊ LUẬN </a:t>
            </a:r>
            <a:endParaRPr lang="en-US" sz="3500" b="1" smtClean="0">
              <a:solidFill>
                <a:srgbClr val="1D4858"/>
              </a:solidFill>
            </a:endParaRPr>
          </a:p>
          <a:p>
            <a:pPr algn="ctr">
              <a:lnSpc>
                <a:spcPct val="150000"/>
              </a:lnSpc>
            </a:pPr>
            <a:r>
              <a:rPr lang="vi-VN" sz="3500" b="1" smtClean="0">
                <a:solidFill>
                  <a:srgbClr val="1D4858"/>
                </a:solidFill>
              </a:rPr>
              <a:t>VỀ </a:t>
            </a:r>
            <a:r>
              <a:rPr lang="vi-VN" sz="3500" b="1">
                <a:solidFill>
                  <a:srgbClr val="1D4858"/>
                </a:solidFill>
              </a:rPr>
              <a:t>MỘT VẤN ĐỀ CẦN GIẢI QUYẾT </a:t>
            </a:r>
            <a:endParaRPr lang="en-US" sz="3500" b="1" smtClean="0">
              <a:solidFill>
                <a:srgbClr val="1D4858"/>
              </a:solidFill>
            </a:endParaRPr>
          </a:p>
          <a:p>
            <a:pPr algn="ctr">
              <a:lnSpc>
                <a:spcPct val="150000"/>
              </a:lnSpc>
            </a:pPr>
            <a:r>
              <a:rPr lang="vi-VN" sz="3500" b="1" smtClean="0">
                <a:solidFill>
                  <a:srgbClr val="1D4858"/>
                </a:solidFill>
              </a:rPr>
              <a:t>(</a:t>
            </a:r>
            <a:r>
              <a:rPr lang="vi-VN" sz="3500" b="1">
                <a:solidFill>
                  <a:srgbClr val="1D4858"/>
                </a:solidFill>
              </a:rPr>
              <a:t>CON NGƯỜI TRONG MỐI QUAN HỆ </a:t>
            </a:r>
            <a:endParaRPr lang="en-US" sz="3500" b="1" smtClean="0">
              <a:solidFill>
                <a:srgbClr val="1D4858"/>
              </a:solidFill>
            </a:endParaRPr>
          </a:p>
          <a:p>
            <a:pPr algn="ctr">
              <a:lnSpc>
                <a:spcPct val="150000"/>
              </a:lnSpc>
            </a:pPr>
            <a:r>
              <a:rPr lang="vi-VN" sz="3500" b="1" smtClean="0">
                <a:solidFill>
                  <a:srgbClr val="1D4858"/>
                </a:solidFill>
              </a:rPr>
              <a:t>VỚI </a:t>
            </a:r>
            <a:r>
              <a:rPr lang="vi-VN" sz="3500" b="1">
                <a:solidFill>
                  <a:srgbClr val="1D4858"/>
                </a:solidFill>
              </a:rPr>
              <a:t>TỰ NHIÊN)</a:t>
            </a:r>
            <a:endParaRPr lang="en-US" sz="3500" b="1">
              <a:solidFill>
                <a:srgbClr val="1D4858"/>
              </a:solidFill>
            </a:endParaRPr>
          </a:p>
        </p:txBody>
      </p:sp>
      <p:pic>
        <p:nvPicPr>
          <p:cNvPr id="1026" name="Picture 2" descr="https://static.vecteezy.com/system/resources/previews/002/859/246/non_2x/world-humanitarian-day-19-august-human-hands-holding-clean-earth-vector.jpg"/>
          <p:cNvPicPr>
            <a:picLocks noChangeAspect="1" noChangeArrowheads="1"/>
          </p:cNvPicPr>
          <p:nvPr/>
        </p:nvPicPr>
        <p:blipFill rotWithShape="1">
          <a:blip r:embed="rId2">
            <a:clrChange>
              <a:clrFrom>
                <a:srgbClr val="A5D3EB"/>
              </a:clrFrom>
              <a:clrTo>
                <a:srgbClr val="A5D3EB">
                  <a:alpha val="0"/>
                </a:srgbClr>
              </a:clrTo>
            </a:clrChange>
            <a:extLst>
              <a:ext uri="{28A0092B-C50C-407E-A947-70E740481C1C}">
                <a14:useLocalDpi xmlns:a14="http://schemas.microsoft.com/office/drawing/2010/main" val="0"/>
              </a:ext>
            </a:extLst>
          </a:blip>
          <a:srcRect t="24802"/>
          <a:stretch/>
        </p:blipFill>
        <p:spPr bwMode="auto">
          <a:xfrm>
            <a:off x="6313487" y="3067050"/>
            <a:ext cx="2529100" cy="187129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static.vecteezy.com/system/resources/previews/005/105/126/non_2x/young-woman-or-girl-embraces-green-planet-earth-with-care-love-illustration-of-earth-day-and-saving-planet-environment-conservation-energy-saving-concept-flat-vector.jpg"/>
          <p:cNvPicPr>
            <a:picLocks noChangeAspect="1" noChangeArrowheads="1"/>
          </p:cNvPicPr>
          <p:nvPr/>
        </p:nvPicPr>
        <p:blipFill rotWithShape="1">
          <a:blip r:embed="rId3">
            <a:clrChange>
              <a:clrFrom>
                <a:srgbClr val="F4FCED"/>
              </a:clrFrom>
              <a:clrTo>
                <a:srgbClr val="F4FCED">
                  <a:alpha val="0"/>
                </a:srgbClr>
              </a:clrTo>
            </a:clrChange>
            <a:extLst>
              <a:ext uri="{28A0092B-C50C-407E-A947-70E740481C1C}">
                <a14:useLocalDpi xmlns:a14="http://schemas.microsoft.com/office/drawing/2010/main" val="0"/>
              </a:ext>
            </a:extLst>
          </a:blip>
          <a:srcRect b="4951"/>
          <a:stretch/>
        </p:blipFill>
        <p:spPr bwMode="auto">
          <a:xfrm flipH="1">
            <a:off x="387347" y="2988838"/>
            <a:ext cx="2057402" cy="19555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7595835"/>
      </p:ext>
    </p:extLst>
  </p:cSld>
  <p:clrMapOvr>
    <a:masterClrMapping/>
  </p:clrMapOvr>
  <mc:AlternateContent xmlns:mc="http://schemas.openxmlformats.org/markup-compatibility/2006" xmlns:p14="http://schemas.microsoft.com/office/powerpoint/2010/main">
    <mc:Choice Requires="p14">
      <p:transition spd="med">
        <p14:gallery dir="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0" y="528150"/>
            <a:ext cx="9144000" cy="600164"/>
          </a:xfrm>
          <a:prstGeom prst="rect">
            <a:avLst/>
          </a:prstGeom>
          <a:noFill/>
        </p:spPr>
        <p:txBody>
          <a:bodyPr wrap="square" rtlCol="0">
            <a:spAutoFit/>
          </a:bodyPr>
          <a:lstStyle/>
          <a:p>
            <a:pPr algn="ctr"/>
            <a:r>
              <a:rPr lang="en-US" sz="3300" b="1" smtClean="0"/>
              <a:t>NỘI DUNG BÀI HỌC</a:t>
            </a:r>
            <a:endParaRPr lang="en-US" sz="3300" b="1"/>
          </a:p>
        </p:txBody>
      </p:sp>
      <p:pic>
        <p:nvPicPr>
          <p:cNvPr id="24" name="Picture 23"/>
          <p:cNvPicPr>
            <a:picLocks noChangeAspect="1"/>
          </p:cNvPicPr>
          <p:nvPr/>
        </p:nvPicPr>
        <p:blipFill rotWithShape="1">
          <a:blip r:embed="rId2">
            <a:clrChange>
              <a:clrFrom>
                <a:srgbClr val="F2F5E4"/>
              </a:clrFrom>
              <a:clrTo>
                <a:srgbClr val="F2F5E4">
                  <a:alpha val="0"/>
                </a:srgbClr>
              </a:clrTo>
            </a:clrChange>
            <a:extLst>
              <a:ext uri="{28A0092B-C50C-407E-A947-70E740481C1C}">
                <a14:useLocalDpi xmlns:a14="http://schemas.microsoft.com/office/drawing/2010/main" val="0"/>
              </a:ext>
            </a:extLst>
          </a:blip>
          <a:srcRect l="15962"/>
          <a:stretch/>
        </p:blipFill>
        <p:spPr>
          <a:xfrm>
            <a:off x="205740" y="1411948"/>
            <a:ext cx="4162456" cy="3302023"/>
          </a:xfrm>
          <a:prstGeom prst="rect">
            <a:avLst/>
          </a:prstGeom>
        </p:spPr>
      </p:pic>
      <p:grpSp>
        <p:nvGrpSpPr>
          <p:cNvPr id="41" name="Google Shape;1476;p34"/>
          <p:cNvGrpSpPr/>
          <p:nvPr/>
        </p:nvGrpSpPr>
        <p:grpSpPr>
          <a:xfrm rot="-9801116" flipH="1">
            <a:off x="8008357" y="360101"/>
            <a:ext cx="1021768" cy="1729404"/>
            <a:chOff x="10182427" y="839628"/>
            <a:chExt cx="614718" cy="1040447"/>
          </a:xfrm>
        </p:grpSpPr>
        <p:sp>
          <p:nvSpPr>
            <p:cNvPr id="42" name="Google Shape;1477;p34"/>
            <p:cNvSpPr/>
            <p:nvPr/>
          </p:nvSpPr>
          <p:spPr>
            <a:xfrm>
              <a:off x="10521891" y="1263875"/>
              <a:ext cx="275254" cy="428237"/>
            </a:xfrm>
            <a:custGeom>
              <a:avLst/>
              <a:gdLst/>
              <a:ahLst/>
              <a:cxnLst/>
              <a:rect l="l" t="t" r="r" b="b"/>
              <a:pathLst>
                <a:path w="275254" h="428237" extrusionOk="0">
                  <a:moveTo>
                    <a:pt x="554" y="428237"/>
                  </a:moveTo>
                  <a:cubicBezTo>
                    <a:pt x="-332" y="427350"/>
                    <a:pt x="111" y="426021"/>
                    <a:pt x="111" y="424691"/>
                  </a:cubicBezTo>
                  <a:cubicBezTo>
                    <a:pt x="554" y="418041"/>
                    <a:pt x="1441" y="410948"/>
                    <a:pt x="2327" y="404298"/>
                  </a:cubicBezTo>
                  <a:cubicBezTo>
                    <a:pt x="4544" y="381246"/>
                    <a:pt x="7648" y="357751"/>
                    <a:pt x="14297" y="335585"/>
                  </a:cubicBezTo>
                  <a:cubicBezTo>
                    <a:pt x="29813" y="285048"/>
                    <a:pt x="59071" y="239831"/>
                    <a:pt x="87000" y="195056"/>
                  </a:cubicBezTo>
                  <a:cubicBezTo>
                    <a:pt x="110938" y="158705"/>
                    <a:pt x="135320" y="122797"/>
                    <a:pt x="163692" y="89992"/>
                  </a:cubicBezTo>
                  <a:cubicBezTo>
                    <a:pt x="174775" y="77136"/>
                    <a:pt x="186301" y="64280"/>
                    <a:pt x="199157" y="53197"/>
                  </a:cubicBezTo>
                  <a:cubicBezTo>
                    <a:pt x="210683" y="43001"/>
                    <a:pt x="223539" y="35021"/>
                    <a:pt x="236395" y="27042"/>
                  </a:cubicBezTo>
                  <a:cubicBezTo>
                    <a:pt x="246147" y="20392"/>
                    <a:pt x="255901" y="13743"/>
                    <a:pt x="265210" y="6206"/>
                  </a:cubicBezTo>
                  <a:cubicBezTo>
                    <a:pt x="268313" y="3990"/>
                    <a:pt x="270529" y="1773"/>
                    <a:pt x="273633" y="0"/>
                  </a:cubicBezTo>
                  <a:cubicBezTo>
                    <a:pt x="274076" y="0"/>
                    <a:pt x="274076" y="0"/>
                    <a:pt x="274520" y="0"/>
                  </a:cubicBezTo>
                  <a:cubicBezTo>
                    <a:pt x="275406" y="443"/>
                    <a:pt x="275406" y="1330"/>
                    <a:pt x="274963" y="2217"/>
                  </a:cubicBezTo>
                  <a:cubicBezTo>
                    <a:pt x="265210" y="14629"/>
                    <a:pt x="251911" y="23939"/>
                    <a:pt x="240828" y="35021"/>
                  </a:cubicBezTo>
                  <a:cubicBezTo>
                    <a:pt x="232405" y="43444"/>
                    <a:pt x="224869" y="53197"/>
                    <a:pt x="218220" y="62950"/>
                  </a:cubicBezTo>
                  <a:cubicBezTo>
                    <a:pt x="204033" y="84672"/>
                    <a:pt x="190734" y="106394"/>
                    <a:pt x="175218" y="126787"/>
                  </a:cubicBezTo>
                  <a:cubicBezTo>
                    <a:pt x="144630" y="168458"/>
                    <a:pt x="112268" y="207912"/>
                    <a:pt x="83897" y="251356"/>
                  </a:cubicBezTo>
                  <a:cubicBezTo>
                    <a:pt x="70154" y="271749"/>
                    <a:pt x="58628" y="293471"/>
                    <a:pt x="48432" y="315636"/>
                  </a:cubicBezTo>
                  <a:cubicBezTo>
                    <a:pt x="41339" y="330266"/>
                    <a:pt x="36019" y="345782"/>
                    <a:pt x="28926" y="360411"/>
                  </a:cubicBezTo>
                  <a:cubicBezTo>
                    <a:pt x="21833" y="374597"/>
                    <a:pt x="12967" y="387896"/>
                    <a:pt x="8090" y="402968"/>
                  </a:cubicBezTo>
                  <a:cubicBezTo>
                    <a:pt x="4987" y="410948"/>
                    <a:pt x="3215" y="418928"/>
                    <a:pt x="2327" y="427350"/>
                  </a:cubicBezTo>
                  <a:cubicBezTo>
                    <a:pt x="2327" y="427794"/>
                    <a:pt x="1884" y="428237"/>
                    <a:pt x="1441" y="428237"/>
                  </a:cubicBezTo>
                  <a:cubicBezTo>
                    <a:pt x="998" y="428237"/>
                    <a:pt x="554" y="428237"/>
                    <a:pt x="554" y="42823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 name="Google Shape;1478;p34"/>
            <p:cNvSpPr/>
            <p:nvPr/>
          </p:nvSpPr>
          <p:spPr>
            <a:xfrm>
              <a:off x="10496328" y="1215222"/>
              <a:ext cx="249401" cy="419260"/>
            </a:xfrm>
            <a:custGeom>
              <a:avLst/>
              <a:gdLst/>
              <a:ahLst/>
              <a:cxnLst/>
              <a:rect l="l" t="t" r="r" b="b"/>
              <a:pathLst>
                <a:path w="249401" h="419260" extrusionOk="0">
                  <a:moveTo>
                    <a:pt x="406" y="418817"/>
                  </a:moveTo>
                  <a:cubicBezTo>
                    <a:pt x="-924" y="404631"/>
                    <a:pt x="1292" y="389558"/>
                    <a:pt x="3066" y="375372"/>
                  </a:cubicBezTo>
                  <a:cubicBezTo>
                    <a:pt x="3509" y="355423"/>
                    <a:pt x="6613" y="335474"/>
                    <a:pt x="11489" y="315969"/>
                  </a:cubicBezTo>
                  <a:cubicBezTo>
                    <a:pt x="15479" y="299567"/>
                    <a:pt x="21685" y="284051"/>
                    <a:pt x="28335" y="268535"/>
                  </a:cubicBezTo>
                  <a:cubicBezTo>
                    <a:pt x="42520" y="237503"/>
                    <a:pt x="58480" y="206915"/>
                    <a:pt x="78429" y="178986"/>
                  </a:cubicBezTo>
                  <a:cubicBezTo>
                    <a:pt x="98820" y="148841"/>
                    <a:pt x="123202" y="120913"/>
                    <a:pt x="150688" y="96531"/>
                  </a:cubicBezTo>
                  <a:cubicBezTo>
                    <a:pt x="159997" y="88551"/>
                    <a:pt x="169750" y="81015"/>
                    <a:pt x="179060" y="73479"/>
                  </a:cubicBezTo>
                  <a:cubicBezTo>
                    <a:pt x="187040" y="67272"/>
                    <a:pt x="195462" y="61953"/>
                    <a:pt x="202112" y="54416"/>
                  </a:cubicBezTo>
                  <a:cubicBezTo>
                    <a:pt x="213194" y="43333"/>
                    <a:pt x="222947" y="31364"/>
                    <a:pt x="232701" y="18951"/>
                  </a:cubicBezTo>
                  <a:cubicBezTo>
                    <a:pt x="238020" y="12745"/>
                    <a:pt x="242453" y="6095"/>
                    <a:pt x="247773" y="333"/>
                  </a:cubicBezTo>
                  <a:cubicBezTo>
                    <a:pt x="248217" y="-111"/>
                    <a:pt x="248659" y="-111"/>
                    <a:pt x="249103" y="333"/>
                  </a:cubicBezTo>
                  <a:cubicBezTo>
                    <a:pt x="249989" y="1219"/>
                    <a:pt x="248659" y="2549"/>
                    <a:pt x="248217" y="3879"/>
                  </a:cubicBezTo>
                  <a:cubicBezTo>
                    <a:pt x="237576" y="23828"/>
                    <a:pt x="224277" y="42447"/>
                    <a:pt x="211864" y="61509"/>
                  </a:cubicBezTo>
                  <a:cubicBezTo>
                    <a:pt x="204772" y="72592"/>
                    <a:pt x="199452" y="84118"/>
                    <a:pt x="191473" y="94757"/>
                  </a:cubicBezTo>
                  <a:cubicBezTo>
                    <a:pt x="178173" y="112046"/>
                    <a:pt x="160884" y="125789"/>
                    <a:pt x="144925" y="141305"/>
                  </a:cubicBezTo>
                  <a:cubicBezTo>
                    <a:pt x="124976" y="159924"/>
                    <a:pt x="106800" y="180759"/>
                    <a:pt x="91728" y="203368"/>
                  </a:cubicBezTo>
                  <a:cubicBezTo>
                    <a:pt x="79315" y="221987"/>
                    <a:pt x="69563" y="242823"/>
                    <a:pt x="59810" y="263215"/>
                  </a:cubicBezTo>
                  <a:cubicBezTo>
                    <a:pt x="46953" y="290700"/>
                    <a:pt x="34098" y="319072"/>
                    <a:pt x="26562" y="348331"/>
                  </a:cubicBezTo>
                  <a:cubicBezTo>
                    <a:pt x="23458" y="358970"/>
                    <a:pt x="20798" y="369166"/>
                    <a:pt x="16808" y="379362"/>
                  </a:cubicBezTo>
                  <a:cubicBezTo>
                    <a:pt x="12819" y="389558"/>
                    <a:pt x="7055" y="398868"/>
                    <a:pt x="3066" y="409507"/>
                  </a:cubicBezTo>
                  <a:cubicBezTo>
                    <a:pt x="2180" y="411724"/>
                    <a:pt x="1736" y="414384"/>
                    <a:pt x="1736" y="416600"/>
                  </a:cubicBezTo>
                  <a:cubicBezTo>
                    <a:pt x="1736" y="417487"/>
                    <a:pt x="1736" y="418373"/>
                    <a:pt x="1292" y="418817"/>
                  </a:cubicBezTo>
                  <a:cubicBezTo>
                    <a:pt x="1292" y="418817"/>
                    <a:pt x="850" y="419260"/>
                    <a:pt x="406" y="419260"/>
                  </a:cubicBezTo>
                  <a:cubicBezTo>
                    <a:pt x="850" y="418817"/>
                    <a:pt x="406" y="418817"/>
                    <a:pt x="406" y="41881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 name="Google Shape;1479;p34"/>
            <p:cNvSpPr/>
            <p:nvPr/>
          </p:nvSpPr>
          <p:spPr>
            <a:xfrm>
              <a:off x="10460582" y="1146976"/>
              <a:ext cx="270662" cy="381998"/>
            </a:xfrm>
            <a:custGeom>
              <a:avLst/>
              <a:gdLst/>
              <a:ahLst/>
              <a:cxnLst/>
              <a:rect l="l" t="t" r="r" b="b"/>
              <a:pathLst>
                <a:path w="270662" h="381998" extrusionOk="0">
                  <a:moveTo>
                    <a:pt x="2903" y="381555"/>
                  </a:moveTo>
                  <a:cubicBezTo>
                    <a:pt x="2460" y="379782"/>
                    <a:pt x="2460" y="378008"/>
                    <a:pt x="2016" y="376235"/>
                  </a:cubicBezTo>
                  <a:cubicBezTo>
                    <a:pt x="-643" y="360719"/>
                    <a:pt x="-200" y="344760"/>
                    <a:pt x="686" y="329244"/>
                  </a:cubicBezTo>
                  <a:cubicBezTo>
                    <a:pt x="2016" y="310625"/>
                    <a:pt x="4233" y="292006"/>
                    <a:pt x="10883" y="274274"/>
                  </a:cubicBezTo>
                  <a:cubicBezTo>
                    <a:pt x="25512" y="229056"/>
                    <a:pt x="52553" y="189159"/>
                    <a:pt x="77823" y="149704"/>
                  </a:cubicBezTo>
                  <a:cubicBezTo>
                    <a:pt x="95111" y="123549"/>
                    <a:pt x="116390" y="99167"/>
                    <a:pt x="142103" y="80991"/>
                  </a:cubicBezTo>
                  <a:cubicBezTo>
                    <a:pt x="167371" y="64588"/>
                    <a:pt x="194856" y="51733"/>
                    <a:pt x="220125" y="35330"/>
                  </a:cubicBezTo>
                  <a:cubicBezTo>
                    <a:pt x="233868" y="26464"/>
                    <a:pt x="247609" y="17154"/>
                    <a:pt x="260466" y="6515"/>
                  </a:cubicBezTo>
                  <a:cubicBezTo>
                    <a:pt x="264013" y="4298"/>
                    <a:pt x="270219" y="-2795"/>
                    <a:pt x="270662" y="1195"/>
                  </a:cubicBezTo>
                  <a:cubicBezTo>
                    <a:pt x="267558" y="7845"/>
                    <a:pt x="260909" y="13165"/>
                    <a:pt x="255589" y="18484"/>
                  </a:cubicBezTo>
                  <a:cubicBezTo>
                    <a:pt x="240960" y="32670"/>
                    <a:pt x="224115" y="44196"/>
                    <a:pt x="208155" y="56609"/>
                  </a:cubicBezTo>
                  <a:cubicBezTo>
                    <a:pt x="200619" y="62372"/>
                    <a:pt x="193083" y="67692"/>
                    <a:pt x="186434" y="73898"/>
                  </a:cubicBezTo>
                  <a:cubicBezTo>
                    <a:pt x="175351" y="84537"/>
                    <a:pt x="164711" y="96507"/>
                    <a:pt x="153185" y="106703"/>
                  </a:cubicBezTo>
                  <a:cubicBezTo>
                    <a:pt x="141659" y="117342"/>
                    <a:pt x="129690" y="127538"/>
                    <a:pt x="119050" y="139508"/>
                  </a:cubicBezTo>
                  <a:cubicBezTo>
                    <a:pt x="105750" y="155024"/>
                    <a:pt x="94225" y="171869"/>
                    <a:pt x="83142" y="188715"/>
                  </a:cubicBezTo>
                  <a:cubicBezTo>
                    <a:pt x="66296" y="214427"/>
                    <a:pt x="49894" y="240582"/>
                    <a:pt x="37037" y="268511"/>
                  </a:cubicBezTo>
                  <a:cubicBezTo>
                    <a:pt x="31275" y="280480"/>
                    <a:pt x="26842" y="292006"/>
                    <a:pt x="23295" y="304862"/>
                  </a:cubicBezTo>
                  <a:cubicBezTo>
                    <a:pt x="20193" y="314172"/>
                    <a:pt x="16202" y="323038"/>
                    <a:pt x="12656" y="332348"/>
                  </a:cubicBezTo>
                  <a:cubicBezTo>
                    <a:pt x="8223" y="344317"/>
                    <a:pt x="4676" y="356730"/>
                    <a:pt x="4233" y="369142"/>
                  </a:cubicBezTo>
                  <a:cubicBezTo>
                    <a:pt x="3790" y="372689"/>
                    <a:pt x="5563" y="381998"/>
                    <a:pt x="3347" y="381998"/>
                  </a:cubicBezTo>
                  <a:cubicBezTo>
                    <a:pt x="3347" y="381998"/>
                    <a:pt x="3347" y="381555"/>
                    <a:pt x="2903" y="38155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 name="Google Shape;1480;p34"/>
            <p:cNvSpPr/>
            <p:nvPr/>
          </p:nvSpPr>
          <p:spPr>
            <a:xfrm>
              <a:off x="10425290" y="937599"/>
              <a:ext cx="217582" cy="331152"/>
            </a:xfrm>
            <a:custGeom>
              <a:avLst/>
              <a:gdLst/>
              <a:ahLst/>
              <a:cxnLst/>
              <a:rect l="l" t="t" r="r" b="b"/>
              <a:pathLst>
                <a:path w="217582" h="331152" extrusionOk="0">
                  <a:moveTo>
                    <a:pt x="958" y="319626"/>
                  </a:moveTo>
                  <a:cubicBezTo>
                    <a:pt x="4504" y="304110"/>
                    <a:pt x="8937" y="288595"/>
                    <a:pt x="16917" y="274852"/>
                  </a:cubicBezTo>
                  <a:cubicBezTo>
                    <a:pt x="34206" y="243377"/>
                    <a:pt x="57702" y="216335"/>
                    <a:pt x="79867" y="188407"/>
                  </a:cubicBezTo>
                  <a:cubicBezTo>
                    <a:pt x="100702" y="163138"/>
                    <a:pt x="120651" y="136983"/>
                    <a:pt x="142817" y="112601"/>
                  </a:cubicBezTo>
                  <a:cubicBezTo>
                    <a:pt x="167642" y="87775"/>
                    <a:pt x="190251" y="69600"/>
                    <a:pt x="203106" y="35465"/>
                  </a:cubicBezTo>
                  <a:cubicBezTo>
                    <a:pt x="207539" y="24825"/>
                    <a:pt x="211530" y="13743"/>
                    <a:pt x="215077" y="2217"/>
                  </a:cubicBezTo>
                  <a:cubicBezTo>
                    <a:pt x="215519" y="1330"/>
                    <a:pt x="215077" y="0"/>
                    <a:pt x="216849" y="0"/>
                  </a:cubicBezTo>
                  <a:cubicBezTo>
                    <a:pt x="218180" y="443"/>
                    <a:pt x="217293" y="1773"/>
                    <a:pt x="217293" y="2660"/>
                  </a:cubicBezTo>
                  <a:cubicBezTo>
                    <a:pt x="214633" y="13743"/>
                    <a:pt x="212860" y="25269"/>
                    <a:pt x="209756" y="36351"/>
                  </a:cubicBezTo>
                  <a:cubicBezTo>
                    <a:pt x="205323" y="52754"/>
                    <a:pt x="198231" y="68713"/>
                    <a:pt x="189364" y="83342"/>
                  </a:cubicBezTo>
                  <a:cubicBezTo>
                    <a:pt x="182715" y="94425"/>
                    <a:pt x="173849" y="104178"/>
                    <a:pt x="166312" y="114817"/>
                  </a:cubicBezTo>
                  <a:cubicBezTo>
                    <a:pt x="159219" y="125457"/>
                    <a:pt x="153013" y="137426"/>
                    <a:pt x="145476" y="148065"/>
                  </a:cubicBezTo>
                  <a:cubicBezTo>
                    <a:pt x="128187" y="172447"/>
                    <a:pt x="109125" y="195500"/>
                    <a:pt x="89620" y="217665"/>
                  </a:cubicBezTo>
                  <a:cubicBezTo>
                    <a:pt x="67897" y="242490"/>
                    <a:pt x="43515" y="264213"/>
                    <a:pt x="21793" y="288595"/>
                  </a:cubicBezTo>
                  <a:cubicBezTo>
                    <a:pt x="12484" y="300121"/>
                    <a:pt x="6277" y="313863"/>
                    <a:pt x="3174" y="328492"/>
                  </a:cubicBezTo>
                  <a:cubicBezTo>
                    <a:pt x="2731" y="329379"/>
                    <a:pt x="3174" y="330709"/>
                    <a:pt x="1844" y="331152"/>
                  </a:cubicBezTo>
                  <a:cubicBezTo>
                    <a:pt x="-1703" y="330709"/>
                    <a:pt x="958" y="321399"/>
                    <a:pt x="958" y="319626"/>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 name="Google Shape;1481;p34"/>
            <p:cNvSpPr/>
            <p:nvPr/>
          </p:nvSpPr>
          <p:spPr>
            <a:xfrm>
              <a:off x="10306554" y="964793"/>
              <a:ext cx="101961" cy="303958"/>
            </a:xfrm>
            <a:custGeom>
              <a:avLst/>
              <a:gdLst/>
              <a:ahLst/>
              <a:cxnLst/>
              <a:rect l="l" t="t" r="r" b="b"/>
              <a:pathLst>
                <a:path w="101961" h="303958" extrusionOk="0">
                  <a:moveTo>
                    <a:pt x="100631" y="303958"/>
                  </a:moveTo>
                  <a:cubicBezTo>
                    <a:pt x="100188" y="303958"/>
                    <a:pt x="99745" y="303072"/>
                    <a:pt x="99745" y="302628"/>
                  </a:cubicBezTo>
                  <a:cubicBezTo>
                    <a:pt x="98415" y="296422"/>
                    <a:pt x="97528" y="290216"/>
                    <a:pt x="95755" y="284453"/>
                  </a:cubicBezTo>
                  <a:cubicBezTo>
                    <a:pt x="92651" y="272483"/>
                    <a:pt x="88662" y="260957"/>
                    <a:pt x="84672" y="249431"/>
                  </a:cubicBezTo>
                  <a:cubicBezTo>
                    <a:pt x="77579" y="229926"/>
                    <a:pt x="70486" y="209977"/>
                    <a:pt x="58073" y="193131"/>
                  </a:cubicBezTo>
                  <a:cubicBezTo>
                    <a:pt x="46104" y="174512"/>
                    <a:pt x="32361" y="156779"/>
                    <a:pt x="20392" y="137717"/>
                  </a:cubicBezTo>
                  <a:cubicBezTo>
                    <a:pt x="10639" y="121758"/>
                    <a:pt x="443" y="104026"/>
                    <a:pt x="1330" y="84520"/>
                  </a:cubicBezTo>
                  <a:cubicBezTo>
                    <a:pt x="1773" y="69447"/>
                    <a:pt x="2660" y="53932"/>
                    <a:pt x="1773" y="38859"/>
                  </a:cubicBezTo>
                  <a:cubicBezTo>
                    <a:pt x="1773" y="26003"/>
                    <a:pt x="0" y="13147"/>
                    <a:pt x="0" y="734"/>
                  </a:cubicBezTo>
                  <a:cubicBezTo>
                    <a:pt x="443" y="-152"/>
                    <a:pt x="1330" y="-152"/>
                    <a:pt x="1773" y="291"/>
                  </a:cubicBezTo>
                  <a:cubicBezTo>
                    <a:pt x="2217" y="734"/>
                    <a:pt x="2217" y="1178"/>
                    <a:pt x="2217" y="1621"/>
                  </a:cubicBezTo>
                  <a:cubicBezTo>
                    <a:pt x="4433" y="13147"/>
                    <a:pt x="6206" y="24673"/>
                    <a:pt x="8422" y="36199"/>
                  </a:cubicBezTo>
                  <a:cubicBezTo>
                    <a:pt x="11526" y="52158"/>
                    <a:pt x="16845" y="67231"/>
                    <a:pt x="22609" y="82303"/>
                  </a:cubicBezTo>
                  <a:cubicBezTo>
                    <a:pt x="28815" y="98706"/>
                    <a:pt x="35021" y="115108"/>
                    <a:pt x="43444" y="130181"/>
                  </a:cubicBezTo>
                  <a:cubicBezTo>
                    <a:pt x="54084" y="148357"/>
                    <a:pt x="66940" y="165202"/>
                    <a:pt x="77135" y="183821"/>
                  </a:cubicBezTo>
                  <a:cubicBezTo>
                    <a:pt x="78022" y="185595"/>
                    <a:pt x="78909" y="187368"/>
                    <a:pt x="79352" y="189141"/>
                  </a:cubicBezTo>
                  <a:cubicBezTo>
                    <a:pt x="88218" y="206430"/>
                    <a:pt x="93095" y="225936"/>
                    <a:pt x="96198" y="244998"/>
                  </a:cubicBezTo>
                  <a:cubicBezTo>
                    <a:pt x="98415" y="258297"/>
                    <a:pt x="100188" y="271597"/>
                    <a:pt x="100631" y="285339"/>
                  </a:cubicBezTo>
                  <a:cubicBezTo>
                    <a:pt x="100631" y="285339"/>
                    <a:pt x="100631" y="285339"/>
                    <a:pt x="100631" y="285339"/>
                  </a:cubicBezTo>
                  <a:cubicBezTo>
                    <a:pt x="100631" y="287112"/>
                    <a:pt x="101074" y="288443"/>
                    <a:pt x="101074" y="290216"/>
                  </a:cubicBezTo>
                  <a:cubicBezTo>
                    <a:pt x="101517" y="294205"/>
                    <a:pt x="101961" y="298639"/>
                    <a:pt x="101961" y="302628"/>
                  </a:cubicBezTo>
                  <a:cubicBezTo>
                    <a:pt x="101961" y="303072"/>
                    <a:pt x="101517" y="303958"/>
                    <a:pt x="100631" y="303958"/>
                  </a:cubicBezTo>
                  <a:cubicBezTo>
                    <a:pt x="100631" y="303958"/>
                    <a:pt x="100631" y="303958"/>
                    <a:pt x="100631" y="30395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1482;p34"/>
            <p:cNvSpPr/>
            <p:nvPr/>
          </p:nvSpPr>
          <p:spPr>
            <a:xfrm>
              <a:off x="10203263" y="1071834"/>
              <a:ext cx="214118" cy="309961"/>
            </a:xfrm>
            <a:custGeom>
              <a:avLst/>
              <a:gdLst/>
              <a:ahLst/>
              <a:cxnLst/>
              <a:rect l="l" t="t" r="r" b="b"/>
              <a:pathLst>
                <a:path w="214118" h="309961" extrusionOk="0">
                  <a:moveTo>
                    <a:pt x="212345" y="309075"/>
                  </a:moveTo>
                  <a:cubicBezTo>
                    <a:pt x="196830" y="282033"/>
                    <a:pt x="174221" y="259867"/>
                    <a:pt x="154272" y="236372"/>
                  </a:cubicBezTo>
                  <a:cubicBezTo>
                    <a:pt x="136540" y="215980"/>
                    <a:pt x="120580" y="193371"/>
                    <a:pt x="105508" y="170762"/>
                  </a:cubicBezTo>
                  <a:cubicBezTo>
                    <a:pt x="93981" y="153916"/>
                    <a:pt x="82899" y="137071"/>
                    <a:pt x="72260" y="119782"/>
                  </a:cubicBezTo>
                  <a:cubicBezTo>
                    <a:pt x="65610" y="109142"/>
                    <a:pt x="60733" y="97616"/>
                    <a:pt x="53640" y="87863"/>
                  </a:cubicBezTo>
                  <a:cubicBezTo>
                    <a:pt x="34578" y="61708"/>
                    <a:pt x="13299" y="36439"/>
                    <a:pt x="1330" y="6294"/>
                  </a:cubicBezTo>
                  <a:cubicBezTo>
                    <a:pt x="886" y="4521"/>
                    <a:pt x="0" y="2748"/>
                    <a:pt x="0" y="975"/>
                  </a:cubicBezTo>
                  <a:cubicBezTo>
                    <a:pt x="0" y="531"/>
                    <a:pt x="443" y="531"/>
                    <a:pt x="443" y="88"/>
                  </a:cubicBezTo>
                  <a:cubicBezTo>
                    <a:pt x="1330" y="-355"/>
                    <a:pt x="1773" y="975"/>
                    <a:pt x="2217" y="1861"/>
                  </a:cubicBezTo>
                  <a:cubicBezTo>
                    <a:pt x="3990" y="6294"/>
                    <a:pt x="5763" y="10727"/>
                    <a:pt x="7536" y="15161"/>
                  </a:cubicBezTo>
                  <a:cubicBezTo>
                    <a:pt x="23496" y="53728"/>
                    <a:pt x="64723" y="70574"/>
                    <a:pt x="88219" y="102936"/>
                  </a:cubicBezTo>
                  <a:cubicBezTo>
                    <a:pt x="116147" y="140174"/>
                    <a:pt x="144519" y="177412"/>
                    <a:pt x="170231" y="215980"/>
                  </a:cubicBezTo>
                  <a:cubicBezTo>
                    <a:pt x="186190" y="240805"/>
                    <a:pt x="203036" y="266074"/>
                    <a:pt x="208356" y="295332"/>
                  </a:cubicBezTo>
                  <a:cubicBezTo>
                    <a:pt x="210129" y="299765"/>
                    <a:pt x="212789" y="304198"/>
                    <a:pt x="214119" y="309075"/>
                  </a:cubicBezTo>
                  <a:cubicBezTo>
                    <a:pt x="214119" y="309518"/>
                    <a:pt x="213675" y="309962"/>
                    <a:pt x="213232" y="309962"/>
                  </a:cubicBezTo>
                  <a:cubicBezTo>
                    <a:pt x="213232" y="309518"/>
                    <a:pt x="212789" y="309518"/>
                    <a:pt x="212345" y="30907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 name="Google Shape;1483;p34"/>
            <p:cNvSpPr/>
            <p:nvPr/>
          </p:nvSpPr>
          <p:spPr>
            <a:xfrm>
              <a:off x="10182427" y="1175483"/>
              <a:ext cx="257632" cy="333986"/>
            </a:xfrm>
            <a:custGeom>
              <a:avLst/>
              <a:gdLst/>
              <a:ahLst/>
              <a:cxnLst/>
              <a:rect l="l" t="t" r="r" b="b"/>
              <a:pathLst>
                <a:path w="257632" h="333986" extrusionOk="0">
                  <a:moveTo>
                    <a:pt x="212345" y="273253"/>
                  </a:moveTo>
                  <a:cubicBezTo>
                    <a:pt x="201706" y="256850"/>
                    <a:pt x="189293" y="242221"/>
                    <a:pt x="175551" y="228478"/>
                  </a:cubicBezTo>
                  <a:cubicBezTo>
                    <a:pt x="162251" y="214736"/>
                    <a:pt x="146292" y="205426"/>
                    <a:pt x="131220" y="194343"/>
                  </a:cubicBezTo>
                  <a:cubicBezTo>
                    <a:pt x="116590" y="183261"/>
                    <a:pt x="102848" y="170405"/>
                    <a:pt x="91322" y="156219"/>
                  </a:cubicBezTo>
                  <a:cubicBezTo>
                    <a:pt x="72259" y="133167"/>
                    <a:pt x="56300" y="107898"/>
                    <a:pt x="42558" y="81300"/>
                  </a:cubicBezTo>
                  <a:cubicBezTo>
                    <a:pt x="29702" y="59134"/>
                    <a:pt x="15516" y="37412"/>
                    <a:pt x="4876" y="13916"/>
                  </a:cubicBezTo>
                  <a:cubicBezTo>
                    <a:pt x="3103" y="9927"/>
                    <a:pt x="1330" y="5937"/>
                    <a:pt x="0" y="1504"/>
                  </a:cubicBezTo>
                  <a:cubicBezTo>
                    <a:pt x="0" y="1060"/>
                    <a:pt x="0" y="617"/>
                    <a:pt x="443" y="174"/>
                  </a:cubicBezTo>
                  <a:cubicBezTo>
                    <a:pt x="886" y="-269"/>
                    <a:pt x="1773" y="174"/>
                    <a:pt x="1773" y="1060"/>
                  </a:cubicBezTo>
                  <a:cubicBezTo>
                    <a:pt x="4876" y="9927"/>
                    <a:pt x="8866" y="18793"/>
                    <a:pt x="13742" y="26329"/>
                  </a:cubicBezTo>
                  <a:cubicBezTo>
                    <a:pt x="20835" y="37855"/>
                    <a:pt x="30588" y="48051"/>
                    <a:pt x="39454" y="58247"/>
                  </a:cubicBezTo>
                  <a:cubicBezTo>
                    <a:pt x="58517" y="79970"/>
                    <a:pt x="77135" y="102135"/>
                    <a:pt x="97084" y="122971"/>
                  </a:cubicBezTo>
                  <a:cubicBezTo>
                    <a:pt x="124570" y="152229"/>
                    <a:pt x="156045" y="177941"/>
                    <a:pt x="184860" y="205870"/>
                  </a:cubicBezTo>
                  <a:cubicBezTo>
                    <a:pt x="209685" y="232468"/>
                    <a:pt x="229634" y="264386"/>
                    <a:pt x="241604" y="299408"/>
                  </a:cubicBezTo>
                  <a:cubicBezTo>
                    <a:pt x="244707" y="309161"/>
                    <a:pt x="248697" y="318470"/>
                    <a:pt x="254016" y="326893"/>
                  </a:cubicBezTo>
                  <a:cubicBezTo>
                    <a:pt x="255789" y="329996"/>
                    <a:pt x="259336" y="333543"/>
                    <a:pt x="256676" y="333986"/>
                  </a:cubicBezTo>
                  <a:cubicBezTo>
                    <a:pt x="238500" y="317140"/>
                    <a:pt x="226088" y="294532"/>
                    <a:pt x="212345" y="27325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 name="Google Shape;1484;p34"/>
            <p:cNvSpPr/>
            <p:nvPr/>
          </p:nvSpPr>
          <p:spPr>
            <a:xfrm>
              <a:off x="10185530" y="1309979"/>
              <a:ext cx="281501" cy="299677"/>
            </a:xfrm>
            <a:custGeom>
              <a:avLst/>
              <a:gdLst/>
              <a:ahLst/>
              <a:cxnLst/>
              <a:rect l="l" t="t" r="r" b="b"/>
              <a:pathLst>
                <a:path w="281501" h="299677" extrusionOk="0">
                  <a:moveTo>
                    <a:pt x="279728" y="298791"/>
                  </a:moveTo>
                  <a:cubicBezTo>
                    <a:pt x="269089" y="287708"/>
                    <a:pt x="257563" y="277955"/>
                    <a:pt x="246923" y="267316"/>
                  </a:cubicBezTo>
                  <a:cubicBezTo>
                    <a:pt x="239830" y="260223"/>
                    <a:pt x="232738" y="253573"/>
                    <a:pt x="225645" y="247367"/>
                  </a:cubicBezTo>
                  <a:cubicBezTo>
                    <a:pt x="211015" y="234067"/>
                    <a:pt x="194613" y="222985"/>
                    <a:pt x="179097" y="211015"/>
                  </a:cubicBezTo>
                  <a:cubicBezTo>
                    <a:pt x="166684" y="200819"/>
                    <a:pt x="154715" y="190180"/>
                    <a:pt x="141859" y="180427"/>
                  </a:cubicBezTo>
                  <a:cubicBezTo>
                    <a:pt x="120580" y="164468"/>
                    <a:pt x="98858" y="148952"/>
                    <a:pt x="79796" y="130333"/>
                  </a:cubicBezTo>
                  <a:cubicBezTo>
                    <a:pt x="60290" y="112157"/>
                    <a:pt x="49207" y="88219"/>
                    <a:pt x="35465" y="65610"/>
                  </a:cubicBezTo>
                  <a:cubicBezTo>
                    <a:pt x="23052" y="46548"/>
                    <a:pt x="11083" y="27485"/>
                    <a:pt x="2660" y="6650"/>
                  </a:cubicBezTo>
                  <a:cubicBezTo>
                    <a:pt x="1773" y="4876"/>
                    <a:pt x="886" y="3103"/>
                    <a:pt x="0" y="1330"/>
                  </a:cubicBezTo>
                  <a:cubicBezTo>
                    <a:pt x="0" y="887"/>
                    <a:pt x="0" y="443"/>
                    <a:pt x="443" y="0"/>
                  </a:cubicBezTo>
                  <a:cubicBezTo>
                    <a:pt x="886" y="0"/>
                    <a:pt x="1330" y="0"/>
                    <a:pt x="1773" y="443"/>
                  </a:cubicBezTo>
                  <a:cubicBezTo>
                    <a:pt x="4876" y="7536"/>
                    <a:pt x="8866" y="14186"/>
                    <a:pt x="12856" y="20392"/>
                  </a:cubicBezTo>
                  <a:cubicBezTo>
                    <a:pt x="24382" y="39455"/>
                    <a:pt x="37681" y="57187"/>
                    <a:pt x="53640" y="73146"/>
                  </a:cubicBezTo>
                  <a:cubicBezTo>
                    <a:pt x="72260" y="92208"/>
                    <a:pt x="91765" y="110827"/>
                    <a:pt x="111714" y="129003"/>
                  </a:cubicBezTo>
                  <a:cubicBezTo>
                    <a:pt x="134323" y="149395"/>
                    <a:pt x="160922" y="164911"/>
                    <a:pt x="183530" y="185747"/>
                  </a:cubicBezTo>
                  <a:cubicBezTo>
                    <a:pt x="212345" y="212789"/>
                    <a:pt x="240274" y="241160"/>
                    <a:pt x="263769" y="273079"/>
                  </a:cubicBezTo>
                  <a:cubicBezTo>
                    <a:pt x="269089" y="280172"/>
                    <a:pt x="274409" y="287708"/>
                    <a:pt x="279728" y="295244"/>
                  </a:cubicBezTo>
                  <a:cubicBezTo>
                    <a:pt x="280171" y="296574"/>
                    <a:pt x="281502" y="297461"/>
                    <a:pt x="281502" y="298791"/>
                  </a:cubicBezTo>
                  <a:cubicBezTo>
                    <a:pt x="281502" y="299234"/>
                    <a:pt x="281058" y="299677"/>
                    <a:pt x="280615" y="299677"/>
                  </a:cubicBezTo>
                  <a:cubicBezTo>
                    <a:pt x="280171" y="299234"/>
                    <a:pt x="280171" y="298791"/>
                    <a:pt x="279728" y="29879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 name="Google Shape;1485;p34"/>
            <p:cNvSpPr/>
            <p:nvPr/>
          </p:nvSpPr>
          <p:spPr>
            <a:xfrm>
              <a:off x="10207316" y="1421395"/>
              <a:ext cx="263472" cy="246778"/>
            </a:xfrm>
            <a:custGeom>
              <a:avLst/>
              <a:gdLst/>
              <a:ahLst/>
              <a:cxnLst/>
              <a:rect l="l" t="t" r="r" b="b"/>
              <a:pathLst>
                <a:path w="263472" h="246778" extrusionOk="0">
                  <a:moveTo>
                    <a:pt x="231787" y="232149"/>
                  </a:moveTo>
                  <a:cubicBezTo>
                    <a:pt x="218487" y="224613"/>
                    <a:pt x="206518" y="214417"/>
                    <a:pt x="193662" y="205994"/>
                  </a:cubicBezTo>
                  <a:cubicBezTo>
                    <a:pt x="171940" y="190478"/>
                    <a:pt x="146228" y="181169"/>
                    <a:pt x="126723" y="162993"/>
                  </a:cubicBezTo>
                  <a:cubicBezTo>
                    <a:pt x="116970" y="154570"/>
                    <a:pt x="108104" y="144374"/>
                    <a:pt x="100124" y="134178"/>
                  </a:cubicBezTo>
                  <a:cubicBezTo>
                    <a:pt x="83722" y="114229"/>
                    <a:pt x="68649" y="92950"/>
                    <a:pt x="54463" y="71228"/>
                  </a:cubicBezTo>
                  <a:cubicBezTo>
                    <a:pt x="42494" y="52609"/>
                    <a:pt x="27421" y="36206"/>
                    <a:pt x="13235" y="18917"/>
                  </a:cubicBezTo>
                  <a:cubicBezTo>
                    <a:pt x="8802" y="13598"/>
                    <a:pt x="4812" y="8278"/>
                    <a:pt x="822" y="2515"/>
                  </a:cubicBezTo>
                  <a:cubicBezTo>
                    <a:pt x="379" y="1628"/>
                    <a:pt x="-507" y="741"/>
                    <a:pt x="379" y="298"/>
                  </a:cubicBezTo>
                  <a:cubicBezTo>
                    <a:pt x="1266" y="-588"/>
                    <a:pt x="2153" y="741"/>
                    <a:pt x="2596" y="1185"/>
                  </a:cubicBezTo>
                  <a:cubicBezTo>
                    <a:pt x="9689" y="8721"/>
                    <a:pt x="16782" y="15814"/>
                    <a:pt x="24318" y="22464"/>
                  </a:cubicBezTo>
                  <a:cubicBezTo>
                    <a:pt x="58010" y="51722"/>
                    <a:pt x="85495" y="87187"/>
                    <a:pt x="116526" y="119549"/>
                  </a:cubicBezTo>
                  <a:cubicBezTo>
                    <a:pt x="133372" y="137281"/>
                    <a:pt x="155981" y="146590"/>
                    <a:pt x="176373" y="159446"/>
                  </a:cubicBezTo>
                  <a:cubicBezTo>
                    <a:pt x="206518" y="177179"/>
                    <a:pt x="226024" y="201561"/>
                    <a:pt x="245086" y="229933"/>
                  </a:cubicBezTo>
                  <a:cubicBezTo>
                    <a:pt x="248189" y="233922"/>
                    <a:pt x="252179" y="236582"/>
                    <a:pt x="255726" y="239685"/>
                  </a:cubicBezTo>
                  <a:cubicBezTo>
                    <a:pt x="258385" y="241902"/>
                    <a:pt x="266365" y="245892"/>
                    <a:pt x="262375" y="246778"/>
                  </a:cubicBezTo>
                  <a:cubicBezTo>
                    <a:pt x="252179" y="242789"/>
                    <a:pt x="241983" y="237912"/>
                    <a:pt x="231787" y="23214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 name="Google Shape;1486;p34"/>
            <p:cNvSpPr/>
            <p:nvPr/>
          </p:nvSpPr>
          <p:spPr>
            <a:xfrm>
              <a:off x="10435274" y="1017838"/>
              <a:ext cx="257402" cy="383906"/>
            </a:xfrm>
            <a:custGeom>
              <a:avLst/>
              <a:gdLst/>
              <a:ahLst/>
              <a:cxnLst/>
              <a:rect l="l" t="t" r="r" b="b"/>
              <a:pathLst>
                <a:path w="257402" h="383906" extrusionOk="0">
                  <a:moveTo>
                    <a:pt x="1170" y="383020"/>
                  </a:moveTo>
                  <a:cubicBezTo>
                    <a:pt x="726" y="382133"/>
                    <a:pt x="726" y="381246"/>
                    <a:pt x="726" y="380360"/>
                  </a:cubicBezTo>
                  <a:cubicBezTo>
                    <a:pt x="-160" y="367504"/>
                    <a:pt x="-604" y="354204"/>
                    <a:pt x="1613" y="340905"/>
                  </a:cubicBezTo>
                  <a:cubicBezTo>
                    <a:pt x="6046" y="317853"/>
                    <a:pt x="14912" y="295244"/>
                    <a:pt x="26882" y="274852"/>
                  </a:cubicBezTo>
                  <a:cubicBezTo>
                    <a:pt x="42397" y="250470"/>
                    <a:pt x="64120" y="230521"/>
                    <a:pt x="84512" y="210572"/>
                  </a:cubicBezTo>
                  <a:cubicBezTo>
                    <a:pt x="91161" y="204366"/>
                    <a:pt x="98255" y="197716"/>
                    <a:pt x="104904" y="191510"/>
                  </a:cubicBezTo>
                  <a:cubicBezTo>
                    <a:pt x="104904" y="191510"/>
                    <a:pt x="104904" y="191510"/>
                    <a:pt x="104904" y="191510"/>
                  </a:cubicBezTo>
                  <a:cubicBezTo>
                    <a:pt x="128400" y="169344"/>
                    <a:pt x="152338" y="147179"/>
                    <a:pt x="174947" y="123683"/>
                  </a:cubicBezTo>
                  <a:cubicBezTo>
                    <a:pt x="192236" y="106394"/>
                    <a:pt x="209082" y="88219"/>
                    <a:pt x="222381" y="67826"/>
                  </a:cubicBezTo>
                  <a:cubicBezTo>
                    <a:pt x="230804" y="55857"/>
                    <a:pt x="238783" y="43888"/>
                    <a:pt x="244103" y="30588"/>
                  </a:cubicBezTo>
                  <a:cubicBezTo>
                    <a:pt x="248536" y="20836"/>
                    <a:pt x="251640" y="10196"/>
                    <a:pt x="256073" y="443"/>
                  </a:cubicBezTo>
                  <a:cubicBezTo>
                    <a:pt x="256516" y="0"/>
                    <a:pt x="256960" y="0"/>
                    <a:pt x="256960" y="0"/>
                  </a:cubicBezTo>
                  <a:cubicBezTo>
                    <a:pt x="257402" y="0"/>
                    <a:pt x="257402" y="443"/>
                    <a:pt x="257402" y="887"/>
                  </a:cubicBezTo>
                  <a:cubicBezTo>
                    <a:pt x="257402" y="2217"/>
                    <a:pt x="256960" y="3990"/>
                    <a:pt x="256516" y="5320"/>
                  </a:cubicBezTo>
                  <a:cubicBezTo>
                    <a:pt x="248093" y="38125"/>
                    <a:pt x="234350" y="69156"/>
                    <a:pt x="217504" y="98415"/>
                  </a:cubicBezTo>
                  <a:cubicBezTo>
                    <a:pt x="209526" y="113044"/>
                    <a:pt x="201989" y="127673"/>
                    <a:pt x="191793" y="140972"/>
                  </a:cubicBezTo>
                  <a:cubicBezTo>
                    <a:pt x="173173" y="164911"/>
                    <a:pt x="148791" y="182643"/>
                    <a:pt x="126626" y="202592"/>
                  </a:cubicBezTo>
                  <a:cubicBezTo>
                    <a:pt x="104460" y="222098"/>
                    <a:pt x="83625" y="243377"/>
                    <a:pt x="63234" y="265099"/>
                  </a:cubicBezTo>
                  <a:cubicBezTo>
                    <a:pt x="51263" y="277512"/>
                    <a:pt x="38408" y="289924"/>
                    <a:pt x="28655" y="304554"/>
                  </a:cubicBezTo>
                  <a:cubicBezTo>
                    <a:pt x="16242" y="323173"/>
                    <a:pt x="6046" y="344452"/>
                    <a:pt x="3829" y="367060"/>
                  </a:cubicBezTo>
                  <a:cubicBezTo>
                    <a:pt x="3386" y="371937"/>
                    <a:pt x="2943" y="376813"/>
                    <a:pt x="2500" y="381690"/>
                  </a:cubicBezTo>
                  <a:cubicBezTo>
                    <a:pt x="2500" y="382576"/>
                    <a:pt x="2057" y="383906"/>
                    <a:pt x="1170" y="383906"/>
                  </a:cubicBezTo>
                  <a:cubicBezTo>
                    <a:pt x="1613" y="383463"/>
                    <a:pt x="1613" y="383463"/>
                    <a:pt x="1170" y="38302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 name="Google Shape;1487;p34"/>
            <p:cNvSpPr/>
            <p:nvPr/>
          </p:nvSpPr>
          <p:spPr>
            <a:xfrm>
              <a:off x="10411452" y="839628"/>
              <a:ext cx="210738" cy="1040447"/>
            </a:xfrm>
            <a:custGeom>
              <a:avLst/>
              <a:gdLst/>
              <a:ahLst/>
              <a:cxnLst/>
              <a:rect l="l" t="t" r="r" b="b"/>
              <a:pathLst>
                <a:path w="210738" h="1040447" extrusionOk="0">
                  <a:moveTo>
                    <a:pt x="210738" y="1036901"/>
                  </a:moveTo>
                  <a:cubicBezTo>
                    <a:pt x="210738" y="1037788"/>
                    <a:pt x="210295" y="1037788"/>
                    <a:pt x="209408" y="1038231"/>
                  </a:cubicBezTo>
                  <a:cubicBezTo>
                    <a:pt x="205861" y="1039561"/>
                    <a:pt x="202316" y="1040448"/>
                    <a:pt x="198769" y="1040448"/>
                  </a:cubicBezTo>
                  <a:cubicBezTo>
                    <a:pt x="196109" y="1040448"/>
                    <a:pt x="193892" y="1040448"/>
                    <a:pt x="191233" y="1039561"/>
                  </a:cubicBezTo>
                  <a:cubicBezTo>
                    <a:pt x="191233" y="1039561"/>
                    <a:pt x="191233" y="1039561"/>
                    <a:pt x="191233" y="1039561"/>
                  </a:cubicBezTo>
                  <a:lnTo>
                    <a:pt x="191233" y="1039561"/>
                  </a:lnTo>
                  <a:cubicBezTo>
                    <a:pt x="191233" y="1039561"/>
                    <a:pt x="191233" y="1039561"/>
                    <a:pt x="191233" y="1039561"/>
                  </a:cubicBezTo>
                  <a:cubicBezTo>
                    <a:pt x="191233" y="1039561"/>
                    <a:pt x="191233" y="1039561"/>
                    <a:pt x="191233" y="1039561"/>
                  </a:cubicBezTo>
                  <a:cubicBezTo>
                    <a:pt x="191233" y="1039561"/>
                    <a:pt x="190789" y="1039118"/>
                    <a:pt x="190789" y="1039118"/>
                  </a:cubicBezTo>
                  <a:cubicBezTo>
                    <a:pt x="177490" y="1027592"/>
                    <a:pt x="167737" y="1012963"/>
                    <a:pt x="157541" y="998777"/>
                  </a:cubicBezTo>
                  <a:cubicBezTo>
                    <a:pt x="140695" y="973508"/>
                    <a:pt x="126509" y="946023"/>
                    <a:pt x="113210" y="918538"/>
                  </a:cubicBezTo>
                  <a:cubicBezTo>
                    <a:pt x="93705" y="879083"/>
                    <a:pt x="78632" y="837855"/>
                    <a:pt x="65776" y="795741"/>
                  </a:cubicBezTo>
                  <a:cubicBezTo>
                    <a:pt x="36517" y="703089"/>
                    <a:pt x="19672" y="606891"/>
                    <a:pt x="8146" y="510693"/>
                  </a:cubicBezTo>
                  <a:cubicBezTo>
                    <a:pt x="3269" y="464589"/>
                    <a:pt x="2383" y="417154"/>
                    <a:pt x="166" y="370607"/>
                  </a:cubicBezTo>
                  <a:cubicBezTo>
                    <a:pt x="-277" y="340905"/>
                    <a:pt x="166" y="311647"/>
                    <a:pt x="1496" y="281945"/>
                  </a:cubicBezTo>
                  <a:cubicBezTo>
                    <a:pt x="2826" y="259779"/>
                    <a:pt x="4156" y="238057"/>
                    <a:pt x="7702" y="216335"/>
                  </a:cubicBezTo>
                  <a:cubicBezTo>
                    <a:pt x="8146" y="205252"/>
                    <a:pt x="7702" y="194170"/>
                    <a:pt x="8146" y="182644"/>
                  </a:cubicBezTo>
                  <a:cubicBezTo>
                    <a:pt x="9476" y="163581"/>
                    <a:pt x="11692" y="144519"/>
                    <a:pt x="14352" y="125457"/>
                  </a:cubicBezTo>
                  <a:cubicBezTo>
                    <a:pt x="17455" y="103291"/>
                    <a:pt x="22775" y="81569"/>
                    <a:pt x="27208" y="59404"/>
                  </a:cubicBezTo>
                  <a:cubicBezTo>
                    <a:pt x="31641" y="41671"/>
                    <a:pt x="32971" y="23495"/>
                    <a:pt x="31641" y="5320"/>
                  </a:cubicBezTo>
                  <a:cubicBezTo>
                    <a:pt x="31641" y="3546"/>
                    <a:pt x="31641" y="2217"/>
                    <a:pt x="31641" y="443"/>
                  </a:cubicBezTo>
                  <a:cubicBezTo>
                    <a:pt x="31641" y="0"/>
                    <a:pt x="32084" y="0"/>
                    <a:pt x="32084" y="0"/>
                  </a:cubicBezTo>
                  <a:cubicBezTo>
                    <a:pt x="32528" y="0"/>
                    <a:pt x="32528" y="443"/>
                    <a:pt x="32528" y="443"/>
                  </a:cubicBezTo>
                  <a:cubicBezTo>
                    <a:pt x="32528" y="2660"/>
                    <a:pt x="32971" y="5320"/>
                    <a:pt x="32971" y="7536"/>
                  </a:cubicBezTo>
                  <a:cubicBezTo>
                    <a:pt x="34745" y="26599"/>
                    <a:pt x="32971" y="45661"/>
                    <a:pt x="28981" y="64280"/>
                  </a:cubicBezTo>
                  <a:cubicBezTo>
                    <a:pt x="24548" y="85116"/>
                    <a:pt x="20558" y="106394"/>
                    <a:pt x="17899" y="127230"/>
                  </a:cubicBezTo>
                  <a:cubicBezTo>
                    <a:pt x="15239" y="151169"/>
                    <a:pt x="13022" y="175551"/>
                    <a:pt x="12579" y="199489"/>
                  </a:cubicBezTo>
                  <a:cubicBezTo>
                    <a:pt x="12579" y="215449"/>
                    <a:pt x="11249" y="231851"/>
                    <a:pt x="9032" y="247810"/>
                  </a:cubicBezTo>
                  <a:cubicBezTo>
                    <a:pt x="9032" y="249140"/>
                    <a:pt x="8589" y="250913"/>
                    <a:pt x="8589" y="252243"/>
                  </a:cubicBezTo>
                  <a:cubicBezTo>
                    <a:pt x="7259" y="271749"/>
                    <a:pt x="6373" y="291254"/>
                    <a:pt x="6373" y="310317"/>
                  </a:cubicBezTo>
                  <a:cubicBezTo>
                    <a:pt x="7259" y="333812"/>
                    <a:pt x="8589" y="357308"/>
                    <a:pt x="9919" y="380803"/>
                  </a:cubicBezTo>
                  <a:cubicBezTo>
                    <a:pt x="12579" y="426464"/>
                    <a:pt x="11249" y="472125"/>
                    <a:pt x="16125" y="517786"/>
                  </a:cubicBezTo>
                  <a:cubicBezTo>
                    <a:pt x="19229" y="552364"/>
                    <a:pt x="26322" y="586499"/>
                    <a:pt x="33414" y="620190"/>
                  </a:cubicBezTo>
                  <a:cubicBezTo>
                    <a:pt x="44497" y="673831"/>
                    <a:pt x="59127" y="726584"/>
                    <a:pt x="75973" y="778895"/>
                  </a:cubicBezTo>
                  <a:cubicBezTo>
                    <a:pt x="95034" y="837412"/>
                    <a:pt x="115427" y="895929"/>
                    <a:pt x="145572" y="950013"/>
                  </a:cubicBezTo>
                  <a:cubicBezTo>
                    <a:pt x="162861" y="981488"/>
                    <a:pt x="184583" y="1009859"/>
                    <a:pt x="209852" y="1034685"/>
                  </a:cubicBezTo>
                  <a:cubicBezTo>
                    <a:pt x="210295" y="1035128"/>
                    <a:pt x="210295" y="1035128"/>
                    <a:pt x="210738" y="1035571"/>
                  </a:cubicBezTo>
                  <a:cubicBezTo>
                    <a:pt x="210738" y="1035571"/>
                    <a:pt x="210738" y="1035571"/>
                    <a:pt x="210738" y="1035571"/>
                  </a:cubicBezTo>
                  <a:cubicBezTo>
                    <a:pt x="210738" y="1035571"/>
                    <a:pt x="210738" y="1035571"/>
                    <a:pt x="210738" y="1035571"/>
                  </a:cubicBezTo>
                  <a:cubicBezTo>
                    <a:pt x="210738" y="1035571"/>
                    <a:pt x="210738" y="1035571"/>
                    <a:pt x="210738" y="1035571"/>
                  </a:cubicBezTo>
                  <a:cubicBezTo>
                    <a:pt x="210738" y="1036458"/>
                    <a:pt x="210738" y="1036901"/>
                    <a:pt x="210738" y="103690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 name="Google Shape;1488;p34"/>
            <p:cNvSpPr/>
            <p:nvPr/>
          </p:nvSpPr>
          <p:spPr>
            <a:xfrm>
              <a:off x="10415433" y="967412"/>
              <a:ext cx="113662" cy="294948"/>
            </a:xfrm>
            <a:custGeom>
              <a:avLst/>
              <a:gdLst/>
              <a:ahLst/>
              <a:cxnLst/>
              <a:rect l="l" t="t" r="r" b="b"/>
              <a:pathLst>
                <a:path w="113662" h="294948" extrusionOk="0">
                  <a:moveTo>
                    <a:pt x="1505" y="294247"/>
                  </a:moveTo>
                  <a:cubicBezTo>
                    <a:pt x="-712" y="288927"/>
                    <a:pt x="175" y="283164"/>
                    <a:pt x="175" y="277401"/>
                  </a:cubicBezTo>
                  <a:cubicBezTo>
                    <a:pt x="175" y="260999"/>
                    <a:pt x="1505" y="245039"/>
                    <a:pt x="3721" y="228637"/>
                  </a:cubicBezTo>
                  <a:cubicBezTo>
                    <a:pt x="5495" y="210461"/>
                    <a:pt x="8598" y="192729"/>
                    <a:pt x="13031" y="174997"/>
                  </a:cubicBezTo>
                  <a:cubicBezTo>
                    <a:pt x="16578" y="161254"/>
                    <a:pt x="19237" y="147068"/>
                    <a:pt x="25001" y="133769"/>
                  </a:cubicBezTo>
                  <a:cubicBezTo>
                    <a:pt x="39630" y="104067"/>
                    <a:pt x="63568" y="79685"/>
                    <a:pt x="81744" y="52200"/>
                  </a:cubicBezTo>
                  <a:cubicBezTo>
                    <a:pt x="91053" y="39344"/>
                    <a:pt x="99033" y="25601"/>
                    <a:pt x="106569" y="11859"/>
                  </a:cubicBezTo>
                  <a:cubicBezTo>
                    <a:pt x="108786" y="7869"/>
                    <a:pt x="110559" y="4322"/>
                    <a:pt x="112332" y="333"/>
                  </a:cubicBezTo>
                  <a:cubicBezTo>
                    <a:pt x="112332" y="-111"/>
                    <a:pt x="112776" y="-111"/>
                    <a:pt x="113219" y="333"/>
                  </a:cubicBezTo>
                  <a:cubicBezTo>
                    <a:pt x="113662" y="333"/>
                    <a:pt x="113662" y="776"/>
                    <a:pt x="113662" y="1219"/>
                  </a:cubicBezTo>
                  <a:cubicBezTo>
                    <a:pt x="112332" y="3879"/>
                    <a:pt x="111002" y="6982"/>
                    <a:pt x="109673" y="9642"/>
                  </a:cubicBezTo>
                  <a:cubicBezTo>
                    <a:pt x="103466" y="22941"/>
                    <a:pt x="95930" y="35797"/>
                    <a:pt x="87950" y="48210"/>
                  </a:cubicBezTo>
                  <a:cubicBezTo>
                    <a:pt x="68888" y="77025"/>
                    <a:pt x="44506" y="102294"/>
                    <a:pt x="30320" y="134212"/>
                  </a:cubicBezTo>
                  <a:cubicBezTo>
                    <a:pt x="24114" y="147955"/>
                    <a:pt x="21454" y="163027"/>
                    <a:pt x="17908" y="177213"/>
                  </a:cubicBezTo>
                  <a:cubicBezTo>
                    <a:pt x="12144" y="201152"/>
                    <a:pt x="9041" y="225090"/>
                    <a:pt x="6825" y="249029"/>
                  </a:cubicBezTo>
                  <a:cubicBezTo>
                    <a:pt x="5938" y="261442"/>
                    <a:pt x="5495" y="273411"/>
                    <a:pt x="5052" y="285824"/>
                  </a:cubicBezTo>
                  <a:cubicBezTo>
                    <a:pt x="4165" y="289370"/>
                    <a:pt x="4608" y="297350"/>
                    <a:pt x="1505" y="29424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 name="Google Shape;1489;p34"/>
            <p:cNvSpPr/>
            <p:nvPr/>
          </p:nvSpPr>
          <p:spPr>
            <a:xfrm>
              <a:off x="10315420" y="1035946"/>
              <a:ext cx="106344" cy="290325"/>
            </a:xfrm>
            <a:custGeom>
              <a:avLst/>
              <a:gdLst/>
              <a:ahLst/>
              <a:cxnLst/>
              <a:rect l="l" t="t" r="r" b="b"/>
              <a:pathLst>
                <a:path w="106344" h="290325" extrusionOk="0">
                  <a:moveTo>
                    <a:pt x="103291" y="289993"/>
                  </a:moveTo>
                  <a:cubicBezTo>
                    <a:pt x="102848" y="289550"/>
                    <a:pt x="102404" y="289106"/>
                    <a:pt x="101961" y="288663"/>
                  </a:cubicBezTo>
                  <a:cubicBezTo>
                    <a:pt x="100188" y="277580"/>
                    <a:pt x="97528" y="266941"/>
                    <a:pt x="94868" y="256302"/>
                  </a:cubicBezTo>
                  <a:cubicBezTo>
                    <a:pt x="83342" y="216404"/>
                    <a:pt x="79796" y="174733"/>
                    <a:pt x="65166" y="135721"/>
                  </a:cubicBezTo>
                  <a:cubicBezTo>
                    <a:pt x="57630" y="113999"/>
                    <a:pt x="43887" y="95823"/>
                    <a:pt x="31032" y="77204"/>
                  </a:cubicBezTo>
                  <a:cubicBezTo>
                    <a:pt x="22165" y="63905"/>
                    <a:pt x="14629" y="50163"/>
                    <a:pt x="8422" y="35533"/>
                  </a:cubicBezTo>
                  <a:cubicBezTo>
                    <a:pt x="3546" y="24451"/>
                    <a:pt x="886" y="12481"/>
                    <a:pt x="0" y="512"/>
                  </a:cubicBezTo>
                  <a:cubicBezTo>
                    <a:pt x="0" y="69"/>
                    <a:pt x="886" y="-375"/>
                    <a:pt x="1330" y="512"/>
                  </a:cubicBezTo>
                  <a:cubicBezTo>
                    <a:pt x="3546" y="13811"/>
                    <a:pt x="6206" y="27110"/>
                    <a:pt x="11969" y="39080"/>
                  </a:cubicBezTo>
                  <a:cubicBezTo>
                    <a:pt x="18619" y="53709"/>
                    <a:pt x="26599" y="67895"/>
                    <a:pt x="35908" y="81194"/>
                  </a:cubicBezTo>
                  <a:cubicBezTo>
                    <a:pt x="51424" y="101587"/>
                    <a:pt x="66496" y="122422"/>
                    <a:pt x="73589" y="147247"/>
                  </a:cubicBezTo>
                  <a:cubicBezTo>
                    <a:pt x="84229" y="179166"/>
                    <a:pt x="88218" y="211971"/>
                    <a:pt x="96198" y="244332"/>
                  </a:cubicBezTo>
                  <a:cubicBezTo>
                    <a:pt x="100188" y="258075"/>
                    <a:pt x="103291" y="272261"/>
                    <a:pt x="105951" y="286447"/>
                  </a:cubicBezTo>
                  <a:cubicBezTo>
                    <a:pt x="105951" y="287777"/>
                    <a:pt x="106838" y="288663"/>
                    <a:pt x="105951" y="289993"/>
                  </a:cubicBezTo>
                  <a:cubicBezTo>
                    <a:pt x="105951" y="290436"/>
                    <a:pt x="104621" y="290436"/>
                    <a:pt x="103291" y="28999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 name="Google Shape;1490;p34"/>
            <p:cNvSpPr/>
            <p:nvPr/>
          </p:nvSpPr>
          <p:spPr>
            <a:xfrm>
              <a:off x="10297155" y="1207535"/>
              <a:ext cx="137370" cy="218591"/>
            </a:xfrm>
            <a:custGeom>
              <a:avLst/>
              <a:gdLst/>
              <a:ahLst/>
              <a:cxnLst/>
              <a:rect l="l" t="t" r="r" b="b"/>
              <a:pathLst>
                <a:path w="137370" h="218591" extrusionOk="0">
                  <a:moveTo>
                    <a:pt x="135742" y="218592"/>
                  </a:moveTo>
                  <a:cubicBezTo>
                    <a:pt x="133969" y="218148"/>
                    <a:pt x="133526" y="214602"/>
                    <a:pt x="133082" y="213272"/>
                  </a:cubicBezTo>
                  <a:cubicBezTo>
                    <a:pt x="129979" y="203519"/>
                    <a:pt x="127319" y="193766"/>
                    <a:pt x="123329" y="184457"/>
                  </a:cubicBezTo>
                  <a:cubicBezTo>
                    <a:pt x="113577" y="161405"/>
                    <a:pt x="98947" y="141456"/>
                    <a:pt x="85648" y="121064"/>
                  </a:cubicBezTo>
                  <a:cubicBezTo>
                    <a:pt x="74565" y="104218"/>
                    <a:pt x="63926" y="86929"/>
                    <a:pt x="52400" y="70526"/>
                  </a:cubicBezTo>
                  <a:cubicBezTo>
                    <a:pt x="38657" y="51464"/>
                    <a:pt x="23142" y="33288"/>
                    <a:pt x="9399" y="13783"/>
                  </a:cubicBezTo>
                  <a:cubicBezTo>
                    <a:pt x="6296" y="9350"/>
                    <a:pt x="3193" y="5360"/>
                    <a:pt x="89" y="927"/>
                  </a:cubicBezTo>
                  <a:cubicBezTo>
                    <a:pt x="-354" y="40"/>
                    <a:pt x="976" y="-403"/>
                    <a:pt x="1419" y="483"/>
                  </a:cubicBezTo>
                  <a:cubicBezTo>
                    <a:pt x="4079" y="4030"/>
                    <a:pt x="6739" y="8020"/>
                    <a:pt x="9399" y="11566"/>
                  </a:cubicBezTo>
                  <a:cubicBezTo>
                    <a:pt x="34224" y="45701"/>
                    <a:pt x="62596" y="78063"/>
                    <a:pt x="85648" y="113527"/>
                  </a:cubicBezTo>
                  <a:cubicBezTo>
                    <a:pt x="102937" y="138353"/>
                    <a:pt x="121113" y="163178"/>
                    <a:pt x="131309" y="191993"/>
                  </a:cubicBezTo>
                  <a:cubicBezTo>
                    <a:pt x="133082" y="197313"/>
                    <a:pt x="134855" y="202633"/>
                    <a:pt x="136186" y="208396"/>
                  </a:cubicBezTo>
                  <a:cubicBezTo>
                    <a:pt x="136629" y="211499"/>
                    <a:pt x="137959" y="214602"/>
                    <a:pt x="137072" y="217705"/>
                  </a:cubicBezTo>
                  <a:cubicBezTo>
                    <a:pt x="137072" y="217705"/>
                    <a:pt x="137072" y="217705"/>
                    <a:pt x="137072" y="217705"/>
                  </a:cubicBezTo>
                  <a:cubicBezTo>
                    <a:pt x="136629" y="218148"/>
                    <a:pt x="136186" y="218592"/>
                    <a:pt x="135742" y="218592"/>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 name="Google Shape;1491;p34"/>
            <p:cNvSpPr/>
            <p:nvPr/>
          </p:nvSpPr>
          <p:spPr>
            <a:xfrm>
              <a:off x="10282172" y="1322835"/>
              <a:ext cx="182705" cy="243829"/>
            </a:xfrm>
            <a:custGeom>
              <a:avLst/>
              <a:gdLst/>
              <a:ahLst/>
              <a:cxnLst/>
              <a:rect l="l" t="t" r="r" b="b"/>
              <a:pathLst>
                <a:path w="182705" h="243829" extrusionOk="0">
                  <a:moveTo>
                    <a:pt x="181313" y="243820"/>
                  </a:moveTo>
                  <a:cubicBezTo>
                    <a:pt x="179984" y="243377"/>
                    <a:pt x="179984" y="242047"/>
                    <a:pt x="179540" y="241160"/>
                  </a:cubicBezTo>
                  <a:cubicBezTo>
                    <a:pt x="175994" y="229191"/>
                    <a:pt x="170674" y="217222"/>
                    <a:pt x="165354" y="205696"/>
                  </a:cubicBezTo>
                  <a:cubicBezTo>
                    <a:pt x="153828" y="182200"/>
                    <a:pt x="138756" y="161365"/>
                    <a:pt x="124570" y="139643"/>
                  </a:cubicBezTo>
                  <a:cubicBezTo>
                    <a:pt x="109054" y="113044"/>
                    <a:pt x="92651" y="86445"/>
                    <a:pt x="71816" y="63837"/>
                  </a:cubicBezTo>
                  <a:cubicBezTo>
                    <a:pt x="55857" y="46104"/>
                    <a:pt x="36351" y="33248"/>
                    <a:pt x="18176" y="18176"/>
                  </a:cubicBezTo>
                  <a:cubicBezTo>
                    <a:pt x="13299" y="14186"/>
                    <a:pt x="8866" y="9753"/>
                    <a:pt x="4433" y="5320"/>
                  </a:cubicBezTo>
                  <a:cubicBezTo>
                    <a:pt x="3103" y="3990"/>
                    <a:pt x="1330" y="2217"/>
                    <a:pt x="0" y="887"/>
                  </a:cubicBezTo>
                  <a:cubicBezTo>
                    <a:pt x="0" y="887"/>
                    <a:pt x="0" y="443"/>
                    <a:pt x="0" y="0"/>
                  </a:cubicBezTo>
                  <a:cubicBezTo>
                    <a:pt x="443" y="0"/>
                    <a:pt x="886" y="0"/>
                    <a:pt x="886" y="0"/>
                  </a:cubicBezTo>
                  <a:cubicBezTo>
                    <a:pt x="2660" y="1773"/>
                    <a:pt x="3989" y="3103"/>
                    <a:pt x="5763" y="4876"/>
                  </a:cubicBezTo>
                  <a:cubicBezTo>
                    <a:pt x="11083" y="9753"/>
                    <a:pt x="16402" y="14629"/>
                    <a:pt x="21722" y="19062"/>
                  </a:cubicBezTo>
                  <a:cubicBezTo>
                    <a:pt x="38568" y="32805"/>
                    <a:pt x="56300" y="45218"/>
                    <a:pt x="71373" y="60733"/>
                  </a:cubicBezTo>
                  <a:cubicBezTo>
                    <a:pt x="94425" y="85559"/>
                    <a:pt x="113487" y="113487"/>
                    <a:pt x="131663" y="141859"/>
                  </a:cubicBezTo>
                  <a:cubicBezTo>
                    <a:pt x="149395" y="168458"/>
                    <a:pt x="168458" y="195056"/>
                    <a:pt x="178653" y="225645"/>
                  </a:cubicBezTo>
                  <a:cubicBezTo>
                    <a:pt x="179540" y="229191"/>
                    <a:pt x="185303" y="244264"/>
                    <a:pt x="181313" y="24382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 name="Google Shape;1492;p34"/>
            <p:cNvSpPr/>
            <p:nvPr/>
          </p:nvSpPr>
          <p:spPr>
            <a:xfrm>
              <a:off x="10277739" y="1437653"/>
              <a:ext cx="213382" cy="213873"/>
            </a:xfrm>
            <a:custGeom>
              <a:avLst/>
              <a:gdLst/>
              <a:ahLst/>
              <a:cxnLst/>
              <a:rect l="l" t="t" r="r" b="b"/>
              <a:pathLst>
                <a:path w="213382" h="213873" extrusionOk="0">
                  <a:moveTo>
                    <a:pt x="211458" y="213675"/>
                  </a:moveTo>
                  <a:cubicBezTo>
                    <a:pt x="208356" y="211015"/>
                    <a:pt x="207469" y="206582"/>
                    <a:pt x="205695" y="203036"/>
                  </a:cubicBezTo>
                  <a:cubicBezTo>
                    <a:pt x="200819" y="192396"/>
                    <a:pt x="194612" y="182644"/>
                    <a:pt x="187963" y="173334"/>
                  </a:cubicBezTo>
                  <a:cubicBezTo>
                    <a:pt x="175107" y="154715"/>
                    <a:pt x="158705" y="139643"/>
                    <a:pt x="143189" y="123683"/>
                  </a:cubicBezTo>
                  <a:cubicBezTo>
                    <a:pt x="130333" y="110384"/>
                    <a:pt x="117920" y="97085"/>
                    <a:pt x="104178" y="85116"/>
                  </a:cubicBezTo>
                  <a:cubicBezTo>
                    <a:pt x="81125" y="64723"/>
                    <a:pt x="56743" y="46104"/>
                    <a:pt x="31918" y="27929"/>
                  </a:cubicBezTo>
                  <a:cubicBezTo>
                    <a:pt x="20392" y="19949"/>
                    <a:pt x="9309" y="10640"/>
                    <a:pt x="0" y="443"/>
                  </a:cubicBezTo>
                  <a:cubicBezTo>
                    <a:pt x="0" y="443"/>
                    <a:pt x="0" y="0"/>
                    <a:pt x="0" y="0"/>
                  </a:cubicBezTo>
                  <a:cubicBezTo>
                    <a:pt x="443" y="0"/>
                    <a:pt x="443" y="0"/>
                    <a:pt x="886" y="0"/>
                  </a:cubicBezTo>
                  <a:cubicBezTo>
                    <a:pt x="3989" y="3103"/>
                    <a:pt x="7093" y="6206"/>
                    <a:pt x="10196" y="8866"/>
                  </a:cubicBezTo>
                  <a:cubicBezTo>
                    <a:pt x="17289" y="15073"/>
                    <a:pt x="24382" y="20392"/>
                    <a:pt x="31475" y="26155"/>
                  </a:cubicBezTo>
                  <a:cubicBezTo>
                    <a:pt x="51867" y="41228"/>
                    <a:pt x="72259" y="55857"/>
                    <a:pt x="91765" y="72260"/>
                  </a:cubicBezTo>
                  <a:cubicBezTo>
                    <a:pt x="114817" y="90878"/>
                    <a:pt x="136096" y="112157"/>
                    <a:pt x="157375" y="132550"/>
                  </a:cubicBezTo>
                  <a:cubicBezTo>
                    <a:pt x="178653" y="152942"/>
                    <a:pt x="198159" y="175551"/>
                    <a:pt x="210128" y="202593"/>
                  </a:cubicBezTo>
                  <a:cubicBezTo>
                    <a:pt x="211458" y="204809"/>
                    <a:pt x="215892" y="215449"/>
                    <a:pt x="211458" y="21367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 name="Google Shape;1493;p34"/>
            <p:cNvSpPr/>
            <p:nvPr/>
          </p:nvSpPr>
          <p:spPr>
            <a:xfrm>
              <a:off x="10313204" y="1540944"/>
              <a:ext cx="202266" cy="176437"/>
            </a:xfrm>
            <a:custGeom>
              <a:avLst/>
              <a:gdLst/>
              <a:ahLst/>
              <a:cxnLst/>
              <a:rect l="l" t="t" r="r" b="b"/>
              <a:pathLst>
                <a:path w="202266" h="176437" extrusionOk="0">
                  <a:moveTo>
                    <a:pt x="199046" y="175107"/>
                  </a:moveTo>
                  <a:cubicBezTo>
                    <a:pt x="182200" y="136983"/>
                    <a:pt x="144962" y="123683"/>
                    <a:pt x="113930" y="99745"/>
                  </a:cubicBezTo>
                  <a:cubicBezTo>
                    <a:pt x="93981" y="85115"/>
                    <a:pt x="78909" y="64280"/>
                    <a:pt x="58960" y="49651"/>
                  </a:cubicBezTo>
                  <a:cubicBezTo>
                    <a:pt x="41227" y="35908"/>
                    <a:pt x="18619" y="27485"/>
                    <a:pt x="5763" y="8423"/>
                  </a:cubicBezTo>
                  <a:cubicBezTo>
                    <a:pt x="3989" y="5763"/>
                    <a:pt x="1773" y="3546"/>
                    <a:pt x="0" y="887"/>
                  </a:cubicBezTo>
                  <a:cubicBezTo>
                    <a:pt x="0" y="443"/>
                    <a:pt x="0" y="443"/>
                    <a:pt x="443" y="0"/>
                  </a:cubicBezTo>
                  <a:cubicBezTo>
                    <a:pt x="886" y="0"/>
                    <a:pt x="1330" y="0"/>
                    <a:pt x="1330" y="443"/>
                  </a:cubicBezTo>
                  <a:cubicBezTo>
                    <a:pt x="2660" y="2217"/>
                    <a:pt x="3989" y="3546"/>
                    <a:pt x="4876" y="5320"/>
                  </a:cubicBezTo>
                  <a:cubicBezTo>
                    <a:pt x="11969" y="15516"/>
                    <a:pt x="21279" y="23939"/>
                    <a:pt x="32361" y="30145"/>
                  </a:cubicBezTo>
                  <a:cubicBezTo>
                    <a:pt x="43001" y="36351"/>
                    <a:pt x="53197" y="43001"/>
                    <a:pt x="62950" y="50094"/>
                  </a:cubicBezTo>
                  <a:cubicBezTo>
                    <a:pt x="83785" y="64280"/>
                    <a:pt x="99745" y="84229"/>
                    <a:pt x="120137" y="98858"/>
                  </a:cubicBezTo>
                  <a:cubicBezTo>
                    <a:pt x="148509" y="121023"/>
                    <a:pt x="187520" y="135653"/>
                    <a:pt x="201262" y="171561"/>
                  </a:cubicBezTo>
                  <a:cubicBezTo>
                    <a:pt x="201706" y="172891"/>
                    <a:pt x="202149" y="173777"/>
                    <a:pt x="202149" y="175107"/>
                  </a:cubicBezTo>
                  <a:cubicBezTo>
                    <a:pt x="202592" y="175994"/>
                    <a:pt x="201706" y="176437"/>
                    <a:pt x="200819" y="176437"/>
                  </a:cubicBezTo>
                  <a:cubicBezTo>
                    <a:pt x="199932" y="176437"/>
                    <a:pt x="199046" y="175994"/>
                    <a:pt x="199046" y="17510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 name="Google Shape;1494;p34"/>
            <p:cNvSpPr/>
            <p:nvPr/>
          </p:nvSpPr>
          <p:spPr>
            <a:xfrm>
              <a:off x="10462366" y="1193268"/>
              <a:ext cx="210102" cy="378707"/>
            </a:xfrm>
            <a:custGeom>
              <a:avLst/>
              <a:gdLst/>
              <a:ahLst/>
              <a:cxnLst/>
              <a:rect l="l" t="t" r="r" b="b"/>
              <a:pathLst>
                <a:path w="210102" h="378707" extrusionOk="0">
                  <a:moveTo>
                    <a:pt x="209475" y="121"/>
                  </a:moveTo>
                  <a:cubicBezTo>
                    <a:pt x="209919" y="-322"/>
                    <a:pt x="210361" y="564"/>
                    <a:pt x="209919" y="1007"/>
                  </a:cubicBezTo>
                  <a:cubicBezTo>
                    <a:pt x="204599" y="5440"/>
                    <a:pt x="198836" y="9874"/>
                    <a:pt x="193073" y="13863"/>
                  </a:cubicBezTo>
                  <a:cubicBezTo>
                    <a:pt x="178001" y="25833"/>
                    <a:pt x="162041" y="37359"/>
                    <a:pt x="146969" y="49328"/>
                  </a:cubicBezTo>
                  <a:cubicBezTo>
                    <a:pt x="96431" y="89226"/>
                    <a:pt x="60080" y="144640"/>
                    <a:pt x="34368" y="203157"/>
                  </a:cubicBezTo>
                  <a:cubicBezTo>
                    <a:pt x="21955" y="232858"/>
                    <a:pt x="10429" y="263447"/>
                    <a:pt x="5109" y="295365"/>
                  </a:cubicBezTo>
                  <a:cubicBezTo>
                    <a:pt x="2006" y="315757"/>
                    <a:pt x="4223" y="336593"/>
                    <a:pt x="5553" y="357428"/>
                  </a:cubicBezTo>
                  <a:cubicBezTo>
                    <a:pt x="5996" y="364078"/>
                    <a:pt x="6440" y="370284"/>
                    <a:pt x="7326" y="376491"/>
                  </a:cubicBezTo>
                  <a:cubicBezTo>
                    <a:pt x="7326" y="377377"/>
                    <a:pt x="6883" y="378707"/>
                    <a:pt x="5553" y="378707"/>
                  </a:cubicBezTo>
                  <a:cubicBezTo>
                    <a:pt x="4223" y="378707"/>
                    <a:pt x="3336" y="377377"/>
                    <a:pt x="3336" y="376491"/>
                  </a:cubicBezTo>
                  <a:cubicBezTo>
                    <a:pt x="1120" y="354769"/>
                    <a:pt x="-653" y="332603"/>
                    <a:pt x="233" y="310438"/>
                  </a:cubicBezTo>
                  <a:cubicBezTo>
                    <a:pt x="1563" y="294922"/>
                    <a:pt x="5553" y="280292"/>
                    <a:pt x="9542" y="265220"/>
                  </a:cubicBezTo>
                  <a:cubicBezTo>
                    <a:pt x="34811" y="179661"/>
                    <a:pt x="80473" y="96319"/>
                    <a:pt x="152731" y="41792"/>
                  </a:cubicBezTo>
                  <a:cubicBezTo>
                    <a:pt x="171794" y="28493"/>
                    <a:pt x="190413" y="13863"/>
                    <a:pt x="209475" y="12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 name="Google Shape;1495;p34"/>
            <p:cNvSpPr/>
            <p:nvPr/>
          </p:nvSpPr>
          <p:spPr>
            <a:xfrm>
              <a:off x="10432453" y="1104284"/>
              <a:ext cx="217418" cy="332125"/>
            </a:xfrm>
            <a:custGeom>
              <a:avLst/>
              <a:gdLst/>
              <a:ahLst/>
              <a:cxnLst/>
              <a:rect l="l" t="t" r="r" b="b"/>
              <a:pathLst>
                <a:path w="217418" h="332125" extrusionOk="0">
                  <a:moveTo>
                    <a:pt x="217222" y="0"/>
                  </a:moveTo>
                  <a:cubicBezTo>
                    <a:pt x="217222" y="0"/>
                    <a:pt x="217665" y="443"/>
                    <a:pt x="217222" y="887"/>
                  </a:cubicBezTo>
                  <a:cubicBezTo>
                    <a:pt x="215892" y="3103"/>
                    <a:pt x="214563" y="5320"/>
                    <a:pt x="213232" y="7980"/>
                  </a:cubicBezTo>
                  <a:cubicBezTo>
                    <a:pt x="209686" y="14186"/>
                    <a:pt x="205696" y="19949"/>
                    <a:pt x="201263" y="25712"/>
                  </a:cubicBezTo>
                  <a:cubicBezTo>
                    <a:pt x="187076" y="45661"/>
                    <a:pt x="170674" y="63837"/>
                    <a:pt x="152942" y="80239"/>
                  </a:cubicBezTo>
                  <a:cubicBezTo>
                    <a:pt x="125901" y="104621"/>
                    <a:pt x="96198" y="126343"/>
                    <a:pt x="71816" y="154272"/>
                  </a:cubicBezTo>
                  <a:cubicBezTo>
                    <a:pt x="42114" y="187077"/>
                    <a:pt x="19949" y="227418"/>
                    <a:pt x="9753" y="270419"/>
                  </a:cubicBezTo>
                  <a:cubicBezTo>
                    <a:pt x="6206" y="286378"/>
                    <a:pt x="5763" y="302337"/>
                    <a:pt x="4877" y="318740"/>
                  </a:cubicBezTo>
                  <a:cubicBezTo>
                    <a:pt x="4877" y="322286"/>
                    <a:pt x="4433" y="326276"/>
                    <a:pt x="4433" y="329822"/>
                  </a:cubicBezTo>
                  <a:cubicBezTo>
                    <a:pt x="4433" y="331152"/>
                    <a:pt x="3547" y="332482"/>
                    <a:pt x="2217" y="332039"/>
                  </a:cubicBezTo>
                  <a:cubicBezTo>
                    <a:pt x="887" y="332039"/>
                    <a:pt x="0" y="330709"/>
                    <a:pt x="0" y="329379"/>
                  </a:cubicBezTo>
                  <a:cubicBezTo>
                    <a:pt x="0" y="323616"/>
                    <a:pt x="444" y="317410"/>
                    <a:pt x="444" y="311647"/>
                  </a:cubicBezTo>
                  <a:cubicBezTo>
                    <a:pt x="1330" y="292141"/>
                    <a:pt x="3547" y="272635"/>
                    <a:pt x="9753" y="254016"/>
                  </a:cubicBezTo>
                  <a:cubicBezTo>
                    <a:pt x="18176" y="228304"/>
                    <a:pt x="29702" y="203922"/>
                    <a:pt x="45217" y="181757"/>
                  </a:cubicBezTo>
                  <a:cubicBezTo>
                    <a:pt x="75363" y="137426"/>
                    <a:pt x="120137" y="106838"/>
                    <a:pt x="159149" y="70930"/>
                  </a:cubicBezTo>
                  <a:cubicBezTo>
                    <a:pt x="173335" y="57630"/>
                    <a:pt x="186190" y="43001"/>
                    <a:pt x="197717" y="27485"/>
                  </a:cubicBezTo>
                  <a:cubicBezTo>
                    <a:pt x="203922" y="18619"/>
                    <a:pt x="210572" y="10196"/>
                    <a:pt x="216335" y="887"/>
                  </a:cubicBezTo>
                  <a:cubicBezTo>
                    <a:pt x="216779" y="0"/>
                    <a:pt x="217222" y="0"/>
                    <a:pt x="217222" y="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 name="Google Shape;1496;p34"/>
            <p:cNvSpPr/>
            <p:nvPr/>
          </p:nvSpPr>
          <p:spPr>
            <a:xfrm>
              <a:off x="10523150" y="1324609"/>
              <a:ext cx="217736" cy="363070"/>
            </a:xfrm>
            <a:custGeom>
              <a:avLst/>
              <a:gdLst/>
              <a:ahLst/>
              <a:cxnLst/>
              <a:rect l="l" t="t" r="r" b="b"/>
              <a:pathLst>
                <a:path w="217736" h="363070" extrusionOk="0">
                  <a:moveTo>
                    <a:pt x="217403" y="0"/>
                  </a:moveTo>
                  <a:cubicBezTo>
                    <a:pt x="217847" y="443"/>
                    <a:pt x="217847" y="887"/>
                    <a:pt x="217403" y="1330"/>
                  </a:cubicBezTo>
                  <a:cubicBezTo>
                    <a:pt x="214300" y="5763"/>
                    <a:pt x="211640" y="10640"/>
                    <a:pt x="208981" y="15073"/>
                  </a:cubicBezTo>
                  <a:cubicBezTo>
                    <a:pt x="204104" y="23939"/>
                    <a:pt x="199671" y="32805"/>
                    <a:pt x="194351" y="41671"/>
                  </a:cubicBezTo>
                  <a:cubicBezTo>
                    <a:pt x="181052" y="62950"/>
                    <a:pt x="164650" y="81569"/>
                    <a:pt x="150020" y="101518"/>
                  </a:cubicBezTo>
                  <a:cubicBezTo>
                    <a:pt x="122092" y="137426"/>
                    <a:pt x="95050" y="173334"/>
                    <a:pt x="72441" y="213232"/>
                  </a:cubicBezTo>
                  <a:cubicBezTo>
                    <a:pt x="63575" y="228304"/>
                    <a:pt x="55153" y="243820"/>
                    <a:pt x="48059" y="259336"/>
                  </a:cubicBezTo>
                  <a:cubicBezTo>
                    <a:pt x="42296" y="272635"/>
                    <a:pt x="37420" y="285935"/>
                    <a:pt x="30771" y="299234"/>
                  </a:cubicBezTo>
                  <a:cubicBezTo>
                    <a:pt x="23233" y="314750"/>
                    <a:pt x="14811" y="328936"/>
                    <a:pt x="8161" y="344895"/>
                  </a:cubicBezTo>
                  <a:cubicBezTo>
                    <a:pt x="5945" y="349771"/>
                    <a:pt x="4172" y="355534"/>
                    <a:pt x="2398" y="360854"/>
                  </a:cubicBezTo>
                  <a:cubicBezTo>
                    <a:pt x="1955" y="361741"/>
                    <a:pt x="1955" y="363071"/>
                    <a:pt x="1068" y="363071"/>
                  </a:cubicBezTo>
                  <a:cubicBezTo>
                    <a:pt x="-3808" y="361741"/>
                    <a:pt x="9492" y="333369"/>
                    <a:pt x="11264" y="329379"/>
                  </a:cubicBezTo>
                  <a:cubicBezTo>
                    <a:pt x="22791" y="307657"/>
                    <a:pt x="33874" y="286378"/>
                    <a:pt x="41853" y="263326"/>
                  </a:cubicBezTo>
                  <a:cubicBezTo>
                    <a:pt x="61359" y="217665"/>
                    <a:pt x="88844" y="175107"/>
                    <a:pt x="118102" y="135209"/>
                  </a:cubicBezTo>
                  <a:cubicBezTo>
                    <a:pt x="141598" y="103291"/>
                    <a:pt x="168197" y="73146"/>
                    <a:pt x="190362" y="40785"/>
                  </a:cubicBezTo>
                  <a:cubicBezTo>
                    <a:pt x="197898" y="30145"/>
                    <a:pt x="204548" y="18619"/>
                    <a:pt x="211197" y="7093"/>
                  </a:cubicBezTo>
                  <a:cubicBezTo>
                    <a:pt x="212528" y="4876"/>
                    <a:pt x="213857" y="2660"/>
                    <a:pt x="215630" y="443"/>
                  </a:cubicBezTo>
                  <a:cubicBezTo>
                    <a:pt x="216517" y="0"/>
                    <a:pt x="216961" y="0"/>
                    <a:pt x="217403" y="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 name="Google Shape;1497;p34"/>
            <p:cNvSpPr/>
            <p:nvPr/>
          </p:nvSpPr>
          <p:spPr>
            <a:xfrm>
              <a:off x="10538405" y="1497132"/>
              <a:ext cx="51987" cy="113411"/>
            </a:xfrm>
            <a:custGeom>
              <a:avLst/>
              <a:gdLst/>
              <a:ahLst/>
              <a:cxnLst/>
              <a:rect l="l" t="t" r="r" b="b"/>
              <a:pathLst>
                <a:path w="51987" h="113411" extrusionOk="0">
                  <a:moveTo>
                    <a:pt x="50981" y="367"/>
                  </a:moveTo>
                  <a:cubicBezTo>
                    <a:pt x="51423" y="-519"/>
                    <a:pt x="52310" y="367"/>
                    <a:pt x="51867" y="1254"/>
                  </a:cubicBezTo>
                  <a:cubicBezTo>
                    <a:pt x="39010" y="26523"/>
                    <a:pt x="23938" y="51348"/>
                    <a:pt x="11969" y="77503"/>
                  </a:cubicBezTo>
                  <a:cubicBezTo>
                    <a:pt x="8422" y="85926"/>
                    <a:pt x="5762" y="94792"/>
                    <a:pt x="3546" y="103658"/>
                  </a:cubicBezTo>
                  <a:cubicBezTo>
                    <a:pt x="2659" y="106762"/>
                    <a:pt x="1773" y="109865"/>
                    <a:pt x="886" y="112968"/>
                  </a:cubicBezTo>
                  <a:cubicBezTo>
                    <a:pt x="886" y="113411"/>
                    <a:pt x="443" y="113411"/>
                    <a:pt x="443" y="113411"/>
                  </a:cubicBezTo>
                  <a:cubicBezTo>
                    <a:pt x="0" y="113411"/>
                    <a:pt x="0" y="112968"/>
                    <a:pt x="0" y="112525"/>
                  </a:cubicBezTo>
                  <a:cubicBezTo>
                    <a:pt x="443" y="110751"/>
                    <a:pt x="886" y="108978"/>
                    <a:pt x="1329" y="107205"/>
                  </a:cubicBezTo>
                  <a:cubicBezTo>
                    <a:pt x="4433" y="95679"/>
                    <a:pt x="7536" y="83710"/>
                    <a:pt x="12412" y="72627"/>
                  </a:cubicBezTo>
                  <a:cubicBezTo>
                    <a:pt x="23052" y="50018"/>
                    <a:pt x="35465" y="27852"/>
                    <a:pt x="47877" y="5687"/>
                  </a:cubicBezTo>
                  <a:cubicBezTo>
                    <a:pt x="48764" y="3914"/>
                    <a:pt x="50093" y="2141"/>
                    <a:pt x="50981" y="36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 name="Google Shape;1498;p34"/>
            <p:cNvSpPr/>
            <p:nvPr/>
          </p:nvSpPr>
          <p:spPr>
            <a:xfrm>
              <a:off x="10624961" y="1331137"/>
              <a:ext cx="102293" cy="141869"/>
            </a:xfrm>
            <a:custGeom>
              <a:avLst/>
              <a:gdLst/>
              <a:ahLst/>
              <a:cxnLst/>
              <a:rect l="l" t="t" r="r" b="b"/>
              <a:pathLst>
                <a:path w="102293" h="141869" extrusionOk="0">
                  <a:moveTo>
                    <a:pt x="101407" y="121"/>
                  </a:moveTo>
                  <a:cubicBezTo>
                    <a:pt x="101851" y="-322"/>
                    <a:pt x="102293" y="564"/>
                    <a:pt x="102293" y="1007"/>
                  </a:cubicBezTo>
                  <a:cubicBezTo>
                    <a:pt x="100963" y="2337"/>
                    <a:pt x="100077" y="4111"/>
                    <a:pt x="98747" y="5441"/>
                  </a:cubicBezTo>
                  <a:cubicBezTo>
                    <a:pt x="93427" y="13420"/>
                    <a:pt x="88108" y="22286"/>
                    <a:pt x="83231" y="30266"/>
                  </a:cubicBezTo>
                  <a:cubicBezTo>
                    <a:pt x="75252" y="43122"/>
                    <a:pt x="65942" y="55091"/>
                    <a:pt x="55746" y="66174"/>
                  </a:cubicBezTo>
                  <a:cubicBezTo>
                    <a:pt x="39343" y="85680"/>
                    <a:pt x="23384" y="105629"/>
                    <a:pt x="9642" y="127351"/>
                  </a:cubicBezTo>
                  <a:cubicBezTo>
                    <a:pt x="6539" y="132227"/>
                    <a:pt x="3879" y="136660"/>
                    <a:pt x="1218" y="141537"/>
                  </a:cubicBezTo>
                  <a:cubicBezTo>
                    <a:pt x="1218" y="141980"/>
                    <a:pt x="776" y="141980"/>
                    <a:pt x="332" y="141537"/>
                  </a:cubicBezTo>
                  <a:cubicBezTo>
                    <a:pt x="-111" y="141093"/>
                    <a:pt x="-111" y="140650"/>
                    <a:pt x="332" y="140650"/>
                  </a:cubicBezTo>
                  <a:cubicBezTo>
                    <a:pt x="2992" y="135774"/>
                    <a:pt x="6095" y="130897"/>
                    <a:pt x="8756" y="126464"/>
                  </a:cubicBezTo>
                  <a:cubicBezTo>
                    <a:pt x="21611" y="105185"/>
                    <a:pt x="37127" y="85236"/>
                    <a:pt x="52199" y="65287"/>
                  </a:cubicBezTo>
                  <a:cubicBezTo>
                    <a:pt x="69489" y="44009"/>
                    <a:pt x="84118" y="21400"/>
                    <a:pt x="101407" y="12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 name="Google Shape;1499;p34"/>
            <p:cNvSpPr/>
            <p:nvPr/>
          </p:nvSpPr>
          <p:spPr>
            <a:xfrm>
              <a:off x="10533528" y="1343553"/>
              <a:ext cx="160598" cy="265217"/>
            </a:xfrm>
            <a:custGeom>
              <a:avLst/>
              <a:gdLst/>
              <a:ahLst/>
              <a:cxnLst/>
              <a:rect l="l" t="t" r="r" b="b"/>
              <a:pathLst>
                <a:path w="160598" h="265217" extrusionOk="0">
                  <a:moveTo>
                    <a:pt x="159591" y="118"/>
                  </a:moveTo>
                  <a:cubicBezTo>
                    <a:pt x="160035" y="-325"/>
                    <a:pt x="160922" y="561"/>
                    <a:pt x="160478" y="1448"/>
                  </a:cubicBezTo>
                  <a:cubicBezTo>
                    <a:pt x="155158" y="8097"/>
                    <a:pt x="149839" y="14747"/>
                    <a:pt x="144519" y="20953"/>
                  </a:cubicBezTo>
                  <a:cubicBezTo>
                    <a:pt x="131663" y="37799"/>
                    <a:pt x="117921" y="54645"/>
                    <a:pt x="105508" y="71934"/>
                  </a:cubicBezTo>
                  <a:cubicBezTo>
                    <a:pt x="86889" y="98089"/>
                    <a:pt x="69599" y="125131"/>
                    <a:pt x="52753" y="152616"/>
                  </a:cubicBezTo>
                  <a:cubicBezTo>
                    <a:pt x="38568" y="175669"/>
                    <a:pt x="25268" y="198721"/>
                    <a:pt x="14629" y="223546"/>
                  </a:cubicBezTo>
                  <a:cubicBezTo>
                    <a:pt x="9753" y="236402"/>
                    <a:pt x="5319" y="249258"/>
                    <a:pt x="1330" y="262114"/>
                  </a:cubicBezTo>
                  <a:cubicBezTo>
                    <a:pt x="1330" y="263000"/>
                    <a:pt x="886" y="263887"/>
                    <a:pt x="886" y="264774"/>
                  </a:cubicBezTo>
                  <a:cubicBezTo>
                    <a:pt x="886" y="265217"/>
                    <a:pt x="886" y="265217"/>
                    <a:pt x="444" y="265217"/>
                  </a:cubicBezTo>
                  <a:cubicBezTo>
                    <a:pt x="444" y="265217"/>
                    <a:pt x="444" y="265217"/>
                    <a:pt x="444" y="265217"/>
                  </a:cubicBezTo>
                  <a:cubicBezTo>
                    <a:pt x="0" y="265217"/>
                    <a:pt x="0" y="264774"/>
                    <a:pt x="0" y="264331"/>
                  </a:cubicBezTo>
                  <a:cubicBezTo>
                    <a:pt x="886" y="259454"/>
                    <a:pt x="2660" y="254578"/>
                    <a:pt x="3989" y="250145"/>
                  </a:cubicBezTo>
                  <a:cubicBezTo>
                    <a:pt x="14629" y="212463"/>
                    <a:pt x="33692" y="178328"/>
                    <a:pt x="53641" y="145080"/>
                  </a:cubicBezTo>
                  <a:cubicBezTo>
                    <a:pt x="72702" y="113162"/>
                    <a:pt x="93095" y="81687"/>
                    <a:pt x="115704" y="51985"/>
                  </a:cubicBezTo>
                  <a:cubicBezTo>
                    <a:pt x="124127" y="41789"/>
                    <a:pt x="133437" y="31593"/>
                    <a:pt x="141859" y="21397"/>
                  </a:cubicBezTo>
                  <a:cubicBezTo>
                    <a:pt x="147179" y="14747"/>
                    <a:pt x="152498" y="8541"/>
                    <a:pt x="157819" y="1891"/>
                  </a:cubicBezTo>
                  <a:cubicBezTo>
                    <a:pt x="158261" y="1448"/>
                    <a:pt x="159148" y="1004"/>
                    <a:pt x="159591" y="11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 name="Google Shape;1500;p34"/>
            <p:cNvSpPr/>
            <p:nvPr/>
          </p:nvSpPr>
          <p:spPr>
            <a:xfrm>
              <a:off x="10499405" y="1305546"/>
              <a:ext cx="192189" cy="323172"/>
            </a:xfrm>
            <a:custGeom>
              <a:avLst/>
              <a:gdLst/>
              <a:ahLst/>
              <a:cxnLst/>
              <a:rect l="l" t="t" r="r" b="b"/>
              <a:pathLst>
                <a:path w="192189" h="323172" extrusionOk="0">
                  <a:moveTo>
                    <a:pt x="191942" y="0"/>
                  </a:moveTo>
                  <a:cubicBezTo>
                    <a:pt x="192828" y="887"/>
                    <a:pt x="191054" y="1773"/>
                    <a:pt x="191054" y="2660"/>
                  </a:cubicBezTo>
                  <a:cubicBezTo>
                    <a:pt x="184848" y="11969"/>
                    <a:pt x="176869" y="19506"/>
                    <a:pt x="169333" y="27485"/>
                  </a:cubicBezTo>
                  <a:cubicBezTo>
                    <a:pt x="147167" y="46991"/>
                    <a:pt x="124115" y="66496"/>
                    <a:pt x="105939" y="90435"/>
                  </a:cubicBezTo>
                  <a:cubicBezTo>
                    <a:pt x="80227" y="126787"/>
                    <a:pt x="58505" y="165798"/>
                    <a:pt x="43433" y="207912"/>
                  </a:cubicBezTo>
                  <a:cubicBezTo>
                    <a:pt x="31020" y="241160"/>
                    <a:pt x="26143" y="276625"/>
                    <a:pt x="8855" y="308100"/>
                  </a:cubicBezTo>
                  <a:cubicBezTo>
                    <a:pt x="6638" y="312090"/>
                    <a:pt x="4864" y="315637"/>
                    <a:pt x="3535" y="320070"/>
                  </a:cubicBezTo>
                  <a:cubicBezTo>
                    <a:pt x="3091" y="321399"/>
                    <a:pt x="2648" y="322729"/>
                    <a:pt x="1761" y="323173"/>
                  </a:cubicBezTo>
                  <a:cubicBezTo>
                    <a:pt x="1319" y="323173"/>
                    <a:pt x="1319" y="323173"/>
                    <a:pt x="875" y="323173"/>
                  </a:cubicBezTo>
                  <a:cubicBezTo>
                    <a:pt x="-3558" y="318740"/>
                    <a:pt x="10185" y="297461"/>
                    <a:pt x="12401" y="290811"/>
                  </a:cubicBezTo>
                  <a:cubicBezTo>
                    <a:pt x="19494" y="275295"/>
                    <a:pt x="23040" y="258449"/>
                    <a:pt x="27917" y="242047"/>
                  </a:cubicBezTo>
                  <a:cubicBezTo>
                    <a:pt x="38113" y="203922"/>
                    <a:pt x="53186" y="167128"/>
                    <a:pt x="73135" y="132993"/>
                  </a:cubicBezTo>
                  <a:cubicBezTo>
                    <a:pt x="82887" y="115704"/>
                    <a:pt x="93084" y="98415"/>
                    <a:pt x="105496" y="82899"/>
                  </a:cubicBezTo>
                  <a:cubicBezTo>
                    <a:pt x="124115" y="58517"/>
                    <a:pt x="148497" y="39455"/>
                    <a:pt x="171993" y="19949"/>
                  </a:cubicBezTo>
                  <a:cubicBezTo>
                    <a:pt x="178199" y="14186"/>
                    <a:pt x="183962" y="8423"/>
                    <a:pt x="189725" y="2217"/>
                  </a:cubicBezTo>
                  <a:cubicBezTo>
                    <a:pt x="190168" y="1773"/>
                    <a:pt x="191054" y="887"/>
                    <a:pt x="191498" y="443"/>
                  </a:cubicBezTo>
                  <a:cubicBezTo>
                    <a:pt x="191498" y="0"/>
                    <a:pt x="191942" y="0"/>
                    <a:pt x="191942" y="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 name="Google Shape;1501;p34"/>
            <p:cNvSpPr/>
            <p:nvPr/>
          </p:nvSpPr>
          <p:spPr>
            <a:xfrm>
              <a:off x="10523578" y="1237277"/>
              <a:ext cx="202789" cy="247366"/>
            </a:xfrm>
            <a:custGeom>
              <a:avLst/>
              <a:gdLst/>
              <a:ahLst/>
              <a:cxnLst/>
              <a:rect l="l" t="t" r="r" b="b"/>
              <a:pathLst>
                <a:path w="202789" h="247366" extrusionOk="0">
                  <a:moveTo>
                    <a:pt x="202790" y="1330"/>
                  </a:moveTo>
                  <a:cubicBezTo>
                    <a:pt x="202790" y="1773"/>
                    <a:pt x="202790" y="1773"/>
                    <a:pt x="202790" y="2217"/>
                  </a:cubicBezTo>
                  <a:cubicBezTo>
                    <a:pt x="201459" y="3546"/>
                    <a:pt x="200129" y="4876"/>
                    <a:pt x="198800" y="6206"/>
                  </a:cubicBezTo>
                  <a:cubicBezTo>
                    <a:pt x="191707" y="14186"/>
                    <a:pt x="184613" y="22165"/>
                    <a:pt x="177077" y="29702"/>
                  </a:cubicBezTo>
                  <a:cubicBezTo>
                    <a:pt x="152253" y="58960"/>
                    <a:pt x="119891" y="80239"/>
                    <a:pt x="92406" y="107281"/>
                  </a:cubicBezTo>
                  <a:cubicBezTo>
                    <a:pt x="63147" y="139199"/>
                    <a:pt x="38321" y="175551"/>
                    <a:pt x="17486" y="213675"/>
                  </a:cubicBezTo>
                  <a:cubicBezTo>
                    <a:pt x="12610" y="222541"/>
                    <a:pt x="8177" y="231851"/>
                    <a:pt x="3744" y="241160"/>
                  </a:cubicBezTo>
                  <a:cubicBezTo>
                    <a:pt x="2856" y="243377"/>
                    <a:pt x="1970" y="245594"/>
                    <a:pt x="640" y="247367"/>
                  </a:cubicBezTo>
                  <a:cubicBezTo>
                    <a:pt x="640" y="247367"/>
                    <a:pt x="197" y="247367"/>
                    <a:pt x="197" y="247367"/>
                  </a:cubicBezTo>
                  <a:cubicBezTo>
                    <a:pt x="-247" y="246923"/>
                    <a:pt x="197" y="246480"/>
                    <a:pt x="197" y="246037"/>
                  </a:cubicBezTo>
                  <a:cubicBezTo>
                    <a:pt x="1970" y="241604"/>
                    <a:pt x="4187" y="237171"/>
                    <a:pt x="5960" y="232738"/>
                  </a:cubicBezTo>
                  <a:cubicBezTo>
                    <a:pt x="13497" y="216335"/>
                    <a:pt x="21919" y="200819"/>
                    <a:pt x="31229" y="185303"/>
                  </a:cubicBezTo>
                  <a:cubicBezTo>
                    <a:pt x="46745" y="159148"/>
                    <a:pt x="64033" y="133879"/>
                    <a:pt x="83540" y="110384"/>
                  </a:cubicBezTo>
                  <a:cubicBezTo>
                    <a:pt x="111025" y="78023"/>
                    <a:pt x="148262" y="55857"/>
                    <a:pt x="177077" y="24825"/>
                  </a:cubicBezTo>
                  <a:cubicBezTo>
                    <a:pt x="182841" y="19062"/>
                    <a:pt x="189046" y="13299"/>
                    <a:pt x="194367" y="7093"/>
                  </a:cubicBezTo>
                  <a:cubicBezTo>
                    <a:pt x="196584" y="4876"/>
                    <a:pt x="198800" y="2660"/>
                    <a:pt x="201017" y="0"/>
                  </a:cubicBezTo>
                  <a:cubicBezTo>
                    <a:pt x="202346" y="887"/>
                    <a:pt x="202790" y="887"/>
                    <a:pt x="202790" y="133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 name="Google Shape;1502;p34"/>
            <p:cNvSpPr/>
            <p:nvPr/>
          </p:nvSpPr>
          <p:spPr>
            <a:xfrm>
              <a:off x="10642937" y="1291607"/>
              <a:ext cx="36645" cy="33334"/>
            </a:xfrm>
            <a:custGeom>
              <a:avLst/>
              <a:gdLst/>
              <a:ahLst/>
              <a:cxnLst/>
              <a:rect l="l" t="t" r="r" b="b"/>
              <a:pathLst>
                <a:path w="36645" h="33334" extrusionOk="0">
                  <a:moveTo>
                    <a:pt x="36440" y="197"/>
                  </a:moveTo>
                  <a:cubicBezTo>
                    <a:pt x="37328" y="1527"/>
                    <a:pt x="35111" y="2414"/>
                    <a:pt x="34224" y="3744"/>
                  </a:cubicBezTo>
                  <a:cubicBezTo>
                    <a:pt x="29348" y="8620"/>
                    <a:pt x="24915" y="13496"/>
                    <a:pt x="19595" y="18373"/>
                  </a:cubicBezTo>
                  <a:cubicBezTo>
                    <a:pt x="13832" y="23693"/>
                    <a:pt x="8069" y="28569"/>
                    <a:pt x="1419" y="33002"/>
                  </a:cubicBezTo>
                  <a:cubicBezTo>
                    <a:pt x="975" y="33445"/>
                    <a:pt x="533" y="33445"/>
                    <a:pt x="89" y="33002"/>
                  </a:cubicBezTo>
                  <a:cubicBezTo>
                    <a:pt x="-354" y="32115"/>
                    <a:pt x="975" y="31672"/>
                    <a:pt x="1419" y="31229"/>
                  </a:cubicBezTo>
                  <a:cubicBezTo>
                    <a:pt x="7182" y="26352"/>
                    <a:pt x="12946" y="21033"/>
                    <a:pt x="18708" y="16156"/>
                  </a:cubicBezTo>
                  <a:cubicBezTo>
                    <a:pt x="24471" y="10836"/>
                    <a:pt x="29791" y="5517"/>
                    <a:pt x="35111" y="197"/>
                  </a:cubicBezTo>
                  <a:cubicBezTo>
                    <a:pt x="35998" y="-246"/>
                    <a:pt x="36440" y="197"/>
                    <a:pt x="36440" y="19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 name="Google Shape;1503;p34"/>
            <p:cNvSpPr/>
            <p:nvPr/>
          </p:nvSpPr>
          <p:spPr>
            <a:xfrm>
              <a:off x="10660578" y="1312107"/>
              <a:ext cx="3650" cy="3635"/>
            </a:xfrm>
            <a:custGeom>
              <a:avLst/>
              <a:gdLst/>
              <a:ahLst/>
              <a:cxnLst/>
              <a:rect l="l" t="t" r="r" b="b"/>
              <a:pathLst>
                <a:path w="3650" h="3635" extrusionOk="0">
                  <a:moveTo>
                    <a:pt x="2396" y="89"/>
                  </a:moveTo>
                  <a:cubicBezTo>
                    <a:pt x="3283" y="-354"/>
                    <a:pt x="4170" y="976"/>
                    <a:pt x="3283" y="1419"/>
                  </a:cubicBezTo>
                  <a:cubicBezTo>
                    <a:pt x="2396" y="2306"/>
                    <a:pt x="1510" y="3636"/>
                    <a:pt x="180" y="3636"/>
                  </a:cubicBezTo>
                  <a:cubicBezTo>
                    <a:pt x="-707" y="2749"/>
                    <a:pt x="1953" y="976"/>
                    <a:pt x="2396" y="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 name="Google Shape;1504;p34"/>
            <p:cNvSpPr/>
            <p:nvPr/>
          </p:nvSpPr>
          <p:spPr>
            <a:xfrm>
              <a:off x="10499836" y="1193832"/>
              <a:ext cx="181455" cy="215891"/>
            </a:xfrm>
            <a:custGeom>
              <a:avLst/>
              <a:gdLst/>
              <a:ahLst/>
              <a:cxnLst/>
              <a:rect l="l" t="t" r="r" b="b"/>
              <a:pathLst>
                <a:path w="181455" h="215891" extrusionOk="0">
                  <a:moveTo>
                    <a:pt x="181314" y="887"/>
                  </a:moveTo>
                  <a:cubicBezTo>
                    <a:pt x="182201" y="2660"/>
                    <a:pt x="178654" y="3547"/>
                    <a:pt x="178211" y="4876"/>
                  </a:cubicBezTo>
                  <a:cubicBezTo>
                    <a:pt x="169345" y="12856"/>
                    <a:pt x="159149" y="19062"/>
                    <a:pt x="150283" y="27042"/>
                  </a:cubicBezTo>
                  <a:cubicBezTo>
                    <a:pt x="143189" y="32362"/>
                    <a:pt x="138313" y="39898"/>
                    <a:pt x="132106" y="45661"/>
                  </a:cubicBezTo>
                  <a:cubicBezTo>
                    <a:pt x="123684" y="54084"/>
                    <a:pt x="114374" y="62063"/>
                    <a:pt x="105508" y="70043"/>
                  </a:cubicBezTo>
                  <a:cubicBezTo>
                    <a:pt x="105508" y="70043"/>
                    <a:pt x="105508" y="70043"/>
                    <a:pt x="105508" y="70043"/>
                  </a:cubicBezTo>
                  <a:cubicBezTo>
                    <a:pt x="105508" y="70043"/>
                    <a:pt x="105508" y="70043"/>
                    <a:pt x="105508" y="70043"/>
                  </a:cubicBezTo>
                  <a:cubicBezTo>
                    <a:pt x="82900" y="89549"/>
                    <a:pt x="63393" y="112601"/>
                    <a:pt x="46991" y="137426"/>
                  </a:cubicBezTo>
                  <a:cubicBezTo>
                    <a:pt x="35022" y="156045"/>
                    <a:pt x="23939" y="175551"/>
                    <a:pt x="12857" y="194613"/>
                  </a:cubicBezTo>
                  <a:cubicBezTo>
                    <a:pt x="9310" y="200819"/>
                    <a:pt x="5763" y="207469"/>
                    <a:pt x="2217" y="213675"/>
                  </a:cubicBezTo>
                  <a:cubicBezTo>
                    <a:pt x="1774" y="214562"/>
                    <a:pt x="1330" y="215449"/>
                    <a:pt x="444" y="215892"/>
                  </a:cubicBezTo>
                  <a:cubicBezTo>
                    <a:pt x="444" y="215892"/>
                    <a:pt x="444" y="215892"/>
                    <a:pt x="0" y="215892"/>
                  </a:cubicBezTo>
                  <a:cubicBezTo>
                    <a:pt x="0" y="215892"/>
                    <a:pt x="0" y="215449"/>
                    <a:pt x="0" y="215005"/>
                  </a:cubicBezTo>
                  <a:cubicBezTo>
                    <a:pt x="1774" y="211015"/>
                    <a:pt x="3990" y="207026"/>
                    <a:pt x="6207" y="203036"/>
                  </a:cubicBezTo>
                  <a:cubicBezTo>
                    <a:pt x="14187" y="187520"/>
                    <a:pt x="22609" y="172448"/>
                    <a:pt x="31475" y="156932"/>
                  </a:cubicBezTo>
                  <a:cubicBezTo>
                    <a:pt x="43888" y="133880"/>
                    <a:pt x="58518" y="112157"/>
                    <a:pt x="76250" y="92208"/>
                  </a:cubicBezTo>
                  <a:cubicBezTo>
                    <a:pt x="90878" y="74033"/>
                    <a:pt x="110385" y="60733"/>
                    <a:pt x="127231" y="44774"/>
                  </a:cubicBezTo>
                  <a:cubicBezTo>
                    <a:pt x="132993" y="39898"/>
                    <a:pt x="137426" y="33248"/>
                    <a:pt x="142747" y="27485"/>
                  </a:cubicBezTo>
                  <a:cubicBezTo>
                    <a:pt x="150283" y="21279"/>
                    <a:pt x="158705" y="17289"/>
                    <a:pt x="166241" y="11083"/>
                  </a:cubicBezTo>
                  <a:cubicBezTo>
                    <a:pt x="171118" y="7536"/>
                    <a:pt x="175995" y="3990"/>
                    <a:pt x="180428" y="0"/>
                  </a:cubicBezTo>
                  <a:cubicBezTo>
                    <a:pt x="180428" y="443"/>
                    <a:pt x="180871" y="443"/>
                    <a:pt x="181314" y="88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 name="Google Shape;1505;p34"/>
            <p:cNvSpPr/>
            <p:nvPr/>
          </p:nvSpPr>
          <p:spPr>
            <a:xfrm>
              <a:off x="10551950" y="1226748"/>
              <a:ext cx="64083" cy="62395"/>
            </a:xfrm>
            <a:custGeom>
              <a:avLst/>
              <a:gdLst/>
              <a:ahLst/>
              <a:cxnLst/>
              <a:rect l="l" t="t" r="r" b="b"/>
              <a:pathLst>
                <a:path w="64083" h="62395" extrusionOk="0">
                  <a:moveTo>
                    <a:pt x="64034" y="332"/>
                  </a:moveTo>
                  <a:cubicBezTo>
                    <a:pt x="64477" y="1662"/>
                    <a:pt x="61817" y="2549"/>
                    <a:pt x="60930" y="3436"/>
                  </a:cubicBezTo>
                  <a:cubicBezTo>
                    <a:pt x="46302" y="15405"/>
                    <a:pt x="30786" y="26931"/>
                    <a:pt x="17929" y="41117"/>
                  </a:cubicBezTo>
                  <a:cubicBezTo>
                    <a:pt x="11723" y="47323"/>
                    <a:pt x="6404" y="53973"/>
                    <a:pt x="1527" y="61066"/>
                  </a:cubicBezTo>
                  <a:cubicBezTo>
                    <a:pt x="1083" y="61509"/>
                    <a:pt x="640" y="62396"/>
                    <a:pt x="197" y="62396"/>
                  </a:cubicBezTo>
                  <a:cubicBezTo>
                    <a:pt x="-246" y="61953"/>
                    <a:pt x="197" y="61953"/>
                    <a:pt x="197" y="61509"/>
                  </a:cubicBezTo>
                  <a:cubicBezTo>
                    <a:pt x="1971" y="58406"/>
                    <a:pt x="4630" y="55303"/>
                    <a:pt x="6846" y="52200"/>
                  </a:cubicBezTo>
                  <a:cubicBezTo>
                    <a:pt x="22362" y="31807"/>
                    <a:pt x="41868" y="14075"/>
                    <a:pt x="63146" y="332"/>
                  </a:cubicBezTo>
                  <a:cubicBezTo>
                    <a:pt x="63590" y="-111"/>
                    <a:pt x="63590" y="-111"/>
                    <a:pt x="64034" y="332"/>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 name="Google Shape;1506;p34"/>
            <p:cNvSpPr/>
            <p:nvPr/>
          </p:nvSpPr>
          <p:spPr>
            <a:xfrm>
              <a:off x="10462599" y="1225188"/>
              <a:ext cx="143759" cy="243053"/>
            </a:xfrm>
            <a:custGeom>
              <a:avLst/>
              <a:gdLst/>
              <a:ahLst/>
              <a:cxnLst/>
              <a:rect l="l" t="t" r="r" b="b"/>
              <a:pathLst>
                <a:path w="143759" h="243053" extrusionOk="0">
                  <a:moveTo>
                    <a:pt x="143632" y="563"/>
                  </a:moveTo>
                  <a:cubicBezTo>
                    <a:pt x="144519" y="2779"/>
                    <a:pt x="140529" y="4109"/>
                    <a:pt x="139199" y="5439"/>
                  </a:cubicBezTo>
                  <a:cubicBezTo>
                    <a:pt x="131220" y="11202"/>
                    <a:pt x="123683" y="17852"/>
                    <a:pt x="117033" y="24945"/>
                  </a:cubicBezTo>
                  <a:cubicBezTo>
                    <a:pt x="92651" y="48440"/>
                    <a:pt x="74476" y="77255"/>
                    <a:pt x="57187" y="106070"/>
                  </a:cubicBezTo>
                  <a:cubicBezTo>
                    <a:pt x="52311" y="114936"/>
                    <a:pt x="46548" y="122916"/>
                    <a:pt x="41671" y="131782"/>
                  </a:cubicBezTo>
                  <a:cubicBezTo>
                    <a:pt x="35465" y="143308"/>
                    <a:pt x="30145" y="154834"/>
                    <a:pt x="24826" y="166804"/>
                  </a:cubicBezTo>
                  <a:cubicBezTo>
                    <a:pt x="17732" y="182763"/>
                    <a:pt x="10640" y="198722"/>
                    <a:pt x="5763" y="215124"/>
                  </a:cubicBezTo>
                  <a:cubicBezTo>
                    <a:pt x="3547" y="224434"/>
                    <a:pt x="1773" y="233300"/>
                    <a:pt x="886" y="242610"/>
                  </a:cubicBezTo>
                  <a:cubicBezTo>
                    <a:pt x="886" y="243053"/>
                    <a:pt x="886" y="243053"/>
                    <a:pt x="443" y="243053"/>
                  </a:cubicBezTo>
                  <a:cubicBezTo>
                    <a:pt x="-443" y="242610"/>
                    <a:pt x="443" y="240836"/>
                    <a:pt x="0" y="239950"/>
                  </a:cubicBezTo>
                  <a:cubicBezTo>
                    <a:pt x="443" y="231970"/>
                    <a:pt x="886" y="223991"/>
                    <a:pt x="2217" y="216011"/>
                  </a:cubicBezTo>
                  <a:cubicBezTo>
                    <a:pt x="4433" y="202269"/>
                    <a:pt x="10640" y="189413"/>
                    <a:pt x="15516" y="177000"/>
                  </a:cubicBezTo>
                  <a:cubicBezTo>
                    <a:pt x="24826" y="156164"/>
                    <a:pt x="34135" y="134885"/>
                    <a:pt x="46104" y="115380"/>
                  </a:cubicBezTo>
                  <a:cubicBezTo>
                    <a:pt x="67383" y="80802"/>
                    <a:pt x="87776" y="44450"/>
                    <a:pt x="119250" y="17852"/>
                  </a:cubicBezTo>
                  <a:cubicBezTo>
                    <a:pt x="125900" y="12089"/>
                    <a:pt x="133437" y="6769"/>
                    <a:pt x="140529" y="1449"/>
                  </a:cubicBezTo>
                  <a:cubicBezTo>
                    <a:pt x="141415" y="563"/>
                    <a:pt x="142745" y="-767"/>
                    <a:pt x="143632" y="56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 name="Google Shape;1507;p34"/>
            <p:cNvSpPr/>
            <p:nvPr/>
          </p:nvSpPr>
          <p:spPr>
            <a:xfrm>
              <a:off x="10439363" y="1122706"/>
              <a:ext cx="210824" cy="261749"/>
            </a:xfrm>
            <a:custGeom>
              <a:avLst/>
              <a:gdLst/>
              <a:ahLst/>
              <a:cxnLst/>
              <a:rect l="l" t="t" r="r" b="b"/>
              <a:pathLst>
                <a:path w="210824" h="261749" extrusionOk="0">
                  <a:moveTo>
                    <a:pt x="210312" y="197"/>
                  </a:moveTo>
                  <a:cubicBezTo>
                    <a:pt x="211199" y="640"/>
                    <a:pt x="210756" y="1970"/>
                    <a:pt x="210312" y="2414"/>
                  </a:cubicBezTo>
                  <a:cubicBezTo>
                    <a:pt x="208539" y="5960"/>
                    <a:pt x="206765" y="9063"/>
                    <a:pt x="204993" y="12166"/>
                  </a:cubicBezTo>
                  <a:cubicBezTo>
                    <a:pt x="199229" y="22362"/>
                    <a:pt x="193024" y="32115"/>
                    <a:pt x="185044" y="40538"/>
                  </a:cubicBezTo>
                  <a:cubicBezTo>
                    <a:pt x="162878" y="62704"/>
                    <a:pt x="140713" y="84869"/>
                    <a:pt x="117661" y="105705"/>
                  </a:cubicBezTo>
                  <a:cubicBezTo>
                    <a:pt x="87072" y="134077"/>
                    <a:pt x="57370" y="163335"/>
                    <a:pt x="31659" y="195697"/>
                  </a:cubicBezTo>
                  <a:cubicBezTo>
                    <a:pt x="21462" y="210326"/>
                    <a:pt x="13926" y="226728"/>
                    <a:pt x="7277" y="243131"/>
                  </a:cubicBezTo>
                  <a:cubicBezTo>
                    <a:pt x="5503" y="248007"/>
                    <a:pt x="3730" y="252883"/>
                    <a:pt x="2400" y="258203"/>
                  </a:cubicBezTo>
                  <a:cubicBezTo>
                    <a:pt x="1957" y="259533"/>
                    <a:pt x="1957" y="261306"/>
                    <a:pt x="627" y="261750"/>
                  </a:cubicBezTo>
                  <a:cubicBezTo>
                    <a:pt x="184" y="261750"/>
                    <a:pt x="-260" y="261306"/>
                    <a:pt x="184" y="261306"/>
                  </a:cubicBezTo>
                  <a:cubicBezTo>
                    <a:pt x="1070" y="255100"/>
                    <a:pt x="2844" y="246677"/>
                    <a:pt x="5060" y="239584"/>
                  </a:cubicBezTo>
                  <a:cubicBezTo>
                    <a:pt x="9493" y="227172"/>
                    <a:pt x="15256" y="215202"/>
                    <a:pt x="21462" y="204119"/>
                  </a:cubicBezTo>
                  <a:cubicBezTo>
                    <a:pt x="31659" y="185500"/>
                    <a:pt x="47174" y="170428"/>
                    <a:pt x="61361" y="154912"/>
                  </a:cubicBezTo>
                  <a:cubicBezTo>
                    <a:pt x="82639" y="131860"/>
                    <a:pt x="105692" y="110581"/>
                    <a:pt x="128744" y="89302"/>
                  </a:cubicBezTo>
                  <a:cubicBezTo>
                    <a:pt x="147806" y="71127"/>
                    <a:pt x="166868" y="52951"/>
                    <a:pt x="185044" y="33889"/>
                  </a:cubicBezTo>
                  <a:cubicBezTo>
                    <a:pt x="191693" y="26796"/>
                    <a:pt x="198787" y="19259"/>
                    <a:pt x="203663" y="10836"/>
                  </a:cubicBezTo>
                  <a:cubicBezTo>
                    <a:pt x="205879" y="7290"/>
                    <a:pt x="207653" y="3744"/>
                    <a:pt x="209426" y="197"/>
                  </a:cubicBezTo>
                  <a:cubicBezTo>
                    <a:pt x="209426" y="197"/>
                    <a:pt x="209869" y="-246"/>
                    <a:pt x="210312" y="19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 name="Google Shape;1508;p34"/>
            <p:cNvSpPr/>
            <p:nvPr/>
          </p:nvSpPr>
          <p:spPr>
            <a:xfrm>
              <a:off x="10428020" y="1042551"/>
              <a:ext cx="170254" cy="218664"/>
            </a:xfrm>
            <a:custGeom>
              <a:avLst/>
              <a:gdLst/>
              <a:ahLst/>
              <a:cxnLst/>
              <a:rect l="l" t="t" r="r" b="b"/>
              <a:pathLst>
                <a:path w="170254" h="218664" extrusionOk="0">
                  <a:moveTo>
                    <a:pt x="163138" y="7649"/>
                  </a:moveTo>
                  <a:cubicBezTo>
                    <a:pt x="164468" y="5433"/>
                    <a:pt x="170674" y="-3434"/>
                    <a:pt x="170232" y="1443"/>
                  </a:cubicBezTo>
                  <a:cubicBezTo>
                    <a:pt x="168015" y="4103"/>
                    <a:pt x="166241" y="7206"/>
                    <a:pt x="164468" y="9866"/>
                  </a:cubicBezTo>
                  <a:cubicBezTo>
                    <a:pt x="160478" y="15185"/>
                    <a:pt x="158705" y="21392"/>
                    <a:pt x="155602" y="27598"/>
                  </a:cubicBezTo>
                  <a:cubicBezTo>
                    <a:pt x="149395" y="38681"/>
                    <a:pt x="140973" y="48434"/>
                    <a:pt x="133437" y="58630"/>
                  </a:cubicBezTo>
                  <a:cubicBezTo>
                    <a:pt x="117921" y="78579"/>
                    <a:pt x="101519" y="98084"/>
                    <a:pt x="84229" y="116703"/>
                  </a:cubicBezTo>
                  <a:cubicBezTo>
                    <a:pt x="71373" y="130889"/>
                    <a:pt x="57188" y="143745"/>
                    <a:pt x="44331" y="157931"/>
                  </a:cubicBezTo>
                  <a:cubicBezTo>
                    <a:pt x="30145" y="173447"/>
                    <a:pt x="16403" y="189849"/>
                    <a:pt x="6650" y="208469"/>
                  </a:cubicBezTo>
                  <a:cubicBezTo>
                    <a:pt x="4877" y="211572"/>
                    <a:pt x="3990" y="214675"/>
                    <a:pt x="2217" y="217778"/>
                  </a:cubicBezTo>
                  <a:cubicBezTo>
                    <a:pt x="2217" y="218221"/>
                    <a:pt x="1773" y="218665"/>
                    <a:pt x="1330" y="218665"/>
                  </a:cubicBezTo>
                  <a:cubicBezTo>
                    <a:pt x="444" y="218665"/>
                    <a:pt x="0" y="217778"/>
                    <a:pt x="0" y="217335"/>
                  </a:cubicBezTo>
                  <a:cubicBezTo>
                    <a:pt x="0" y="212458"/>
                    <a:pt x="2660" y="207582"/>
                    <a:pt x="4877" y="203592"/>
                  </a:cubicBezTo>
                  <a:cubicBezTo>
                    <a:pt x="7980" y="197829"/>
                    <a:pt x="11526" y="191623"/>
                    <a:pt x="15516" y="186303"/>
                  </a:cubicBezTo>
                  <a:cubicBezTo>
                    <a:pt x="33248" y="160148"/>
                    <a:pt x="56744" y="138869"/>
                    <a:pt x="78466" y="116260"/>
                  </a:cubicBezTo>
                  <a:cubicBezTo>
                    <a:pt x="102848" y="90105"/>
                    <a:pt x="125901" y="62176"/>
                    <a:pt x="147179" y="33361"/>
                  </a:cubicBezTo>
                  <a:cubicBezTo>
                    <a:pt x="152499" y="24938"/>
                    <a:pt x="156932" y="15629"/>
                    <a:pt x="163138" y="764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 name="Google Shape;1509;p34"/>
            <p:cNvSpPr/>
            <p:nvPr/>
          </p:nvSpPr>
          <p:spPr>
            <a:xfrm>
              <a:off x="10231302" y="1117399"/>
              <a:ext cx="128093" cy="148866"/>
            </a:xfrm>
            <a:custGeom>
              <a:avLst/>
              <a:gdLst/>
              <a:ahLst/>
              <a:cxnLst/>
              <a:rect l="l" t="t" r="r" b="b"/>
              <a:pathLst>
                <a:path w="128093" h="148866" extrusionOk="0">
                  <a:moveTo>
                    <a:pt x="128005" y="147806"/>
                  </a:moveTo>
                  <a:cubicBezTo>
                    <a:pt x="128449" y="148692"/>
                    <a:pt x="127119" y="149136"/>
                    <a:pt x="126232" y="148692"/>
                  </a:cubicBezTo>
                  <a:cubicBezTo>
                    <a:pt x="116923" y="135393"/>
                    <a:pt x="105840" y="123867"/>
                    <a:pt x="96530" y="110568"/>
                  </a:cubicBezTo>
                  <a:cubicBezTo>
                    <a:pt x="82788" y="91949"/>
                    <a:pt x="69489" y="72886"/>
                    <a:pt x="54859" y="54711"/>
                  </a:cubicBezTo>
                  <a:cubicBezTo>
                    <a:pt x="46437" y="44515"/>
                    <a:pt x="35797" y="36092"/>
                    <a:pt x="26488" y="27226"/>
                  </a:cubicBezTo>
                  <a:cubicBezTo>
                    <a:pt x="18508" y="20133"/>
                    <a:pt x="11415" y="12596"/>
                    <a:pt x="3879" y="5060"/>
                  </a:cubicBezTo>
                  <a:cubicBezTo>
                    <a:pt x="2549" y="3730"/>
                    <a:pt x="1219" y="2843"/>
                    <a:pt x="332" y="1070"/>
                  </a:cubicBezTo>
                  <a:cubicBezTo>
                    <a:pt x="-111" y="627"/>
                    <a:pt x="-111" y="184"/>
                    <a:pt x="332" y="184"/>
                  </a:cubicBezTo>
                  <a:cubicBezTo>
                    <a:pt x="776" y="-260"/>
                    <a:pt x="1219" y="184"/>
                    <a:pt x="1662" y="627"/>
                  </a:cubicBezTo>
                  <a:cubicBezTo>
                    <a:pt x="2992" y="1514"/>
                    <a:pt x="4322" y="2843"/>
                    <a:pt x="5209" y="4173"/>
                  </a:cubicBezTo>
                  <a:cubicBezTo>
                    <a:pt x="12302" y="10823"/>
                    <a:pt x="19394" y="17473"/>
                    <a:pt x="26931" y="23679"/>
                  </a:cubicBezTo>
                  <a:cubicBezTo>
                    <a:pt x="39343" y="33875"/>
                    <a:pt x="52643" y="43628"/>
                    <a:pt x="61953" y="56927"/>
                  </a:cubicBezTo>
                  <a:cubicBezTo>
                    <a:pt x="79241" y="79979"/>
                    <a:pt x="95644" y="103475"/>
                    <a:pt x="112489" y="126970"/>
                  </a:cubicBezTo>
                  <a:cubicBezTo>
                    <a:pt x="116923" y="133620"/>
                    <a:pt x="121356" y="140270"/>
                    <a:pt x="126232" y="146919"/>
                  </a:cubicBezTo>
                  <a:cubicBezTo>
                    <a:pt x="127119" y="146476"/>
                    <a:pt x="127562" y="147362"/>
                    <a:pt x="128005" y="147806"/>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 name="Google Shape;1510;p34"/>
            <p:cNvSpPr/>
            <p:nvPr/>
          </p:nvSpPr>
          <p:spPr>
            <a:xfrm>
              <a:off x="10303943" y="1205175"/>
              <a:ext cx="56321" cy="78224"/>
            </a:xfrm>
            <a:custGeom>
              <a:avLst/>
              <a:gdLst/>
              <a:ahLst/>
              <a:cxnLst/>
              <a:rect l="l" t="t" r="r" b="b"/>
              <a:pathLst>
                <a:path w="56321" h="78224" extrusionOk="0">
                  <a:moveTo>
                    <a:pt x="56251" y="76876"/>
                  </a:moveTo>
                  <a:cubicBezTo>
                    <a:pt x="56694" y="78206"/>
                    <a:pt x="54921" y="78649"/>
                    <a:pt x="54478" y="77763"/>
                  </a:cubicBezTo>
                  <a:cubicBezTo>
                    <a:pt x="47828" y="68010"/>
                    <a:pt x="39848" y="58701"/>
                    <a:pt x="32755" y="48948"/>
                  </a:cubicBezTo>
                  <a:cubicBezTo>
                    <a:pt x="21673" y="33432"/>
                    <a:pt x="10590" y="17916"/>
                    <a:pt x="394" y="1957"/>
                  </a:cubicBezTo>
                  <a:cubicBezTo>
                    <a:pt x="394" y="1514"/>
                    <a:pt x="-493" y="627"/>
                    <a:pt x="394" y="184"/>
                  </a:cubicBezTo>
                  <a:cubicBezTo>
                    <a:pt x="837" y="-260"/>
                    <a:pt x="1724" y="184"/>
                    <a:pt x="1724" y="627"/>
                  </a:cubicBezTo>
                  <a:cubicBezTo>
                    <a:pt x="12807" y="12596"/>
                    <a:pt x="21230" y="26782"/>
                    <a:pt x="30982" y="40082"/>
                  </a:cubicBezTo>
                  <a:cubicBezTo>
                    <a:pt x="39848" y="52051"/>
                    <a:pt x="47385" y="64907"/>
                    <a:pt x="56251" y="76876"/>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 name="Google Shape;1511;p34"/>
            <p:cNvSpPr/>
            <p:nvPr/>
          </p:nvSpPr>
          <p:spPr>
            <a:xfrm>
              <a:off x="10245488" y="1143998"/>
              <a:ext cx="164259" cy="225384"/>
            </a:xfrm>
            <a:custGeom>
              <a:avLst/>
              <a:gdLst/>
              <a:ahLst/>
              <a:cxnLst/>
              <a:rect l="l" t="t" r="r" b="b"/>
              <a:pathLst>
                <a:path w="164259" h="225384" extrusionOk="0">
                  <a:moveTo>
                    <a:pt x="155491" y="212086"/>
                  </a:moveTo>
                  <a:cubicBezTo>
                    <a:pt x="156821" y="214745"/>
                    <a:pt x="167904" y="224942"/>
                    <a:pt x="163027" y="225385"/>
                  </a:cubicBezTo>
                  <a:cubicBezTo>
                    <a:pt x="162140" y="225385"/>
                    <a:pt x="161254" y="224498"/>
                    <a:pt x="160367" y="224055"/>
                  </a:cubicBezTo>
                  <a:cubicBezTo>
                    <a:pt x="157264" y="220508"/>
                    <a:pt x="154161" y="216962"/>
                    <a:pt x="151058" y="213416"/>
                  </a:cubicBezTo>
                  <a:cubicBezTo>
                    <a:pt x="135099" y="194797"/>
                    <a:pt x="119583" y="176177"/>
                    <a:pt x="104510" y="157115"/>
                  </a:cubicBezTo>
                  <a:cubicBezTo>
                    <a:pt x="66829" y="110568"/>
                    <a:pt x="34911" y="59587"/>
                    <a:pt x="5209" y="7720"/>
                  </a:cubicBezTo>
                  <a:cubicBezTo>
                    <a:pt x="3436" y="5503"/>
                    <a:pt x="2106" y="3730"/>
                    <a:pt x="332" y="1514"/>
                  </a:cubicBezTo>
                  <a:cubicBezTo>
                    <a:pt x="-111" y="1070"/>
                    <a:pt x="-111" y="627"/>
                    <a:pt x="332" y="184"/>
                  </a:cubicBezTo>
                  <a:cubicBezTo>
                    <a:pt x="776" y="-260"/>
                    <a:pt x="1663" y="184"/>
                    <a:pt x="1663" y="627"/>
                  </a:cubicBezTo>
                  <a:cubicBezTo>
                    <a:pt x="4322" y="3287"/>
                    <a:pt x="6539" y="6390"/>
                    <a:pt x="8755" y="9493"/>
                  </a:cubicBezTo>
                  <a:cubicBezTo>
                    <a:pt x="15405" y="17916"/>
                    <a:pt x="20281" y="27226"/>
                    <a:pt x="26045" y="36092"/>
                  </a:cubicBezTo>
                  <a:cubicBezTo>
                    <a:pt x="30921" y="44515"/>
                    <a:pt x="36240" y="52494"/>
                    <a:pt x="41560" y="60917"/>
                  </a:cubicBezTo>
                  <a:cubicBezTo>
                    <a:pt x="59293" y="89289"/>
                    <a:pt x="78799" y="117217"/>
                    <a:pt x="99191" y="143816"/>
                  </a:cubicBezTo>
                  <a:cubicBezTo>
                    <a:pt x="117809" y="166868"/>
                    <a:pt x="136872" y="189477"/>
                    <a:pt x="155491" y="212086"/>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 name="Google Shape;1512;p34"/>
            <p:cNvSpPr/>
            <p:nvPr/>
          </p:nvSpPr>
          <p:spPr>
            <a:xfrm>
              <a:off x="10182611" y="1177097"/>
              <a:ext cx="204803" cy="229294"/>
            </a:xfrm>
            <a:custGeom>
              <a:avLst/>
              <a:gdLst/>
              <a:ahLst/>
              <a:cxnLst/>
              <a:rect l="l" t="t" r="r" b="b"/>
              <a:pathLst>
                <a:path w="204803" h="229294" extrusionOk="0">
                  <a:moveTo>
                    <a:pt x="204625" y="227750"/>
                  </a:moveTo>
                  <a:cubicBezTo>
                    <a:pt x="205511" y="229080"/>
                    <a:pt x="202852" y="229967"/>
                    <a:pt x="201965" y="228637"/>
                  </a:cubicBezTo>
                  <a:cubicBezTo>
                    <a:pt x="170047" y="188739"/>
                    <a:pt x="125716" y="160367"/>
                    <a:pt x="92024" y="122243"/>
                  </a:cubicBezTo>
                  <a:cubicBezTo>
                    <a:pt x="79612" y="107170"/>
                    <a:pt x="68529" y="90768"/>
                    <a:pt x="54343" y="77025"/>
                  </a:cubicBezTo>
                  <a:cubicBezTo>
                    <a:pt x="32621" y="56190"/>
                    <a:pt x="12672" y="32251"/>
                    <a:pt x="702" y="4322"/>
                  </a:cubicBezTo>
                  <a:cubicBezTo>
                    <a:pt x="259" y="2992"/>
                    <a:pt x="-628" y="1662"/>
                    <a:pt x="702" y="333"/>
                  </a:cubicBezTo>
                  <a:cubicBezTo>
                    <a:pt x="1146" y="-111"/>
                    <a:pt x="1589" y="-111"/>
                    <a:pt x="2033" y="333"/>
                  </a:cubicBezTo>
                  <a:cubicBezTo>
                    <a:pt x="4249" y="2106"/>
                    <a:pt x="5136" y="5652"/>
                    <a:pt x="6909" y="8312"/>
                  </a:cubicBezTo>
                  <a:cubicBezTo>
                    <a:pt x="16662" y="26044"/>
                    <a:pt x="28631" y="42890"/>
                    <a:pt x="41930" y="57963"/>
                  </a:cubicBezTo>
                  <a:cubicBezTo>
                    <a:pt x="52126" y="69045"/>
                    <a:pt x="63652" y="79242"/>
                    <a:pt x="72962" y="90768"/>
                  </a:cubicBezTo>
                  <a:cubicBezTo>
                    <a:pt x="87148" y="108057"/>
                    <a:pt x="99561" y="125789"/>
                    <a:pt x="115963" y="140862"/>
                  </a:cubicBezTo>
                  <a:cubicBezTo>
                    <a:pt x="141231" y="164800"/>
                    <a:pt x="169603" y="186079"/>
                    <a:pt x="192656" y="212234"/>
                  </a:cubicBezTo>
                  <a:cubicBezTo>
                    <a:pt x="196645" y="217554"/>
                    <a:pt x="200635" y="222431"/>
                    <a:pt x="204625" y="2277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 name="Google Shape;1513;p34"/>
            <p:cNvSpPr/>
            <p:nvPr/>
          </p:nvSpPr>
          <p:spPr>
            <a:xfrm>
              <a:off x="10234259" y="1261097"/>
              <a:ext cx="44580" cy="54607"/>
            </a:xfrm>
            <a:custGeom>
              <a:avLst/>
              <a:gdLst/>
              <a:ahLst/>
              <a:cxnLst/>
              <a:rect l="l" t="t" r="r" b="b"/>
              <a:pathLst>
                <a:path w="44580" h="54607" extrusionOk="0">
                  <a:moveTo>
                    <a:pt x="43923" y="51542"/>
                  </a:moveTo>
                  <a:cubicBezTo>
                    <a:pt x="46139" y="53315"/>
                    <a:pt x="42149" y="55532"/>
                    <a:pt x="40819" y="54202"/>
                  </a:cubicBezTo>
                  <a:cubicBezTo>
                    <a:pt x="30623" y="45779"/>
                    <a:pt x="23087" y="34696"/>
                    <a:pt x="17324" y="23613"/>
                  </a:cubicBezTo>
                  <a:cubicBezTo>
                    <a:pt x="12891" y="15634"/>
                    <a:pt x="8015" y="7211"/>
                    <a:pt x="478" y="1448"/>
                  </a:cubicBezTo>
                  <a:cubicBezTo>
                    <a:pt x="-852" y="561"/>
                    <a:pt x="921" y="-325"/>
                    <a:pt x="1808" y="118"/>
                  </a:cubicBezTo>
                  <a:cubicBezTo>
                    <a:pt x="13777" y="9427"/>
                    <a:pt x="19541" y="23613"/>
                    <a:pt x="28850" y="35583"/>
                  </a:cubicBezTo>
                  <a:cubicBezTo>
                    <a:pt x="33283" y="41346"/>
                    <a:pt x="38603" y="46665"/>
                    <a:pt x="43923" y="51542"/>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 name="Google Shape;1514;p34"/>
            <p:cNvSpPr/>
            <p:nvPr/>
          </p:nvSpPr>
          <p:spPr>
            <a:xfrm>
              <a:off x="10185382" y="1309903"/>
              <a:ext cx="205577" cy="207006"/>
            </a:xfrm>
            <a:custGeom>
              <a:avLst/>
              <a:gdLst/>
              <a:ahLst/>
              <a:cxnLst/>
              <a:rect l="l" t="t" r="r" b="b"/>
              <a:pathLst>
                <a:path w="205577" h="207006" extrusionOk="0">
                  <a:moveTo>
                    <a:pt x="205401" y="204886"/>
                  </a:moveTo>
                  <a:cubicBezTo>
                    <a:pt x="206287" y="206659"/>
                    <a:pt x="203627" y="207545"/>
                    <a:pt x="202297" y="206659"/>
                  </a:cubicBezTo>
                  <a:cubicBezTo>
                    <a:pt x="193874" y="199123"/>
                    <a:pt x="185895" y="191143"/>
                    <a:pt x="176586" y="184050"/>
                  </a:cubicBezTo>
                  <a:cubicBezTo>
                    <a:pt x="169049" y="178287"/>
                    <a:pt x="161513" y="172524"/>
                    <a:pt x="154420" y="166318"/>
                  </a:cubicBezTo>
                  <a:cubicBezTo>
                    <a:pt x="140234" y="154792"/>
                    <a:pt x="126491" y="142822"/>
                    <a:pt x="112749" y="130853"/>
                  </a:cubicBezTo>
                  <a:cubicBezTo>
                    <a:pt x="92357" y="113121"/>
                    <a:pt x="71078" y="95831"/>
                    <a:pt x="52459" y="75439"/>
                  </a:cubicBezTo>
                  <a:cubicBezTo>
                    <a:pt x="36056" y="57707"/>
                    <a:pt x="22757" y="37758"/>
                    <a:pt x="9901" y="17809"/>
                  </a:cubicBezTo>
                  <a:cubicBezTo>
                    <a:pt x="8571" y="15149"/>
                    <a:pt x="-4285" y="-1253"/>
                    <a:pt x="1478" y="77"/>
                  </a:cubicBezTo>
                  <a:cubicBezTo>
                    <a:pt x="4138" y="1850"/>
                    <a:pt x="5024" y="4510"/>
                    <a:pt x="6798" y="7170"/>
                  </a:cubicBezTo>
                  <a:cubicBezTo>
                    <a:pt x="9901" y="11603"/>
                    <a:pt x="12561" y="16036"/>
                    <a:pt x="15664" y="20469"/>
                  </a:cubicBezTo>
                  <a:cubicBezTo>
                    <a:pt x="25860" y="35541"/>
                    <a:pt x="36056" y="50170"/>
                    <a:pt x="48026" y="63913"/>
                  </a:cubicBezTo>
                  <a:cubicBezTo>
                    <a:pt x="68861" y="89182"/>
                    <a:pt x="95016" y="109131"/>
                    <a:pt x="119398" y="130853"/>
                  </a:cubicBezTo>
                  <a:cubicBezTo>
                    <a:pt x="138904" y="147699"/>
                    <a:pt x="158853" y="164544"/>
                    <a:pt x="179245" y="180504"/>
                  </a:cubicBezTo>
                  <a:cubicBezTo>
                    <a:pt x="188111" y="187596"/>
                    <a:pt x="196091" y="195133"/>
                    <a:pt x="204071" y="203112"/>
                  </a:cubicBezTo>
                  <a:cubicBezTo>
                    <a:pt x="204514" y="203556"/>
                    <a:pt x="204957" y="204442"/>
                    <a:pt x="205401" y="204886"/>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 name="Google Shape;1515;p34"/>
            <p:cNvSpPr/>
            <p:nvPr/>
          </p:nvSpPr>
          <p:spPr>
            <a:xfrm>
              <a:off x="10243695" y="1399407"/>
              <a:ext cx="27282" cy="27231"/>
            </a:xfrm>
            <a:custGeom>
              <a:avLst/>
              <a:gdLst/>
              <a:ahLst/>
              <a:cxnLst/>
              <a:rect l="l" t="t" r="r" b="b"/>
              <a:pathLst>
                <a:path w="27282" h="27231" extrusionOk="0">
                  <a:moveTo>
                    <a:pt x="26950" y="24946"/>
                  </a:moveTo>
                  <a:cubicBezTo>
                    <a:pt x="27394" y="25389"/>
                    <a:pt x="27394" y="26276"/>
                    <a:pt x="26950" y="26719"/>
                  </a:cubicBezTo>
                  <a:cubicBezTo>
                    <a:pt x="26507" y="27163"/>
                    <a:pt x="25177" y="27606"/>
                    <a:pt x="24290" y="26719"/>
                  </a:cubicBezTo>
                  <a:cubicBezTo>
                    <a:pt x="21187" y="24946"/>
                    <a:pt x="-3195" y="2337"/>
                    <a:pt x="351" y="121"/>
                  </a:cubicBezTo>
                  <a:cubicBezTo>
                    <a:pt x="1238" y="-322"/>
                    <a:pt x="2125" y="564"/>
                    <a:pt x="3012" y="1007"/>
                  </a:cubicBezTo>
                  <a:cubicBezTo>
                    <a:pt x="8331" y="6770"/>
                    <a:pt x="12764" y="12533"/>
                    <a:pt x="18528" y="17410"/>
                  </a:cubicBezTo>
                  <a:cubicBezTo>
                    <a:pt x="21187" y="20070"/>
                    <a:pt x="24290" y="22286"/>
                    <a:pt x="26950" y="24946"/>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 name="Google Shape;1516;p34"/>
            <p:cNvSpPr/>
            <p:nvPr/>
          </p:nvSpPr>
          <p:spPr>
            <a:xfrm>
              <a:off x="10259349" y="1425267"/>
              <a:ext cx="4203" cy="3406"/>
            </a:xfrm>
            <a:custGeom>
              <a:avLst/>
              <a:gdLst/>
              <a:ahLst/>
              <a:cxnLst/>
              <a:rect l="l" t="t" r="r" b="b"/>
              <a:pathLst>
                <a:path w="4203" h="3406" extrusionOk="0">
                  <a:moveTo>
                    <a:pt x="4203" y="1747"/>
                  </a:moveTo>
                  <a:cubicBezTo>
                    <a:pt x="4203" y="3520"/>
                    <a:pt x="1100" y="3963"/>
                    <a:pt x="213" y="2633"/>
                  </a:cubicBezTo>
                  <a:cubicBezTo>
                    <a:pt x="-1116" y="-470"/>
                    <a:pt x="4203" y="-913"/>
                    <a:pt x="4203" y="174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 name="Google Shape;1517;p34"/>
            <p:cNvSpPr/>
            <p:nvPr/>
          </p:nvSpPr>
          <p:spPr>
            <a:xfrm>
              <a:off x="10211353" y="1425930"/>
              <a:ext cx="222430" cy="200572"/>
            </a:xfrm>
            <a:custGeom>
              <a:avLst/>
              <a:gdLst/>
              <a:ahLst/>
              <a:cxnLst/>
              <a:rect l="l" t="t" r="r" b="b"/>
              <a:pathLst>
                <a:path w="222430" h="200572" extrusionOk="0">
                  <a:moveTo>
                    <a:pt x="222430" y="200130"/>
                  </a:moveTo>
                  <a:cubicBezTo>
                    <a:pt x="222430" y="200573"/>
                    <a:pt x="221987" y="200573"/>
                    <a:pt x="221544" y="200573"/>
                  </a:cubicBezTo>
                  <a:cubicBezTo>
                    <a:pt x="210018" y="186387"/>
                    <a:pt x="197162" y="172644"/>
                    <a:pt x="181646" y="162892"/>
                  </a:cubicBezTo>
                  <a:cubicBezTo>
                    <a:pt x="167460" y="155355"/>
                    <a:pt x="151944" y="149592"/>
                    <a:pt x="139088" y="139840"/>
                  </a:cubicBezTo>
                  <a:cubicBezTo>
                    <a:pt x="124016" y="129200"/>
                    <a:pt x="110273" y="117231"/>
                    <a:pt x="97861" y="103488"/>
                  </a:cubicBezTo>
                  <a:cubicBezTo>
                    <a:pt x="85448" y="90189"/>
                    <a:pt x="74808" y="75560"/>
                    <a:pt x="62839" y="61817"/>
                  </a:cubicBezTo>
                  <a:cubicBezTo>
                    <a:pt x="54416" y="52064"/>
                    <a:pt x="44663" y="42755"/>
                    <a:pt x="35354" y="33888"/>
                  </a:cubicBezTo>
                  <a:cubicBezTo>
                    <a:pt x="28704" y="26796"/>
                    <a:pt x="21611" y="20146"/>
                    <a:pt x="14518" y="13496"/>
                  </a:cubicBezTo>
                  <a:cubicBezTo>
                    <a:pt x="10085" y="9063"/>
                    <a:pt x="4765" y="5517"/>
                    <a:pt x="332" y="1084"/>
                  </a:cubicBezTo>
                  <a:cubicBezTo>
                    <a:pt x="-111" y="640"/>
                    <a:pt x="-111" y="640"/>
                    <a:pt x="332" y="197"/>
                  </a:cubicBezTo>
                  <a:cubicBezTo>
                    <a:pt x="776" y="197"/>
                    <a:pt x="1219" y="-246"/>
                    <a:pt x="1219" y="197"/>
                  </a:cubicBezTo>
                  <a:cubicBezTo>
                    <a:pt x="6539" y="5073"/>
                    <a:pt x="11858" y="9950"/>
                    <a:pt x="17622" y="14383"/>
                  </a:cubicBezTo>
                  <a:cubicBezTo>
                    <a:pt x="25601" y="21033"/>
                    <a:pt x="33137" y="28569"/>
                    <a:pt x="40673" y="35662"/>
                  </a:cubicBezTo>
                  <a:cubicBezTo>
                    <a:pt x="50426" y="44528"/>
                    <a:pt x="60179" y="53394"/>
                    <a:pt x="69045" y="62704"/>
                  </a:cubicBezTo>
                  <a:cubicBezTo>
                    <a:pt x="84118" y="79549"/>
                    <a:pt x="97861" y="97725"/>
                    <a:pt x="114263" y="113241"/>
                  </a:cubicBezTo>
                  <a:cubicBezTo>
                    <a:pt x="123129" y="121664"/>
                    <a:pt x="132882" y="129643"/>
                    <a:pt x="143078" y="137180"/>
                  </a:cubicBezTo>
                  <a:cubicBezTo>
                    <a:pt x="155491" y="146046"/>
                    <a:pt x="169233" y="152252"/>
                    <a:pt x="182533" y="159789"/>
                  </a:cubicBezTo>
                  <a:cubicBezTo>
                    <a:pt x="190512" y="165108"/>
                    <a:pt x="197162" y="171314"/>
                    <a:pt x="203812" y="177521"/>
                  </a:cubicBezTo>
                  <a:cubicBezTo>
                    <a:pt x="210461" y="184171"/>
                    <a:pt x="216667" y="191263"/>
                    <a:pt x="221987" y="199243"/>
                  </a:cubicBezTo>
                  <a:cubicBezTo>
                    <a:pt x="222430" y="199243"/>
                    <a:pt x="222430" y="199686"/>
                    <a:pt x="222430" y="20013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 name="Google Shape;1518;p34"/>
            <p:cNvSpPr/>
            <p:nvPr/>
          </p:nvSpPr>
          <p:spPr>
            <a:xfrm>
              <a:off x="10257702" y="1484913"/>
              <a:ext cx="140915" cy="140823"/>
            </a:xfrm>
            <a:custGeom>
              <a:avLst/>
              <a:gdLst/>
              <a:ahLst/>
              <a:cxnLst/>
              <a:rect l="l" t="t" r="r" b="b"/>
              <a:pathLst>
                <a:path w="140915" h="140823" extrusionOk="0">
                  <a:moveTo>
                    <a:pt x="140617" y="139816"/>
                  </a:moveTo>
                  <a:cubicBezTo>
                    <a:pt x="141504" y="140260"/>
                    <a:pt x="140174" y="141146"/>
                    <a:pt x="139731" y="140703"/>
                  </a:cubicBezTo>
                  <a:cubicBezTo>
                    <a:pt x="123771" y="129620"/>
                    <a:pt x="106039" y="122527"/>
                    <a:pt x="90080" y="111445"/>
                  </a:cubicBezTo>
                  <a:cubicBezTo>
                    <a:pt x="69244" y="97702"/>
                    <a:pt x="54172" y="77753"/>
                    <a:pt x="39986" y="57361"/>
                  </a:cubicBezTo>
                  <a:cubicBezTo>
                    <a:pt x="27130" y="39185"/>
                    <a:pt x="15160" y="20566"/>
                    <a:pt x="1861" y="3277"/>
                  </a:cubicBezTo>
                  <a:cubicBezTo>
                    <a:pt x="1418" y="2390"/>
                    <a:pt x="88" y="1947"/>
                    <a:pt x="88" y="1061"/>
                  </a:cubicBezTo>
                  <a:cubicBezTo>
                    <a:pt x="-356" y="174"/>
                    <a:pt x="975" y="-269"/>
                    <a:pt x="1861" y="174"/>
                  </a:cubicBezTo>
                  <a:cubicBezTo>
                    <a:pt x="2748" y="617"/>
                    <a:pt x="3191" y="1947"/>
                    <a:pt x="3634" y="2834"/>
                  </a:cubicBezTo>
                  <a:cubicBezTo>
                    <a:pt x="29347" y="36082"/>
                    <a:pt x="49739" y="74650"/>
                    <a:pt x="83430" y="100805"/>
                  </a:cubicBezTo>
                  <a:cubicBezTo>
                    <a:pt x="95843" y="110558"/>
                    <a:pt x="110472" y="117651"/>
                    <a:pt x="123771" y="126517"/>
                  </a:cubicBezTo>
                  <a:cubicBezTo>
                    <a:pt x="129091" y="131837"/>
                    <a:pt x="134411" y="135827"/>
                    <a:pt x="140617" y="139816"/>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 name="Google Shape;1519;p34"/>
            <p:cNvSpPr/>
            <p:nvPr/>
          </p:nvSpPr>
          <p:spPr>
            <a:xfrm>
              <a:off x="10495726" y="1624729"/>
              <a:ext cx="24108" cy="88839"/>
            </a:xfrm>
            <a:custGeom>
              <a:avLst/>
              <a:gdLst/>
              <a:ahLst/>
              <a:cxnLst/>
              <a:rect l="l" t="t" r="r" b="b"/>
              <a:pathLst>
                <a:path w="24108" h="88839" extrusionOk="0">
                  <a:moveTo>
                    <a:pt x="21400" y="87775"/>
                  </a:moveTo>
                  <a:cubicBezTo>
                    <a:pt x="16523" y="75363"/>
                    <a:pt x="11204" y="62950"/>
                    <a:pt x="7214" y="50094"/>
                  </a:cubicBezTo>
                  <a:cubicBezTo>
                    <a:pt x="5440" y="44331"/>
                    <a:pt x="3224" y="38568"/>
                    <a:pt x="1007" y="32362"/>
                  </a:cubicBezTo>
                  <a:cubicBezTo>
                    <a:pt x="565" y="30588"/>
                    <a:pt x="-323" y="29258"/>
                    <a:pt x="121" y="27485"/>
                  </a:cubicBezTo>
                  <a:cubicBezTo>
                    <a:pt x="2781" y="18619"/>
                    <a:pt x="4554" y="9753"/>
                    <a:pt x="5884" y="443"/>
                  </a:cubicBezTo>
                  <a:cubicBezTo>
                    <a:pt x="5884" y="0"/>
                    <a:pt x="6327" y="0"/>
                    <a:pt x="6327" y="0"/>
                  </a:cubicBezTo>
                  <a:cubicBezTo>
                    <a:pt x="7657" y="443"/>
                    <a:pt x="6771" y="1773"/>
                    <a:pt x="6771" y="2660"/>
                  </a:cubicBezTo>
                  <a:cubicBezTo>
                    <a:pt x="5440" y="10639"/>
                    <a:pt x="3668" y="18619"/>
                    <a:pt x="2781" y="27042"/>
                  </a:cubicBezTo>
                  <a:cubicBezTo>
                    <a:pt x="8101" y="40341"/>
                    <a:pt x="12534" y="54970"/>
                    <a:pt x="17410" y="68270"/>
                  </a:cubicBezTo>
                  <a:cubicBezTo>
                    <a:pt x="19626" y="74476"/>
                    <a:pt x="21400" y="80682"/>
                    <a:pt x="24059" y="86445"/>
                  </a:cubicBezTo>
                  <a:cubicBezTo>
                    <a:pt x="24503" y="89105"/>
                    <a:pt x="21843" y="89549"/>
                    <a:pt x="21400" y="8777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 name="Google Shape;1520;p34"/>
            <p:cNvSpPr/>
            <p:nvPr/>
          </p:nvSpPr>
          <p:spPr>
            <a:xfrm>
              <a:off x="10464372" y="1522990"/>
              <a:ext cx="30144" cy="120801"/>
            </a:xfrm>
            <a:custGeom>
              <a:avLst/>
              <a:gdLst/>
              <a:ahLst/>
              <a:cxnLst/>
              <a:rect l="l" t="t" r="r" b="b"/>
              <a:pathLst>
                <a:path w="30144" h="120801" extrusionOk="0">
                  <a:moveTo>
                    <a:pt x="29702" y="120359"/>
                  </a:moveTo>
                  <a:cubicBezTo>
                    <a:pt x="23939" y="106173"/>
                    <a:pt x="19506" y="91543"/>
                    <a:pt x="14629" y="77358"/>
                  </a:cubicBezTo>
                  <a:cubicBezTo>
                    <a:pt x="8866" y="61842"/>
                    <a:pt x="4433" y="47213"/>
                    <a:pt x="443" y="31253"/>
                  </a:cubicBezTo>
                  <a:cubicBezTo>
                    <a:pt x="0" y="29923"/>
                    <a:pt x="0" y="27707"/>
                    <a:pt x="0" y="26377"/>
                  </a:cubicBezTo>
                  <a:cubicBezTo>
                    <a:pt x="443" y="14851"/>
                    <a:pt x="443" y="9531"/>
                    <a:pt x="0" y="665"/>
                  </a:cubicBezTo>
                  <a:cubicBezTo>
                    <a:pt x="0" y="-222"/>
                    <a:pt x="1330" y="-222"/>
                    <a:pt x="1330" y="665"/>
                  </a:cubicBezTo>
                  <a:cubicBezTo>
                    <a:pt x="1773" y="9974"/>
                    <a:pt x="2660" y="19284"/>
                    <a:pt x="3103" y="29037"/>
                  </a:cubicBezTo>
                  <a:cubicBezTo>
                    <a:pt x="7979" y="48986"/>
                    <a:pt x="15073" y="68048"/>
                    <a:pt x="20836" y="87997"/>
                  </a:cubicBezTo>
                  <a:cubicBezTo>
                    <a:pt x="23939" y="98636"/>
                    <a:pt x="27486" y="109276"/>
                    <a:pt x="30145" y="119915"/>
                  </a:cubicBezTo>
                  <a:cubicBezTo>
                    <a:pt x="30145" y="120359"/>
                    <a:pt x="30145" y="120802"/>
                    <a:pt x="29702" y="120802"/>
                  </a:cubicBezTo>
                  <a:cubicBezTo>
                    <a:pt x="29702" y="120802"/>
                    <a:pt x="29702" y="120359"/>
                    <a:pt x="29702" y="120359"/>
                  </a:cubicBezTo>
                  <a:cubicBezTo>
                    <a:pt x="29702" y="120359"/>
                    <a:pt x="29702" y="120359"/>
                    <a:pt x="29702" y="12035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 name="Google Shape;1521;p34"/>
            <p:cNvSpPr/>
            <p:nvPr/>
          </p:nvSpPr>
          <p:spPr>
            <a:xfrm>
              <a:off x="10471022" y="1593033"/>
              <a:ext cx="34577" cy="98040"/>
            </a:xfrm>
            <a:custGeom>
              <a:avLst/>
              <a:gdLst/>
              <a:ahLst/>
              <a:cxnLst/>
              <a:rect l="l" t="t" r="r" b="b"/>
              <a:pathLst>
                <a:path w="34577" h="98040" extrusionOk="0">
                  <a:moveTo>
                    <a:pt x="32805" y="97306"/>
                  </a:moveTo>
                  <a:cubicBezTo>
                    <a:pt x="21279" y="65388"/>
                    <a:pt x="10640" y="33027"/>
                    <a:pt x="0" y="665"/>
                  </a:cubicBezTo>
                  <a:cubicBezTo>
                    <a:pt x="0" y="-222"/>
                    <a:pt x="1330" y="-222"/>
                    <a:pt x="1330" y="665"/>
                  </a:cubicBezTo>
                  <a:cubicBezTo>
                    <a:pt x="9753" y="26377"/>
                    <a:pt x="18619" y="52089"/>
                    <a:pt x="27486" y="78244"/>
                  </a:cubicBezTo>
                  <a:cubicBezTo>
                    <a:pt x="29702" y="84451"/>
                    <a:pt x="31919" y="90657"/>
                    <a:pt x="34135" y="96863"/>
                  </a:cubicBezTo>
                  <a:cubicBezTo>
                    <a:pt x="34135" y="97306"/>
                    <a:pt x="34135" y="97306"/>
                    <a:pt x="34578" y="97750"/>
                  </a:cubicBezTo>
                  <a:cubicBezTo>
                    <a:pt x="34135" y="98193"/>
                    <a:pt x="32805" y="98193"/>
                    <a:pt x="32805" y="97306"/>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 name="Google Shape;1522;p34"/>
            <p:cNvSpPr/>
            <p:nvPr/>
          </p:nvSpPr>
          <p:spPr>
            <a:xfrm>
              <a:off x="10490527" y="1663297"/>
              <a:ext cx="3875" cy="9095"/>
            </a:xfrm>
            <a:custGeom>
              <a:avLst/>
              <a:gdLst/>
              <a:ahLst/>
              <a:cxnLst/>
              <a:rect l="l" t="t" r="r" b="b"/>
              <a:pathLst>
                <a:path w="3875" h="9095" extrusionOk="0">
                  <a:moveTo>
                    <a:pt x="3103" y="8866"/>
                  </a:moveTo>
                  <a:cubicBezTo>
                    <a:pt x="1773" y="6206"/>
                    <a:pt x="1330" y="3103"/>
                    <a:pt x="0" y="443"/>
                  </a:cubicBezTo>
                  <a:cubicBezTo>
                    <a:pt x="0" y="0"/>
                    <a:pt x="0" y="0"/>
                    <a:pt x="443" y="0"/>
                  </a:cubicBezTo>
                  <a:cubicBezTo>
                    <a:pt x="886" y="0"/>
                    <a:pt x="1330" y="0"/>
                    <a:pt x="1330" y="443"/>
                  </a:cubicBezTo>
                  <a:cubicBezTo>
                    <a:pt x="1773" y="2217"/>
                    <a:pt x="2217" y="3546"/>
                    <a:pt x="2659" y="5320"/>
                  </a:cubicBezTo>
                  <a:cubicBezTo>
                    <a:pt x="3103" y="5320"/>
                    <a:pt x="4876" y="10196"/>
                    <a:pt x="3103" y="8866"/>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 name="Google Shape;1523;p34"/>
            <p:cNvSpPr/>
            <p:nvPr/>
          </p:nvSpPr>
          <p:spPr>
            <a:xfrm>
              <a:off x="10434917" y="1336523"/>
              <a:ext cx="19720" cy="125068"/>
            </a:xfrm>
            <a:custGeom>
              <a:avLst/>
              <a:gdLst/>
              <a:ahLst/>
              <a:cxnLst/>
              <a:rect l="l" t="t" r="r" b="b"/>
              <a:pathLst>
                <a:path w="19720" h="125068" extrusionOk="0">
                  <a:moveTo>
                    <a:pt x="8620" y="125069"/>
                  </a:moveTo>
                  <a:cubicBezTo>
                    <a:pt x="8176" y="125069"/>
                    <a:pt x="7733" y="124625"/>
                    <a:pt x="7733" y="124182"/>
                  </a:cubicBezTo>
                  <a:cubicBezTo>
                    <a:pt x="6847" y="119749"/>
                    <a:pt x="5960" y="115316"/>
                    <a:pt x="5074" y="110883"/>
                  </a:cubicBezTo>
                  <a:cubicBezTo>
                    <a:pt x="3300" y="104676"/>
                    <a:pt x="1970" y="98470"/>
                    <a:pt x="197" y="92264"/>
                  </a:cubicBezTo>
                  <a:cubicBezTo>
                    <a:pt x="197" y="91377"/>
                    <a:pt x="-247" y="90490"/>
                    <a:pt x="197" y="89604"/>
                  </a:cubicBezTo>
                  <a:cubicBezTo>
                    <a:pt x="640" y="73201"/>
                    <a:pt x="2857" y="56356"/>
                    <a:pt x="5517" y="39953"/>
                  </a:cubicBezTo>
                  <a:cubicBezTo>
                    <a:pt x="8176" y="26654"/>
                    <a:pt x="13053" y="13798"/>
                    <a:pt x="18373" y="942"/>
                  </a:cubicBezTo>
                  <a:cubicBezTo>
                    <a:pt x="19702" y="-1275"/>
                    <a:pt x="20146" y="942"/>
                    <a:pt x="19259" y="2272"/>
                  </a:cubicBezTo>
                  <a:cubicBezTo>
                    <a:pt x="11723" y="20004"/>
                    <a:pt x="6403" y="39066"/>
                    <a:pt x="4630" y="58129"/>
                  </a:cubicBezTo>
                  <a:cubicBezTo>
                    <a:pt x="3300" y="68325"/>
                    <a:pt x="1527" y="78964"/>
                    <a:pt x="1527" y="89161"/>
                  </a:cubicBezTo>
                  <a:cubicBezTo>
                    <a:pt x="5517" y="98470"/>
                    <a:pt x="6403" y="109553"/>
                    <a:pt x="8176" y="119306"/>
                  </a:cubicBezTo>
                  <a:cubicBezTo>
                    <a:pt x="8176" y="120636"/>
                    <a:pt x="8620" y="121965"/>
                    <a:pt x="9063" y="123739"/>
                  </a:cubicBezTo>
                  <a:cubicBezTo>
                    <a:pt x="9507" y="124182"/>
                    <a:pt x="9063" y="124625"/>
                    <a:pt x="8620" y="12506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 name="Google Shape;1524;p34"/>
            <p:cNvSpPr/>
            <p:nvPr/>
          </p:nvSpPr>
          <p:spPr>
            <a:xfrm>
              <a:off x="10518964" y="1299663"/>
              <a:ext cx="232350" cy="432352"/>
            </a:xfrm>
            <a:custGeom>
              <a:avLst/>
              <a:gdLst/>
              <a:ahLst/>
              <a:cxnLst/>
              <a:rect l="l" t="t" r="r" b="b"/>
              <a:pathLst>
                <a:path w="232350" h="432352" extrusionOk="0">
                  <a:moveTo>
                    <a:pt x="231343" y="121"/>
                  </a:moveTo>
                  <a:cubicBezTo>
                    <a:pt x="231786" y="-322"/>
                    <a:pt x="232673" y="564"/>
                    <a:pt x="232230" y="1007"/>
                  </a:cubicBezTo>
                  <a:cubicBezTo>
                    <a:pt x="212281" y="17410"/>
                    <a:pt x="194549" y="36915"/>
                    <a:pt x="178589" y="57308"/>
                  </a:cubicBezTo>
                  <a:cubicBezTo>
                    <a:pt x="148444" y="95432"/>
                    <a:pt x="123175" y="136660"/>
                    <a:pt x="96577" y="177445"/>
                  </a:cubicBezTo>
                  <a:cubicBezTo>
                    <a:pt x="77514" y="206260"/>
                    <a:pt x="58452" y="235518"/>
                    <a:pt x="43380" y="266993"/>
                  </a:cubicBezTo>
                  <a:cubicBezTo>
                    <a:pt x="30967" y="293592"/>
                    <a:pt x="22101" y="321964"/>
                    <a:pt x="15895" y="350779"/>
                  </a:cubicBezTo>
                  <a:cubicBezTo>
                    <a:pt x="11462" y="368954"/>
                    <a:pt x="7029" y="387573"/>
                    <a:pt x="5255" y="406192"/>
                  </a:cubicBezTo>
                  <a:cubicBezTo>
                    <a:pt x="4812" y="411955"/>
                    <a:pt x="4368" y="417718"/>
                    <a:pt x="4368" y="423925"/>
                  </a:cubicBezTo>
                  <a:cubicBezTo>
                    <a:pt x="4368" y="426141"/>
                    <a:pt x="4368" y="427915"/>
                    <a:pt x="4368" y="430131"/>
                  </a:cubicBezTo>
                  <a:cubicBezTo>
                    <a:pt x="4368" y="431461"/>
                    <a:pt x="3482" y="432348"/>
                    <a:pt x="2595" y="432348"/>
                  </a:cubicBezTo>
                  <a:cubicBezTo>
                    <a:pt x="-2724" y="432791"/>
                    <a:pt x="1709" y="398656"/>
                    <a:pt x="2152" y="394666"/>
                  </a:cubicBezTo>
                  <a:cubicBezTo>
                    <a:pt x="6585" y="365408"/>
                    <a:pt x="16337" y="337479"/>
                    <a:pt x="24761" y="309551"/>
                  </a:cubicBezTo>
                  <a:cubicBezTo>
                    <a:pt x="40277" y="259014"/>
                    <a:pt x="69535" y="214239"/>
                    <a:pt x="98793" y="170795"/>
                  </a:cubicBezTo>
                  <a:cubicBezTo>
                    <a:pt x="125836" y="130454"/>
                    <a:pt x="151104" y="88783"/>
                    <a:pt x="182136" y="51101"/>
                  </a:cubicBezTo>
                  <a:cubicBezTo>
                    <a:pt x="195435" y="34699"/>
                    <a:pt x="210065" y="19626"/>
                    <a:pt x="225580" y="5440"/>
                  </a:cubicBezTo>
                  <a:cubicBezTo>
                    <a:pt x="227353" y="3667"/>
                    <a:pt x="229570" y="1894"/>
                    <a:pt x="231343" y="12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 name="Google Shape;1525;p34"/>
            <p:cNvSpPr/>
            <p:nvPr/>
          </p:nvSpPr>
          <p:spPr>
            <a:xfrm>
              <a:off x="10491742" y="1263311"/>
              <a:ext cx="218666" cy="399986"/>
            </a:xfrm>
            <a:custGeom>
              <a:avLst/>
              <a:gdLst/>
              <a:ahLst/>
              <a:cxnLst/>
              <a:rect l="l" t="t" r="r" b="b"/>
              <a:pathLst>
                <a:path w="218666" h="399986" extrusionOk="0">
                  <a:moveTo>
                    <a:pt x="217780" y="121"/>
                  </a:moveTo>
                  <a:cubicBezTo>
                    <a:pt x="218224" y="-323"/>
                    <a:pt x="218666" y="564"/>
                    <a:pt x="218666" y="1008"/>
                  </a:cubicBezTo>
                  <a:cubicBezTo>
                    <a:pt x="205811" y="20956"/>
                    <a:pt x="189851" y="38245"/>
                    <a:pt x="173449" y="55091"/>
                  </a:cubicBezTo>
                  <a:cubicBezTo>
                    <a:pt x="153500" y="74154"/>
                    <a:pt x="129562" y="89669"/>
                    <a:pt x="111829" y="110948"/>
                  </a:cubicBezTo>
                  <a:cubicBezTo>
                    <a:pt x="76807" y="153949"/>
                    <a:pt x="53755" y="205816"/>
                    <a:pt x="35580" y="257684"/>
                  </a:cubicBezTo>
                  <a:cubicBezTo>
                    <a:pt x="22724" y="295365"/>
                    <a:pt x="16518" y="334820"/>
                    <a:pt x="8538" y="373388"/>
                  </a:cubicBezTo>
                  <a:cubicBezTo>
                    <a:pt x="7208" y="379594"/>
                    <a:pt x="5878" y="385357"/>
                    <a:pt x="4991" y="391563"/>
                  </a:cubicBezTo>
                  <a:cubicBezTo>
                    <a:pt x="4105" y="394223"/>
                    <a:pt x="4991" y="397326"/>
                    <a:pt x="3661" y="399543"/>
                  </a:cubicBezTo>
                  <a:cubicBezTo>
                    <a:pt x="3218" y="399986"/>
                    <a:pt x="2775" y="399986"/>
                    <a:pt x="1888" y="399986"/>
                  </a:cubicBezTo>
                  <a:cubicBezTo>
                    <a:pt x="558" y="399543"/>
                    <a:pt x="-328" y="398213"/>
                    <a:pt x="116" y="396883"/>
                  </a:cubicBezTo>
                  <a:cubicBezTo>
                    <a:pt x="558" y="393337"/>
                    <a:pt x="1002" y="389790"/>
                    <a:pt x="1445" y="386244"/>
                  </a:cubicBezTo>
                  <a:cubicBezTo>
                    <a:pt x="3218" y="375161"/>
                    <a:pt x="6321" y="363635"/>
                    <a:pt x="8538" y="352552"/>
                  </a:cubicBezTo>
                  <a:cubicBezTo>
                    <a:pt x="13415" y="328613"/>
                    <a:pt x="17848" y="304675"/>
                    <a:pt x="24498" y="281179"/>
                  </a:cubicBezTo>
                  <a:cubicBezTo>
                    <a:pt x="38683" y="233745"/>
                    <a:pt x="58188" y="187198"/>
                    <a:pt x="84344" y="144640"/>
                  </a:cubicBezTo>
                  <a:cubicBezTo>
                    <a:pt x="97200" y="123804"/>
                    <a:pt x="111829" y="103855"/>
                    <a:pt x="130448" y="87896"/>
                  </a:cubicBezTo>
                  <a:cubicBezTo>
                    <a:pt x="145078" y="75040"/>
                    <a:pt x="161036" y="63514"/>
                    <a:pt x="174779" y="49772"/>
                  </a:cubicBezTo>
                  <a:cubicBezTo>
                    <a:pt x="188522" y="35586"/>
                    <a:pt x="201821" y="20956"/>
                    <a:pt x="213791" y="4997"/>
                  </a:cubicBezTo>
                  <a:cubicBezTo>
                    <a:pt x="215563" y="3667"/>
                    <a:pt x="216894" y="1894"/>
                    <a:pt x="217780" y="12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 name="Google Shape;1526;p34"/>
            <p:cNvSpPr/>
            <p:nvPr/>
          </p:nvSpPr>
          <p:spPr>
            <a:xfrm>
              <a:off x="10418197" y="1021631"/>
              <a:ext cx="186261" cy="283963"/>
            </a:xfrm>
            <a:custGeom>
              <a:avLst/>
              <a:gdLst/>
              <a:ahLst/>
              <a:cxnLst/>
              <a:rect l="l" t="t" r="r" b="b"/>
              <a:pathLst>
                <a:path w="186261" h="283963" extrusionOk="0">
                  <a:moveTo>
                    <a:pt x="1844" y="283915"/>
                  </a:moveTo>
                  <a:cubicBezTo>
                    <a:pt x="-1702" y="283029"/>
                    <a:pt x="957" y="275936"/>
                    <a:pt x="957" y="273276"/>
                  </a:cubicBezTo>
                  <a:cubicBezTo>
                    <a:pt x="1844" y="265296"/>
                    <a:pt x="3618" y="257760"/>
                    <a:pt x="4947" y="249780"/>
                  </a:cubicBezTo>
                  <a:cubicBezTo>
                    <a:pt x="13814" y="202790"/>
                    <a:pt x="48835" y="167325"/>
                    <a:pt x="78980" y="132303"/>
                  </a:cubicBezTo>
                  <a:cubicBezTo>
                    <a:pt x="88733" y="121221"/>
                    <a:pt x="98043" y="109251"/>
                    <a:pt x="106465" y="97282"/>
                  </a:cubicBezTo>
                  <a:cubicBezTo>
                    <a:pt x="119321" y="78663"/>
                    <a:pt x="131291" y="58714"/>
                    <a:pt x="146363" y="41868"/>
                  </a:cubicBezTo>
                  <a:cubicBezTo>
                    <a:pt x="155673" y="30785"/>
                    <a:pt x="165868" y="20589"/>
                    <a:pt x="176065" y="10393"/>
                  </a:cubicBezTo>
                  <a:cubicBezTo>
                    <a:pt x="179168" y="7290"/>
                    <a:pt x="182272" y="3744"/>
                    <a:pt x="185375" y="197"/>
                  </a:cubicBezTo>
                  <a:cubicBezTo>
                    <a:pt x="185817" y="-246"/>
                    <a:pt x="185817" y="197"/>
                    <a:pt x="186261" y="197"/>
                  </a:cubicBezTo>
                  <a:cubicBezTo>
                    <a:pt x="186261" y="640"/>
                    <a:pt x="186261" y="1084"/>
                    <a:pt x="186261" y="1084"/>
                  </a:cubicBezTo>
                  <a:cubicBezTo>
                    <a:pt x="184045" y="3744"/>
                    <a:pt x="181384" y="6403"/>
                    <a:pt x="179168" y="9063"/>
                  </a:cubicBezTo>
                  <a:cubicBezTo>
                    <a:pt x="170301" y="18373"/>
                    <a:pt x="161879" y="27682"/>
                    <a:pt x="153457" y="36992"/>
                  </a:cubicBezTo>
                  <a:cubicBezTo>
                    <a:pt x="136167" y="55611"/>
                    <a:pt x="122868" y="77333"/>
                    <a:pt x="108682" y="98168"/>
                  </a:cubicBezTo>
                  <a:cubicBezTo>
                    <a:pt x="94939" y="117674"/>
                    <a:pt x="79423" y="134963"/>
                    <a:pt x="64351" y="153139"/>
                  </a:cubicBezTo>
                  <a:cubicBezTo>
                    <a:pt x="40412" y="180624"/>
                    <a:pt x="18247" y="210326"/>
                    <a:pt x="10711" y="246677"/>
                  </a:cubicBezTo>
                  <a:cubicBezTo>
                    <a:pt x="8494" y="257317"/>
                    <a:pt x="6277" y="268399"/>
                    <a:pt x="4947" y="279039"/>
                  </a:cubicBezTo>
                  <a:cubicBezTo>
                    <a:pt x="4061" y="281699"/>
                    <a:pt x="4061" y="284359"/>
                    <a:pt x="1844" y="28391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 name="Group 1"/>
          <p:cNvGrpSpPr/>
          <p:nvPr/>
        </p:nvGrpSpPr>
        <p:grpSpPr>
          <a:xfrm>
            <a:off x="3741421" y="1829315"/>
            <a:ext cx="5044975" cy="640800"/>
            <a:chOff x="3741421" y="1829315"/>
            <a:chExt cx="5044975" cy="640800"/>
          </a:xfrm>
        </p:grpSpPr>
        <p:sp>
          <p:nvSpPr>
            <p:cNvPr id="92" name="TextBox 91"/>
            <p:cNvSpPr txBox="1"/>
            <p:nvPr/>
          </p:nvSpPr>
          <p:spPr>
            <a:xfrm>
              <a:off x="4495610" y="1911188"/>
              <a:ext cx="4290786" cy="477054"/>
            </a:xfrm>
            <a:prstGeom prst="rect">
              <a:avLst/>
            </a:prstGeom>
            <a:noFill/>
          </p:spPr>
          <p:txBody>
            <a:bodyPr wrap="square" rtlCol="0">
              <a:spAutoFit/>
            </a:bodyPr>
            <a:lstStyle/>
            <a:p>
              <a:pPr algn="just"/>
              <a:r>
                <a:rPr lang="en-US" sz="2500" smtClean="0"/>
                <a:t>Tri </a:t>
              </a:r>
              <a:r>
                <a:rPr lang="en-US" sz="2500"/>
                <a:t>thức về kiểu bài</a:t>
              </a:r>
            </a:p>
          </p:txBody>
        </p:sp>
        <p:sp>
          <p:nvSpPr>
            <p:cNvPr id="95" name="Google Shape;1463;p34"/>
            <p:cNvSpPr/>
            <p:nvPr/>
          </p:nvSpPr>
          <p:spPr>
            <a:xfrm>
              <a:off x="3741421" y="1829315"/>
              <a:ext cx="640800" cy="640800"/>
            </a:xfrm>
            <a:prstGeom prst="ellipse">
              <a:avLst/>
            </a:prstGeom>
            <a:solidFill>
              <a:schemeClr val="accent3"/>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500" smtClean="0">
                  <a:latin typeface="+mj-lt"/>
                  <a:ea typeface="Cabin"/>
                  <a:cs typeface="Cabin"/>
                  <a:sym typeface="Cabin"/>
                </a:rPr>
                <a:t>I</a:t>
              </a:r>
              <a:endParaRPr sz="2500">
                <a:latin typeface="+mj-lt"/>
                <a:ea typeface="Cabin"/>
                <a:cs typeface="Cabin"/>
                <a:sym typeface="Cabin"/>
              </a:endParaRPr>
            </a:p>
          </p:txBody>
        </p:sp>
      </p:grpSp>
      <p:grpSp>
        <p:nvGrpSpPr>
          <p:cNvPr id="3" name="Group 2"/>
          <p:cNvGrpSpPr/>
          <p:nvPr/>
        </p:nvGrpSpPr>
        <p:grpSpPr>
          <a:xfrm>
            <a:off x="3741421" y="2732147"/>
            <a:ext cx="5044975" cy="640800"/>
            <a:chOff x="3741421" y="2732147"/>
            <a:chExt cx="5044975" cy="640800"/>
          </a:xfrm>
        </p:grpSpPr>
        <p:sp>
          <p:nvSpPr>
            <p:cNvPr id="93" name="TextBox 92"/>
            <p:cNvSpPr txBox="1"/>
            <p:nvPr/>
          </p:nvSpPr>
          <p:spPr>
            <a:xfrm>
              <a:off x="4495610" y="2814020"/>
              <a:ext cx="4290786" cy="477054"/>
            </a:xfrm>
            <a:prstGeom prst="rect">
              <a:avLst/>
            </a:prstGeom>
            <a:noFill/>
          </p:spPr>
          <p:txBody>
            <a:bodyPr wrap="square" rtlCol="0">
              <a:spAutoFit/>
            </a:bodyPr>
            <a:lstStyle/>
            <a:p>
              <a:pPr algn="just"/>
              <a:r>
                <a:rPr lang="en-US" sz="2500" smtClean="0"/>
                <a:t>Phân </a:t>
              </a:r>
              <a:r>
                <a:rPr lang="en-US" sz="2500"/>
                <a:t>tích kiểu đoạn văn</a:t>
              </a:r>
            </a:p>
          </p:txBody>
        </p:sp>
        <p:sp>
          <p:nvSpPr>
            <p:cNvPr id="96" name="Google Shape;1463;p34"/>
            <p:cNvSpPr/>
            <p:nvPr/>
          </p:nvSpPr>
          <p:spPr>
            <a:xfrm>
              <a:off x="3741421" y="2732147"/>
              <a:ext cx="640800" cy="640800"/>
            </a:xfrm>
            <a:prstGeom prst="ellipse">
              <a:avLst/>
            </a:prstGeom>
            <a:solidFill>
              <a:schemeClr val="accent3"/>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500" smtClean="0">
                  <a:latin typeface="+mj-lt"/>
                  <a:ea typeface="Cabin"/>
                  <a:cs typeface="Cabin"/>
                  <a:sym typeface="Cabin"/>
                </a:rPr>
                <a:t>II</a:t>
              </a:r>
              <a:endParaRPr sz="2500">
                <a:latin typeface="+mj-lt"/>
                <a:ea typeface="Cabin"/>
                <a:cs typeface="Cabin"/>
                <a:sym typeface="Cabin"/>
              </a:endParaRPr>
            </a:p>
          </p:txBody>
        </p:sp>
      </p:grpSp>
      <p:grpSp>
        <p:nvGrpSpPr>
          <p:cNvPr id="4" name="Group 3"/>
          <p:cNvGrpSpPr/>
          <p:nvPr/>
        </p:nvGrpSpPr>
        <p:grpSpPr>
          <a:xfrm>
            <a:off x="3741421" y="3634979"/>
            <a:ext cx="5044975" cy="640800"/>
            <a:chOff x="3741421" y="3634979"/>
            <a:chExt cx="5044975" cy="640800"/>
          </a:xfrm>
        </p:grpSpPr>
        <p:sp>
          <p:nvSpPr>
            <p:cNvPr id="94" name="TextBox 93"/>
            <p:cNvSpPr txBox="1"/>
            <p:nvPr/>
          </p:nvSpPr>
          <p:spPr>
            <a:xfrm>
              <a:off x="4495610" y="3722459"/>
              <a:ext cx="4290786" cy="477054"/>
            </a:xfrm>
            <a:prstGeom prst="rect">
              <a:avLst/>
            </a:prstGeom>
            <a:noFill/>
          </p:spPr>
          <p:txBody>
            <a:bodyPr wrap="square" rtlCol="0">
              <a:spAutoFit/>
            </a:bodyPr>
            <a:lstStyle/>
            <a:p>
              <a:pPr algn="just"/>
              <a:r>
                <a:rPr lang="en-US" sz="2500" smtClean="0"/>
                <a:t>Thực </a:t>
              </a:r>
              <a:r>
                <a:rPr lang="en-US" sz="2500"/>
                <a:t>hành viết đoạn văn</a:t>
              </a:r>
            </a:p>
          </p:txBody>
        </p:sp>
        <p:sp>
          <p:nvSpPr>
            <p:cNvPr id="97" name="Google Shape;1463;p34"/>
            <p:cNvSpPr/>
            <p:nvPr/>
          </p:nvSpPr>
          <p:spPr>
            <a:xfrm>
              <a:off x="3741421" y="3634979"/>
              <a:ext cx="640800" cy="640800"/>
            </a:xfrm>
            <a:prstGeom prst="ellipse">
              <a:avLst/>
            </a:prstGeom>
            <a:solidFill>
              <a:schemeClr val="accent3"/>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500" smtClean="0">
                  <a:latin typeface="+mj-lt"/>
                  <a:ea typeface="Cabin"/>
                  <a:cs typeface="Cabin"/>
                  <a:sym typeface="Cabin"/>
                </a:rPr>
                <a:t>III</a:t>
              </a:r>
              <a:endParaRPr sz="2500">
                <a:latin typeface="+mj-lt"/>
                <a:ea typeface="Cabin"/>
                <a:cs typeface="Cabin"/>
                <a:sym typeface="Cabin"/>
              </a:endParaRPr>
            </a:p>
          </p:txBody>
        </p:sp>
      </p:grpSp>
    </p:spTree>
    <p:extLst>
      <p:ext uri="{BB962C8B-B14F-4D97-AF65-F5344CB8AC3E}">
        <p14:creationId xmlns:p14="http://schemas.microsoft.com/office/powerpoint/2010/main" val="2992132048"/>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otttt.tayninh.gov.vn/uploads/news/2023_11/bao-ve-moi-truong_1.png"/>
          <p:cNvPicPr>
            <a:picLocks noChangeAspect="1" noChangeArrowheads="1"/>
          </p:cNvPicPr>
          <p:nvPr/>
        </p:nvPicPr>
        <p:blipFill rotWithShape="1">
          <a:blip r:embed="rId2">
            <a:extLst>
              <a:ext uri="{28A0092B-C50C-407E-A947-70E740481C1C}">
                <a14:useLocalDpi xmlns:a14="http://schemas.microsoft.com/office/drawing/2010/main" val="0"/>
              </a:ext>
            </a:extLst>
          </a:blip>
          <a:srcRect r="1240"/>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714912" y="3060700"/>
            <a:ext cx="5714175" cy="1739900"/>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865620" y="3217724"/>
            <a:ext cx="5423889" cy="600164"/>
          </a:xfrm>
          <a:prstGeom prst="rect">
            <a:avLst/>
          </a:prstGeom>
          <a:noFill/>
        </p:spPr>
        <p:txBody>
          <a:bodyPr wrap="square" rtlCol="0">
            <a:spAutoFit/>
          </a:bodyPr>
          <a:lstStyle/>
          <a:p>
            <a:pPr algn="ctr"/>
            <a:r>
              <a:rPr lang="en-US" sz="3300" b="1" smtClean="0"/>
              <a:t>PHẦN I</a:t>
            </a:r>
            <a:endParaRPr lang="en-US" sz="3300" b="1"/>
          </a:p>
        </p:txBody>
      </p:sp>
      <p:sp>
        <p:nvSpPr>
          <p:cNvPr id="5" name="TextBox 4"/>
          <p:cNvSpPr txBox="1"/>
          <p:nvPr/>
        </p:nvSpPr>
        <p:spPr>
          <a:xfrm>
            <a:off x="1865620" y="3817888"/>
            <a:ext cx="5423891" cy="854080"/>
          </a:xfrm>
          <a:prstGeom prst="rect">
            <a:avLst/>
          </a:prstGeom>
          <a:noFill/>
        </p:spPr>
        <p:txBody>
          <a:bodyPr wrap="square" rtlCol="0">
            <a:spAutoFit/>
          </a:bodyPr>
          <a:lstStyle/>
          <a:p>
            <a:pPr algn="ctr">
              <a:lnSpc>
                <a:spcPct val="150000"/>
              </a:lnSpc>
            </a:pPr>
            <a:r>
              <a:rPr lang="en-US" sz="3300" b="1" smtClean="0">
                <a:solidFill>
                  <a:srgbClr val="C00000"/>
                </a:solidFill>
              </a:rPr>
              <a:t>TRI THỨC VỀ KIỂU BÀI</a:t>
            </a:r>
            <a:endParaRPr lang="en-US" sz="3300" b="1">
              <a:solidFill>
                <a:srgbClr val="C00000"/>
              </a:solidFill>
            </a:endParaRPr>
          </a:p>
        </p:txBody>
      </p:sp>
    </p:spTree>
    <p:extLst>
      <p:ext uri="{BB962C8B-B14F-4D97-AF65-F5344CB8AC3E}">
        <p14:creationId xmlns:p14="http://schemas.microsoft.com/office/powerpoint/2010/main" val="3390721881"/>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425700" y="-167641"/>
            <a:ext cx="4292600" cy="866141"/>
          </a:xfrm>
          <a:prstGeom prst="roundRect">
            <a:avLst/>
          </a:prstGeom>
          <a:solidFill>
            <a:srgbClr val="BAE5D8"/>
          </a:solidFill>
          <a:ln w="19050">
            <a:solidFill>
              <a:srgbClr val="1D68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0" y="88985"/>
            <a:ext cx="9144000" cy="477054"/>
          </a:xfrm>
          <a:prstGeom prst="rect">
            <a:avLst/>
          </a:prstGeom>
          <a:noFill/>
        </p:spPr>
        <p:txBody>
          <a:bodyPr wrap="square" rtlCol="0">
            <a:spAutoFit/>
          </a:bodyPr>
          <a:lstStyle/>
          <a:p>
            <a:pPr algn="ctr"/>
            <a:r>
              <a:rPr lang="en-US" sz="2500" b="1" smtClean="0"/>
              <a:t>I. TRI THỨC VỀ KIỂU BÀI</a:t>
            </a:r>
            <a:endParaRPr lang="en-US" sz="2500" b="1"/>
          </a:p>
        </p:txBody>
      </p:sp>
      <p:grpSp>
        <p:nvGrpSpPr>
          <p:cNvPr id="6" name="Group 5">
            <a:extLst>
              <a:ext uri="{FF2B5EF4-FFF2-40B4-BE49-F238E27FC236}">
                <a16:creationId xmlns:a16="http://schemas.microsoft.com/office/drawing/2014/main" id="{5CAFBF2F-35AB-E8EB-1D45-4652D8565869}"/>
              </a:ext>
            </a:extLst>
          </p:cNvPr>
          <p:cNvGrpSpPr/>
          <p:nvPr/>
        </p:nvGrpSpPr>
        <p:grpSpPr>
          <a:xfrm>
            <a:off x="563515" y="1518146"/>
            <a:ext cx="4145642" cy="2720697"/>
            <a:chOff x="-15449" y="2903897"/>
            <a:chExt cx="9264077" cy="6079818"/>
          </a:xfrm>
        </p:grpSpPr>
        <p:sp>
          <p:nvSpPr>
            <p:cNvPr id="7" name="Rectangle: Rounded Corners 4">
              <a:extLst>
                <a:ext uri="{FF2B5EF4-FFF2-40B4-BE49-F238E27FC236}">
                  <a16:creationId xmlns:a16="http://schemas.microsoft.com/office/drawing/2014/main" id="{E7353702-3830-CEB8-9973-D453981C9788}"/>
                </a:ext>
              </a:extLst>
            </p:cNvPr>
            <p:cNvSpPr/>
            <p:nvPr/>
          </p:nvSpPr>
          <p:spPr>
            <a:xfrm>
              <a:off x="-15449" y="3619501"/>
              <a:ext cx="9264077" cy="5364214"/>
            </a:xfrm>
            <a:prstGeom prst="roundRect">
              <a:avLst>
                <a:gd name="adj" fmla="val 10592"/>
              </a:avLst>
            </a:prstGeom>
            <a:solidFill>
              <a:srgbClr val="FBF2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BE89C69-1BA8-2F2F-01BF-6D0FE11A63EB}"/>
                </a:ext>
              </a:extLst>
            </p:cNvPr>
            <p:cNvSpPr txBox="1"/>
            <p:nvPr/>
          </p:nvSpPr>
          <p:spPr>
            <a:xfrm>
              <a:off x="767362" y="4506739"/>
              <a:ext cx="7698456" cy="4332977"/>
            </a:xfrm>
            <a:prstGeom prst="rect">
              <a:avLst/>
            </a:prstGeom>
            <a:noFill/>
          </p:spPr>
          <p:txBody>
            <a:bodyPr wrap="square" rtlCol="0">
              <a:spAutoFit/>
            </a:bodyPr>
            <a:lstStyle/>
            <a:p>
              <a:pPr algn="just">
                <a:lnSpc>
                  <a:spcPct val="150000"/>
                </a:lnSpc>
              </a:pPr>
              <a:r>
                <a:rPr lang="vi-VN" sz="2000">
                  <a:latin typeface="Arial" panose="020B0604020202020204" pitchFamily="34" charset="0"/>
                  <a:cs typeface="Arial" panose="020B0604020202020204" pitchFamily="34" charset="0"/>
                </a:rPr>
                <a:t>Nêu yêu cầu của bài văn nghị luận </a:t>
              </a:r>
              <a:r>
                <a:rPr lang="vi-VN" sz="2000" smtClean="0">
                  <a:latin typeface="Arial" panose="020B0604020202020204" pitchFamily="34" charset="0"/>
                  <a:cs typeface="Arial" panose="020B0604020202020204" pitchFamily="34" charset="0"/>
                </a:rPr>
                <a:t>về </a:t>
              </a:r>
              <a:r>
                <a:rPr lang="vi-VN" sz="2000">
                  <a:latin typeface="Arial" panose="020B0604020202020204" pitchFamily="34" charset="0"/>
                  <a:cs typeface="Arial" panose="020B0604020202020204" pitchFamily="34" charset="0"/>
                </a:rPr>
                <a:t>một vấn đề cần giải quyết (con người trong mối quan hệ với tự nhiên).</a:t>
              </a:r>
              <a:endParaRPr lang="en-US" sz="2000">
                <a:latin typeface="Arial" panose="020B0604020202020204" pitchFamily="34" charset="0"/>
                <a:cs typeface="Arial" panose="020B0604020202020204" pitchFamily="34" charset="0"/>
              </a:endParaRPr>
            </a:p>
          </p:txBody>
        </p:sp>
        <p:sp>
          <p:nvSpPr>
            <p:cNvPr id="9" name="Freeform 7">
              <a:extLst>
                <a:ext uri="{FF2B5EF4-FFF2-40B4-BE49-F238E27FC236}">
                  <a16:creationId xmlns:a16="http://schemas.microsoft.com/office/drawing/2014/main" id="{1586689A-E0BC-6C90-F818-199DFD9715A8}"/>
                </a:ext>
              </a:extLst>
            </p:cNvPr>
            <p:cNvSpPr/>
            <p:nvPr/>
          </p:nvSpPr>
          <p:spPr>
            <a:xfrm>
              <a:off x="3522500" y="2903897"/>
              <a:ext cx="2188178" cy="1602842"/>
            </a:xfrm>
            <a:custGeom>
              <a:avLst/>
              <a:gdLst/>
              <a:ahLst/>
              <a:cxnLst/>
              <a:rect l="l" t="t" r="r" b="b"/>
              <a:pathLst>
                <a:path w="5617474" h="4114800">
                  <a:moveTo>
                    <a:pt x="0" y="0"/>
                  </a:moveTo>
                  <a:lnTo>
                    <a:pt x="5617474" y="0"/>
                  </a:lnTo>
                  <a:lnTo>
                    <a:pt x="5617474" y="4114800"/>
                  </a:lnTo>
                  <a:lnTo>
                    <a:pt x="0" y="4114800"/>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txBody>
            <a:bodyPr/>
            <a:lstStyle/>
            <a:p>
              <a:endParaRPr lang="en-US"/>
            </a:p>
          </p:txBody>
        </p:sp>
      </p:grpSp>
      <p:pic>
        <p:nvPicPr>
          <p:cNvPr id="3074" name="Picture 2" descr="https://moitruongvaxahoi.vn/Data/upload/images/moi-truong-tu-nhie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6107" y="1641816"/>
            <a:ext cx="3376785" cy="25325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11" name="TextBox 10"/>
          <p:cNvSpPr txBox="1"/>
          <p:nvPr/>
        </p:nvSpPr>
        <p:spPr>
          <a:xfrm>
            <a:off x="0" y="952395"/>
            <a:ext cx="9144000" cy="400110"/>
          </a:xfrm>
          <a:prstGeom prst="rect">
            <a:avLst/>
          </a:prstGeom>
          <a:noFill/>
        </p:spPr>
        <p:txBody>
          <a:bodyPr wrap="square" rtlCol="0">
            <a:spAutoFit/>
          </a:bodyPr>
          <a:lstStyle/>
          <a:p>
            <a:pPr algn="ctr"/>
            <a:r>
              <a:rPr lang="en-US" sz="2000"/>
              <a:t>Đ</a:t>
            </a:r>
            <a:r>
              <a:rPr lang="en-US" sz="2000" smtClean="0"/>
              <a:t>ọc </a:t>
            </a:r>
            <a:r>
              <a:rPr lang="en-US" sz="2000"/>
              <a:t>khung thông tin trong </a:t>
            </a:r>
            <a:r>
              <a:rPr lang="en-US" sz="2000" smtClean="0"/>
              <a:t>SGK tr.28 </a:t>
            </a:r>
            <a:r>
              <a:rPr lang="en-US" sz="2000"/>
              <a:t>và thực hiện nhiệm vụ: </a:t>
            </a:r>
          </a:p>
        </p:txBody>
      </p:sp>
    </p:spTree>
    <p:extLst>
      <p:ext uri="{BB962C8B-B14F-4D97-AF65-F5344CB8AC3E}">
        <p14:creationId xmlns:p14="http://schemas.microsoft.com/office/powerpoint/2010/main" val="3524959261"/>
      </p:ext>
    </p:extLst>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074"/>
                                        </p:tgtEl>
                                        <p:attrNameLst>
                                          <p:attrName>style.visibility</p:attrName>
                                        </p:attrNameLst>
                                      </p:cBhvr>
                                      <p:to>
                                        <p:strVal val="visible"/>
                                      </p:to>
                                    </p:set>
                                    <p:anim calcmode="lin" valueType="num">
                                      <p:cBhvr additive="base">
                                        <p:cTn id="16" dur="500" fill="hold"/>
                                        <p:tgtEl>
                                          <p:spTgt spid="3074"/>
                                        </p:tgtEl>
                                        <p:attrNameLst>
                                          <p:attrName>ppt_x</p:attrName>
                                        </p:attrNameLst>
                                      </p:cBhvr>
                                      <p:tavLst>
                                        <p:tav tm="0">
                                          <p:val>
                                            <p:strVal val="#ppt_x"/>
                                          </p:val>
                                        </p:tav>
                                        <p:tav tm="100000">
                                          <p:val>
                                            <p:strVal val="#ppt_x"/>
                                          </p:val>
                                        </p:tav>
                                      </p:tavLst>
                                    </p:anim>
                                    <p:anim calcmode="lin" valueType="num">
                                      <p:cBhvr additive="base">
                                        <p:cTn id="17"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rot="16200000">
            <a:off x="-1094710" y="2246552"/>
            <a:ext cx="4145701" cy="653208"/>
          </a:xfrm>
          <a:prstGeom prst="roundRect">
            <a:avLst>
              <a:gd name="adj" fmla="val 11506"/>
            </a:avLst>
          </a:prstGeom>
          <a:solidFill>
            <a:schemeClr val="bg1">
              <a:lumMod val="50000"/>
            </a:schemeClr>
          </a:solidFill>
          <a:ln w="28575">
            <a:solidFill>
              <a:srgbClr val="3997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accent6"/>
                </a:solidFill>
                <a:latin typeface="Arial" panose="020B0604020202020204" pitchFamily="34" charset="0"/>
                <a:cs typeface="Arial" panose="020B0604020202020204" pitchFamily="34" charset="0"/>
              </a:rPr>
              <a:t>Yêu cầu</a:t>
            </a:r>
            <a:endParaRPr lang="vi-VN" sz="2000" dirty="0">
              <a:solidFill>
                <a:schemeClr val="accent6"/>
              </a:solidFill>
              <a:latin typeface="Arial" panose="020B0604020202020204" pitchFamily="34" charset="0"/>
              <a:cs typeface="Arial" panose="020B0604020202020204" pitchFamily="34" charset="0"/>
            </a:endParaRPr>
          </a:p>
        </p:txBody>
      </p:sp>
      <p:sp>
        <p:nvSpPr>
          <p:cNvPr id="5" name="Rounded Rectangle 4"/>
          <p:cNvSpPr/>
          <p:nvPr/>
        </p:nvSpPr>
        <p:spPr>
          <a:xfrm>
            <a:off x="2271238" y="500305"/>
            <a:ext cx="6208733" cy="507080"/>
          </a:xfrm>
          <a:prstGeom prst="roundRect">
            <a:avLst>
              <a:gd name="adj" fmla="val 14352"/>
            </a:avLst>
          </a:prstGeom>
          <a:solidFill>
            <a:srgbClr val="F3FBF9"/>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cs typeface="Arial" panose="020B0604020202020204" pitchFamily="34" charset="0"/>
              </a:rPr>
              <a:t>Nêu được vấn đề bàn luận.</a:t>
            </a:r>
            <a:endParaRPr lang="vi-VN" sz="2000" dirty="0">
              <a:solidFill>
                <a:srgbClr val="000000"/>
              </a:solidFill>
              <a:latin typeface="Arial" panose="020B0604020202020204" pitchFamily="34" charset="0"/>
              <a:cs typeface="Arial" panose="020B0604020202020204" pitchFamily="34" charset="0"/>
            </a:endParaRPr>
          </a:p>
        </p:txBody>
      </p:sp>
      <p:sp>
        <p:nvSpPr>
          <p:cNvPr id="6" name="Down Arrow 5"/>
          <p:cNvSpPr/>
          <p:nvPr/>
        </p:nvSpPr>
        <p:spPr>
          <a:xfrm rot="16200000">
            <a:off x="1632491" y="371472"/>
            <a:ext cx="311002" cy="764745"/>
          </a:xfrm>
          <a:prstGeom prst="downArrow">
            <a:avLst>
              <a:gd name="adj1" fmla="val 46937"/>
              <a:gd name="adj2" fmla="val 76012"/>
            </a:avLst>
          </a:prstGeom>
          <a:solidFill>
            <a:schemeClr val="bg1">
              <a:lumMod val="50000"/>
            </a:schemeClr>
          </a:solidFill>
          <a:ln w="28575">
            <a:solidFill>
              <a:srgbClr val="3997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0">
              <a:latin typeface="Arial" panose="020B0604020202020204" pitchFamily="34" charset="0"/>
              <a:cs typeface="Arial" panose="020B0604020202020204" pitchFamily="34" charset="0"/>
            </a:endParaRPr>
          </a:p>
        </p:txBody>
      </p:sp>
      <p:sp>
        <p:nvSpPr>
          <p:cNvPr id="7" name="Rounded Rectangle 6"/>
          <p:cNvSpPr/>
          <p:nvPr/>
        </p:nvSpPr>
        <p:spPr>
          <a:xfrm>
            <a:off x="2271238" y="1144401"/>
            <a:ext cx="6208733" cy="1421645"/>
          </a:xfrm>
          <a:prstGeom prst="roundRect">
            <a:avLst>
              <a:gd name="adj" fmla="val 10953"/>
            </a:avLst>
          </a:prstGeom>
          <a:solidFill>
            <a:srgbClr val="F3FBF9"/>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cs typeface="Arial" panose="020B0604020202020204" pitchFamily="34" charset="0"/>
              </a:rPr>
              <a:t>Trình bày được mối quan hệ hai chiều trong phạm vi vấn đề nghị luận, triển khai </a:t>
            </a:r>
            <a:r>
              <a:rPr lang="vi-VN" sz="2000" smtClean="0">
                <a:solidFill>
                  <a:srgbClr val="000000"/>
                </a:solidFill>
                <a:cs typeface="Arial" panose="020B0604020202020204" pitchFamily="34" charset="0"/>
              </a:rPr>
              <a:t>luận </a:t>
            </a:r>
            <a:r>
              <a:rPr lang="vi-VN" sz="2000">
                <a:solidFill>
                  <a:srgbClr val="000000"/>
                </a:solidFill>
                <a:cs typeface="Arial" panose="020B0604020202020204" pitchFamily="34" charset="0"/>
              </a:rPr>
              <a:t>điểm chặt chẽ, lí lẽ sắc bén, bằng chứng xác thực, tiêu biểu.</a:t>
            </a:r>
            <a:endParaRPr lang="vi-VN" sz="2000" dirty="0">
              <a:solidFill>
                <a:srgbClr val="000000"/>
              </a:solidFill>
              <a:latin typeface="Arial" panose="020B0604020202020204" pitchFamily="34" charset="0"/>
              <a:cs typeface="Arial" panose="020B0604020202020204" pitchFamily="34" charset="0"/>
            </a:endParaRPr>
          </a:p>
        </p:txBody>
      </p:sp>
      <p:sp>
        <p:nvSpPr>
          <p:cNvPr id="8" name="Rounded Rectangle 7"/>
          <p:cNvSpPr/>
          <p:nvPr/>
        </p:nvSpPr>
        <p:spPr>
          <a:xfrm>
            <a:off x="2271238" y="2703062"/>
            <a:ext cx="6208733" cy="902963"/>
          </a:xfrm>
          <a:prstGeom prst="roundRect">
            <a:avLst>
              <a:gd name="adj" fmla="val 14352"/>
            </a:avLst>
          </a:prstGeom>
          <a:solidFill>
            <a:srgbClr val="F3FBF9"/>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cs typeface="Arial" panose="020B0604020202020204" pitchFamily="34" charset="0"/>
              </a:rPr>
              <a:t>Nêu được quan điểm trái chiều về vấn đề hoặc khía cạnh </a:t>
            </a:r>
            <a:r>
              <a:rPr lang="vi-VN" sz="2000" smtClean="0">
                <a:solidFill>
                  <a:srgbClr val="000000"/>
                </a:solidFill>
                <a:cs typeface="Arial" panose="020B0604020202020204" pitchFamily="34" charset="0"/>
              </a:rPr>
              <a:t>nào đó của vấn </a:t>
            </a:r>
            <a:r>
              <a:rPr lang="vi-VN" sz="2000">
                <a:solidFill>
                  <a:srgbClr val="000000"/>
                </a:solidFill>
                <a:cs typeface="Arial" panose="020B0604020202020204" pitchFamily="34" charset="0"/>
              </a:rPr>
              <a:t>đề và phản bác </a:t>
            </a:r>
            <a:r>
              <a:rPr lang="vi-VN" sz="2000" smtClean="0">
                <a:solidFill>
                  <a:srgbClr val="000000"/>
                </a:solidFill>
                <a:cs typeface="Arial" panose="020B0604020202020204" pitchFamily="34" charset="0"/>
              </a:rPr>
              <a:t>có </a:t>
            </a:r>
            <a:r>
              <a:rPr lang="vi-VN" sz="2000">
                <a:solidFill>
                  <a:srgbClr val="000000"/>
                </a:solidFill>
                <a:cs typeface="Arial" panose="020B0604020202020204" pitchFamily="34" charset="0"/>
              </a:rPr>
              <a:t>cơ sở.</a:t>
            </a:r>
            <a:endParaRPr lang="vi-VN" sz="2000" dirty="0">
              <a:solidFill>
                <a:srgbClr val="000000"/>
              </a:solidFill>
              <a:latin typeface="Arial" panose="020B0604020202020204" pitchFamily="34" charset="0"/>
              <a:cs typeface="Arial" panose="020B0604020202020204" pitchFamily="34" charset="0"/>
            </a:endParaRPr>
          </a:p>
        </p:txBody>
      </p:sp>
      <p:sp>
        <p:nvSpPr>
          <p:cNvPr id="9" name="Rounded Rectangle 8"/>
          <p:cNvSpPr/>
          <p:nvPr/>
        </p:nvSpPr>
        <p:spPr>
          <a:xfrm>
            <a:off x="2271238" y="3743041"/>
            <a:ext cx="6208733" cy="902963"/>
          </a:xfrm>
          <a:prstGeom prst="roundRect">
            <a:avLst>
              <a:gd name="adj" fmla="val 14352"/>
            </a:avLst>
          </a:prstGeom>
          <a:solidFill>
            <a:srgbClr val="F3FBF9"/>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cs typeface="Arial" panose="020B0604020202020204" pitchFamily="34" charset="0"/>
              </a:rPr>
              <a:t>Đề xuất được giải pháp khả thi để giải quyết </a:t>
            </a:r>
            <a:r>
              <a:rPr lang="vi-VN" sz="2000" smtClean="0">
                <a:solidFill>
                  <a:srgbClr val="000000"/>
                </a:solidFill>
                <a:cs typeface="Arial" panose="020B0604020202020204" pitchFamily="34" charset="0"/>
              </a:rPr>
              <a:t>bất </a:t>
            </a:r>
            <a:r>
              <a:rPr lang="vi-VN" sz="2000">
                <a:solidFill>
                  <a:srgbClr val="000000"/>
                </a:solidFill>
                <a:cs typeface="Arial" panose="020B0604020202020204" pitchFamily="34" charset="0"/>
              </a:rPr>
              <a:t>ổn trong ứng xử của con người với tự nhiên.</a:t>
            </a:r>
            <a:endParaRPr lang="vi-VN" sz="2000" dirty="0">
              <a:solidFill>
                <a:srgbClr val="000000"/>
              </a:solidFill>
              <a:latin typeface="Arial" panose="020B0604020202020204" pitchFamily="34" charset="0"/>
              <a:cs typeface="Arial" panose="020B0604020202020204" pitchFamily="34" charset="0"/>
            </a:endParaRPr>
          </a:p>
        </p:txBody>
      </p:sp>
      <p:sp>
        <p:nvSpPr>
          <p:cNvPr id="10" name="Down Arrow 9"/>
          <p:cNvSpPr/>
          <p:nvPr/>
        </p:nvSpPr>
        <p:spPr>
          <a:xfrm rot="16200000">
            <a:off x="1632492" y="1472850"/>
            <a:ext cx="311002" cy="764745"/>
          </a:xfrm>
          <a:prstGeom prst="downArrow">
            <a:avLst>
              <a:gd name="adj1" fmla="val 46937"/>
              <a:gd name="adj2" fmla="val 76012"/>
            </a:avLst>
          </a:prstGeom>
          <a:solidFill>
            <a:schemeClr val="bg1">
              <a:lumMod val="50000"/>
            </a:schemeClr>
          </a:solidFill>
          <a:ln w="28575">
            <a:solidFill>
              <a:srgbClr val="3997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0">
              <a:latin typeface="Arial" panose="020B0604020202020204" pitchFamily="34" charset="0"/>
              <a:cs typeface="Arial" panose="020B0604020202020204" pitchFamily="34" charset="0"/>
            </a:endParaRPr>
          </a:p>
        </p:txBody>
      </p:sp>
      <p:sp>
        <p:nvSpPr>
          <p:cNvPr id="11" name="Down Arrow 10"/>
          <p:cNvSpPr/>
          <p:nvPr/>
        </p:nvSpPr>
        <p:spPr>
          <a:xfrm rot="16200000">
            <a:off x="1632491" y="2772170"/>
            <a:ext cx="311002" cy="764745"/>
          </a:xfrm>
          <a:prstGeom prst="downArrow">
            <a:avLst>
              <a:gd name="adj1" fmla="val 46937"/>
              <a:gd name="adj2" fmla="val 76012"/>
            </a:avLst>
          </a:prstGeom>
          <a:solidFill>
            <a:schemeClr val="bg1">
              <a:lumMod val="50000"/>
            </a:schemeClr>
          </a:solidFill>
          <a:ln w="28575">
            <a:solidFill>
              <a:srgbClr val="3997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0">
              <a:latin typeface="Arial" panose="020B0604020202020204" pitchFamily="34" charset="0"/>
              <a:cs typeface="Arial" panose="020B0604020202020204" pitchFamily="34" charset="0"/>
            </a:endParaRPr>
          </a:p>
        </p:txBody>
      </p:sp>
      <p:sp>
        <p:nvSpPr>
          <p:cNvPr id="12" name="Down Arrow 11"/>
          <p:cNvSpPr/>
          <p:nvPr/>
        </p:nvSpPr>
        <p:spPr>
          <a:xfrm rot="16200000">
            <a:off x="1632492" y="3812149"/>
            <a:ext cx="311002" cy="764745"/>
          </a:xfrm>
          <a:prstGeom prst="downArrow">
            <a:avLst>
              <a:gd name="adj1" fmla="val 46937"/>
              <a:gd name="adj2" fmla="val 76012"/>
            </a:avLst>
          </a:prstGeom>
          <a:solidFill>
            <a:schemeClr val="bg1">
              <a:lumMod val="50000"/>
            </a:schemeClr>
          </a:solidFill>
          <a:ln w="28575">
            <a:solidFill>
              <a:srgbClr val="3997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125928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left)">
                                      <p:cBhvr>
                                        <p:cTn id="30" dur="500"/>
                                        <p:tgtEl>
                                          <p:spTgt spid="11"/>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left)">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left)">
                                      <p:cBhvr>
                                        <p:cTn id="39" dur="500"/>
                                        <p:tgtEl>
                                          <p:spTgt spid="12"/>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left)">
                                      <p:cBhvr>
                                        <p:cTn id="4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Lst>
  </p:timing>
</p:sld>
</file>

<file path=ppt/theme/theme1.xml><?xml version="1.0" encoding="utf-8"?>
<a:theme xmlns:a="http://schemas.openxmlformats.org/drawingml/2006/main" name="Save Endangered Species Campaign by Slidesgo">
  <a:themeElements>
    <a:clrScheme name="Simple Light">
      <a:dk1>
        <a:srgbClr val="1D4858"/>
      </a:dk1>
      <a:lt1>
        <a:srgbClr val="BAE5D8"/>
      </a:lt1>
      <a:dk2>
        <a:srgbClr val="1D6853"/>
      </a:dk2>
      <a:lt2>
        <a:srgbClr val="5FA894"/>
      </a:lt2>
      <a:accent1>
        <a:srgbClr val="D7D185"/>
      </a:accent1>
      <a:accent2>
        <a:srgbClr val="98A354"/>
      </a:accent2>
      <a:accent3>
        <a:srgbClr val="FFFFFF"/>
      </a:accent3>
      <a:accent4>
        <a:srgbClr val="FFFEEF"/>
      </a:accent4>
      <a:accent5>
        <a:srgbClr val="FFFFFF"/>
      </a:accent5>
      <a:accent6>
        <a:srgbClr val="FFFFFF"/>
      </a:accent6>
      <a:hlink>
        <a:srgbClr val="1D485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294</TotalTime>
  <Words>1898</Words>
  <Application>Microsoft Office PowerPoint</Application>
  <PresentationFormat>On-screen Show (16:9)</PresentationFormat>
  <Paragraphs>175</Paragraphs>
  <Slides>30</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Calibri</vt:lpstr>
      <vt:lpstr>Young Serif</vt:lpstr>
      <vt:lpstr>Wingdings</vt:lpstr>
      <vt:lpstr>Arial</vt:lpstr>
      <vt:lpstr>Times New Roman</vt:lpstr>
      <vt:lpstr>Cabin</vt:lpstr>
      <vt:lpstr>Save Endangered Species Campaign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Save Endangered Species Campaign</dc:title>
  <dc:creator>ADMIN</dc:creator>
  <cp:lastModifiedBy>ADMIN</cp:lastModifiedBy>
  <cp:revision>33</cp:revision>
  <dcterms:modified xsi:type="dcterms:W3CDTF">2024-09-25T00:42:59Z</dcterms:modified>
</cp:coreProperties>
</file>