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6"/>
  </p:notesMasterIdLst>
  <p:sldIdLst>
    <p:sldId id="291" r:id="rId2"/>
    <p:sldId id="294" r:id="rId3"/>
    <p:sldId id="293" r:id="rId4"/>
    <p:sldId id="295" r:id="rId5"/>
    <p:sldId id="303" r:id="rId6"/>
    <p:sldId id="296" r:id="rId7"/>
    <p:sldId id="297" r:id="rId8"/>
    <p:sldId id="299" r:id="rId9"/>
    <p:sldId id="300" r:id="rId10"/>
    <p:sldId id="302" r:id="rId11"/>
    <p:sldId id="301" r:id="rId12"/>
    <p:sldId id="304" r:id="rId13"/>
    <p:sldId id="305" r:id="rId14"/>
    <p:sldId id="306" r:id="rId15"/>
    <p:sldId id="307" r:id="rId16"/>
    <p:sldId id="308" r:id="rId17"/>
    <p:sldId id="309" r:id="rId18"/>
    <p:sldId id="312" r:id="rId19"/>
    <p:sldId id="313" r:id="rId20"/>
    <p:sldId id="314" r:id="rId21"/>
    <p:sldId id="320" r:id="rId22"/>
    <p:sldId id="315" r:id="rId23"/>
    <p:sldId id="321" r:id="rId24"/>
    <p:sldId id="322" r:id="rId25"/>
    <p:sldId id="323" r:id="rId26"/>
    <p:sldId id="324" r:id="rId27"/>
    <p:sldId id="316" r:id="rId28"/>
    <p:sldId id="325" r:id="rId29"/>
    <p:sldId id="317" r:id="rId30"/>
    <p:sldId id="326" r:id="rId31"/>
    <p:sldId id="319" r:id="rId32"/>
    <p:sldId id="327" r:id="rId33"/>
    <p:sldId id="328" r:id="rId34"/>
    <p:sldId id="329" r:id="rId35"/>
  </p:sldIdLst>
  <p:sldSz cx="9144000" cy="5143500" type="screen16x9"/>
  <p:notesSz cx="6858000" cy="9144000"/>
  <p:embeddedFontLst>
    <p:embeddedFont>
      <p:font typeface="DM Sans" panose="020B0604020202020204" charset="0"/>
      <p:regular r:id="rId37"/>
      <p:bold r:id="rId38"/>
      <p:italic r:id="rId39"/>
      <p:boldItalic r:id="rId40"/>
    </p:embeddedFont>
    <p:embeddedFont>
      <p:font typeface="Barlow" panose="020B0604020202020204" charset="0"/>
      <p:regular r:id="rId41"/>
      <p:bold r:id="rId42"/>
      <p:italic r:id="rId43"/>
      <p:boldItalic r:id="rId44"/>
    </p:embeddedFont>
    <p:embeddedFont>
      <p:font typeface="Albert Sans" panose="020B060402020202020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1D3"/>
    <a:srgbClr val="497C26"/>
    <a:srgbClr val="3B2A20"/>
    <a:srgbClr val="F8C3B9"/>
    <a:srgbClr val="000000"/>
    <a:srgbClr val="FFFFDD"/>
    <a:srgbClr val="DDDDFF"/>
    <a:srgbClr val="FAEFE5"/>
    <a:srgbClr val="FFF2CC"/>
    <a:srgbClr val="FFE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4E96D1-9193-490A-A854-F286B714B6E2}">
  <a:tblStyle styleId="{BD4E96D1-9193-490A-A854-F286B714B6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508758B-35C4-47F7-BEA0-CA1DE1486FA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0" autoAdjust="0"/>
    <p:restoredTop sz="93978" autoAdjust="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mtClean="0"/>
              <a:t>GV bấm vào nút mũi tên để chuyển đến slide Khởi động.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92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963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122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536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71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098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500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235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709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453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9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7c4c2f82f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7c4c2f82f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]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499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72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7c4c2f82f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7c4c2f82f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]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618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097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107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8635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987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51482" t="26589" b="34101"/>
            <a:stretch/>
          </p:blipFill>
          <p:spPr>
            <a:xfrm>
              <a:off x="0" y="0"/>
              <a:ext cx="1143076" cy="155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/>
            </a:blip>
            <a:srcRect t="16287" r="15347" b="58369"/>
            <a:stretch/>
          </p:blipFill>
          <p:spPr>
            <a:xfrm>
              <a:off x="6411350" y="3765750"/>
              <a:ext cx="2732650" cy="13777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3225" y="1159525"/>
            <a:ext cx="5850000" cy="205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3225" y="350818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3B2A2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t="28887" b="38738"/>
          <a:stretch/>
        </p:blipFill>
        <p:spPr>
          <a:xfrm>
            <a:off x="1460150" y="0"/>
            <a:ext cx="4141701" cy="1159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8"/>
          <p:cNvGrpSpPr/>
          <p:nvPr/>
        </p:nvGrpSpPr>
        <p:grpSpPr>
          <a:xfrm>
            <a:off x="-11251" y="0"/>
            <a:ext cx="9155252" cy="5143501"/>
            <a:chOff x="-11251" y="0"/>
            <a:chExt cx="9155252" cy="5143501"/>
          </a:xfrm>
        </p:grpSpPr>
        <p:pic>
          <p:nvPicPr>
            <p:cNvPr id="249" name="Google Shape;249;p28"/>
            <p:cNvPicPr preferRelativeResize="0"/>
            <p:nvPr/>
          </p:nvPicPr>
          <p:blipFill rotWithShape="1">
            <a:blip r:embed="rId2">
              <a:alphaModFix/>
            </a:blip>
            <a:srcRect t="16287" r="15347" b="58369"/>
            <a:stretch/>
          </p:blipFill>
          <p:spPr>
            <a:xfrm rot="10800000">
              <a:off x="-11249" y="0"/>
              <a:ext cx="2732650" cy="13777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0" name="Google Shape;250;p28"/>
            <p:cNvGrpSpPr/>
            <p:nvPr/>
          </p:nvGrpSpPr>
          <p:grpSpPr>
            <a:xfrm>
              <a:off x="-11251" y="0"/>
              <a:ext cx="9155252" cy="5143501"/>
              <a:chOff x="-11251" y="0"/>
              <a:chExt cx="9155252" cy="5143501"/>
            </a:xfrm>
          </p:grpSpPr>
          <p:pic>
            <p:nvPicPr>
              <p:cNvPr id="251" name="Google Shape;251;p28"/>
              <p:cNvPicPr preferRelativeResize="0"/>
              <p:nvPr/>
            </p:nvPicPr>
            <p:blipFill rotWithShape="1">
              <a:blip r:embed="rId3">
                <a:alphaModFix/>
              </a:blip>
              <a:srcRect l="5420" t="6393" r="34688" b="22254"/>
              <a:stretch/>
            </p:blipFill>
            <p:spPr>
              <a:xfrm rot="10800000">
                <a:off x="-11251" y="0"/>
                <a:ext cx="1652101" cy="10467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2" name="Google Shape;252;p28"/>
              <p:cNvPicPr preferRelativeResize="0"/>
              <p:nvPr/>
            </p:nvPicPr>
            <p:blipFill rotWithShape="1">
              <a:blip r:embed="rId4">
                <a:alphaModFix/>
              </a:blip>
              <a:srcRect l="25666" t="50562" r="40106" b="13631"/>
              <a:stretch/>
            </p:blipFill>
            <p:spPr>
              <a:xfrm rot="10800000" flipH="1">
                <a:off x="7356553" y="3526476"/>
                <a:ext cx="1787448" cy="1617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-11251" y="0"/>
            <a:ext cx="9155251" cy="5166000"/>
            <a:chOff x="-11251" y="0"/>
            <a:chExt cx="9155251" cy="5166000"/>
          </a:xfrm>
        </p:grpSpPr>
        <p:pic>
          <p:nvPicPr>
            <p:cNvPr id="17" name="Google Shape;17;p3"/>
            <p:cNvPicPr preferRelativeResize="0"/>
            <p:nvPr/>
          </p:nvPicPr>
          <p:blipFill rotWithShape="1">
            <a:blip r:embed="rId2">
              <a:alphaModFix/>
            </a:blip>
            <a:srcRect l="13191" t="25671" r="13191" b="13681"/>
            <a:stretch/>
          </p:blipFill>
          <p:spPr>
            <a:xfrm rot="5400000">
              <a:off x="6533463" y="977861"/>
              <a:ext cx="3048899" cy="21721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oogle Shape;18;p3"/>
            <p:cNvGrpSpPr/>
            <p:nvPr/>
          </p:nvGrpSpPr>
          <p:grpSpPr>
            <a:xfrm>
              <a:off x="-11251" y="0"/>
              <a:ext cx="1519401" cy="5166000"/>
              <a:chOff x="-11251" y="0"/>
              <a:chExt cx="1519401" cy="5166000"/>
            </a:xfrm>
          </p:grpSpPr>
          <p:pic>
            <p:nvPicPr>
              <p:cNvPr id="19" name="Google Shape;19;p3"/>
              <p:cNvPicPr preferRelativeResize="0"/>
              <p:nvPr/>
            </p:nvPicPr>
            <p:blipFill rotWithShape="1">
              <a:blip r:embed="rId3">
                <a:alphaModFix/>
              </a:blip>
              <a:srcRect l="25412" t="48024" r="48942" b="13346"/>
              <a:stretch/>
            </p:blipFill>
            <p:spPr>
              <a:xfrm flipH="1">
                <a:off x="-11250" y="0"/>
                <a:ext cx="1339325" cy="1744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;p3"/>
              <p:cNvPicPr preferRelativeResize="0"/>
              <p:nvPr/>
            </p:nvPicPr>
            <p:blipFill rotWithShape="1">
              <a:blip r:embed="rId4">
                <a:alphaModFix/>
              </a:blip>
              <a:srcRect l="9119" t="22395" r="35441" b="10087"/>
              <a:stretch/>
            </p:blipFill>
            <p:spPr>
              <a:xfrm rot="10800000">
                <a:off x="-11251" y="4182050"/>
                <a:ext cx="1519401" cy="983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3"/>
            <p:cNvGrpSpPr/>
            <p:nvPr/>
          </p:nvGrpSpPr>
          <p:grpSpPr>
            <a:xfrm>
              <a:off x="-11250" y="12"/>
              <a:ext cx="9155250" cy="5143489"/>
              <a:chOff x="-11250" y="12"/>
              <a:chExt cx="9155250" cy="5143489"/>
            </a:xfrm>
          </p:grpSpPr>
          <p:pic>
            <p:nvPicPr>
              <p:cNvPr id="22" name="Google Shape;22;p3"/>
              <p:cNvPicPr preferRelativeResize="0"/>
              <p:nvPr/>
            </p:nvPicPr>
            <p:blipFill rotWithShape="1">
              <a:blip r:embed="rId5">
                <a:alphaModFix/>
              </a:blip>
              <a:srcRect l="72592" t="15196" r="-21110" b="34098"/>
              <a:stretch/>
            </p:blipFill>
            <p:spPr>
              <a:xfrm rot="10800000" flipH="1">
                <a:off x="-11250" y="2028601"/>
                <a:ext cx="1143076" cy="201192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3" name="Google Shape;23;p3"/>
              <p:cNvGrpSpPr/>
              <p:nvPr/>
            </p:nvGrpSpPr>
            <p:grpSpPr>
              <a:xfrm>
                <a:off x="3462876" y="12"/>
                <a:ext cx="5681124" cy="5143489"/>
                <a:chOff x="3462876" y="12"/>
                <a:chExt cx="5681124" cy="5143489"/>
              </a:xfrm>
            </p:grpSpPr>
            <p:pic>
              <p:nvPicPr>
                <p:cNvPr id="24" name="Google Shape;24;p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72592" t="15196" r="-21110" b="34098"/>
                <a:stretch/>
              </p:blipFill>
              <p:spPr>
                <a:xfrm rot="-5400000" flipH="1">
                  <a:off x="3897300" y="-434412"/>
                  <a:ext cx="1143076" cy="20119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" name="Google Shape;25;p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t="16287" r="15347" b="58369"/>
                <a:stretch/>
              </p:blipFill>
              <p:spPr>
                <a:xfrm>
                  <a:off x="6411350" y="3765750"/>
                  <a:ext cx="2732650" cy="13777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043950" y="2294619"/>
            <a:ext cx="4213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1130825" y="1086981"/>
            <a:ext cx="1652100" cy="915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043950" y="3362919"/>
            <a:ext cx="25704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"/>
          <p:cNvGrpSpPr/>
          <p:nvPr/>
        </p:nvGrpSpPr>
        <p:grpSpPr>
          <a:xfrm>
            <a:off x="-8596" y="0"/>
            <a:ext cx="2548623" cy="5143502"/>
            <a:chOff x="-8596" y="0"/>
            <a:chExt cx="2548623" cy="5143502"/>
          </a:xfrm>
        </p:grpSpPr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l="9573" t="23530" r="37999" b="58369"/>
            <a:stretch/>
          </p:blipFill>
          <p:spPr>
            <a:xfrm flipH="1">
              <a:off x="-8594" y="4159550"/>
              <a:ext cx="1692350" cy="983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5"/>
            <p:cNvPicPr preferRelativeResize="0"/>
            <p:nvPr/>
          </p:nvPicPr>
          <p:blipFill rotWithShape="1">
            <a:blip r:embed="rId3">
              <a:alphaModFix/>
            </a:blip>
            <a:srcRect l="14276" t="28887" r="24189" b="38738"/>
            <a:stretch/>
          </p:blipFill>
          <p:spPr>
            <a:xfrm flipH="1">
              <a:off x="-8596" y="0"/>
              <a:ext cx="2548623" cy="11595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4097409" y="3863474"/>
            <a:ext cx="243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2"/>
          </p:nvPr>
        </p:nvSpPr>
        <p:spPr>
          <a:xfrm>
            <a:off x="720219" y="3863474"/>
            <a:ext cx="243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4097400" y="3401550"/>
            <a:ext cx="2437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>
            <a:off x="720000" y="3401550"/>
            <a:ext cx="2437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6"/>
          <p:cNvGrpSpPr/>
          <p:nvPr/>
        </p:nvGrpSpPr>
        <p:grpSpPr>
          <a:xfrm>
            <a:off x="-11248" y="-2235"/>
            <a:ext cx="9175199" cy="5145737"/>
            <a:chOff x="-11248" y="-2235"/>
            <a:chExt cx="9175199" cy="5145737"/>
          </a:xfrm>
        </p:grpSpPr>
        <p:grpSp>
          <p:nvGrpSpPr>
            <p:cNvPr id="47" name="Google Shape;47;p6"/>
            <p:cNvGrpSpPr/>
            <p:nvPr/>
          </p:nvGrpSpPr>
          <p:grpSpPr>
            <a:xfrm>
              <a:off x="-9" y="-2235"/>
              <a:ext cx="9144014" cy="5145737"/>
              <a:chOff x="-9" y="-2235"/>
              <a:chExt cx="9144014" cy="5145737"/>
            </a:xfrm>
          </p:grpSpPr>
          <p:pic>
            <p:nvPicPr>
              <p:cNvPr id="48" name="Google Shape;48;p6"/>
              <p:cNvPicPr preferRelativeResize="0"/>
              <p:nvPr/>
            </p:nvPicPr>
            <p:blipFill rotWithShape="1">
              <a:blip r:embed="rId2">
                <a:alphaModFix/>
              </a:blip>
              <a:srcRect l="-3049" t="18455" r="46574" b="62923"/>
              <a:stretch/>
            </p:blipFill>
            <p:spPr>
              <a:xfrm rot="10800000">
                <a:off x="-9" y="-2235"/>
                <a:ext cx="1823048" cy="10123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Google Shape;49;p6"/>
              <p:cNvPicPr preferRelativeResize="0"/>
              <p:nvPr/>
            </p:nvPicPr>
            <p:blipFill rotWithShape="1">
              <a:blip r:embed="rId2">
                <a:alphaModFix/>
              </a:blip>
              <a:srcRect l="14930" t="23991" r="37999" b="63752"/>
              <a:stretch/>
            </p:blipFill>
            <p:spPr>
              <a:xfrm>
                <a:off x="7624605" y="4477201"/>
                <a:ext cx="1519401" cy="6663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0" name="Google Shape;50;p6"/>
            <p:cNvPicPr preferRelativeResize="0"/>
            <p:nvPr/>
          </p:nvPicPr>
          <p:blipFill rotWithShape="1">
            <a:blip r:embed="rId3">
              <a:alphaModFix/>
            </a:blip>
            <a:srcRect t="36297" r="44561" b="9316"/>
            <a:stretch/>
          </p:blipFill>
          <p:spPr>
            <a:xfrm>
              <a:off x="7644550" y="701"/>
              <a:ext cx="1519401" cy="79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6"/>
            <p:cNvPicPr preferRelativeResize="0"/>
            <p:nvPr/>
          </p:nvPicPr>
          <p:blipFill rotWithShape="1">
            <a:blip r:embed="rId4">
              <a:alphaModFix/>
            </a:blip>
            <a:srcRect l="28724" t="47734" r="58561" b="17574"/>
            <a:stretch/>
          </p:blipFill>
          <p:spPr>
            <a:xfrm rot="10800000">
              <a:off x="-11248" y="3576825"/>
              <a:ext cx="664023" cy="156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>
            <a:off x="-11251" y="0"/>
            <a:ext cx="9166152" cy="5143501"/>
            <a:chOff x="-11251" y="0"/>
            <a:chExt cx="9166152" cy="5143501"/>
          </a:xfrm>
        </p:grpSpPr>
        <p:pic>
          <p:nvPicPr>
            <p:cNvPr id="62" name="Google Shape;62;p8"/>
            <p:cNvPicPr preferRelativeResize="0"/>
            <p:nvPr/>
          </p:nvPicPr>
          <p:blipFill rotWithShape="1">
            <a:blip r:embed="rId2">
              <a:alphaModFix/>
            </a:blip>
            <a:srcRect t="28887" b="38738"/>
            <a:stretch/>
          </p:blipFill>
          <p:spPr>
            <a:xfrm flipH="1">
              <a:off x="2431048" y="0"/>
              <a:ext cx="4141701" cy="11595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8"/>
            <p:cNvPicPr preferRelativeResize="0"/>
            <p:nvPr/>
          </p:nvPicPr>
          <p:blipFill rotWithShape="1">
            <a:blip r:embed="rId3">
              <a:alphaModFix/>
            </a:blip>
            <a:srcRect l="9119" t="22395" r="35441" b="10087"/>
            <a:stretch/>
          </p:blipFill>
          <p:spPr>
            <a:xfrm rot="10800000" flipH="1">
              <a:off x="7624599" y="4159550"/>
              <a:ext cx="1519401" cy="98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8"/>
            <p:cNvPicPr preferRelativeResize="0"/>
            <p:nvPr/>
          </p:nvPicPr>
          <p:blipFill rotWithShape="1">
            <a:blip r:embed="rId2">
              <a:alphaModFix/>
            </a:blip>
            <a:srcRect t="28887" b="38738"/>
            <a:stretch/>
          </p:blipFill>
          <p:spPr>
            <a:xfrm rot="10800000">
              <a:off x="4045423" y="3983925"/>
              <a:ext cx="4141701" cy="11595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5" name="Google Shape;65;p8"/>
            <p:cNvGrpSpPr/>
            <p:nvPr/>
          </p:nvGrpSpPr>
          <p:grpSpPr>
            <a:xfrm>
              <a:off x="-11251" y="0"/>
              <a:ext cx="9166152" cy="5143501"/>
              <a:chOff x="-11251" y="0"/>
              <a:chExt cx="9166152" cy="5143501"/>
            </a:xfrm>
          </p:grpSpPr>
          <p:pic>
            <p:nvPicPr>
              <p:cNvPr id="66" name="Google Shape;66;p8"/>
              <p:cNvPicPr preferRelativeResize="0"/>
              <p:nvPr/>
            </p:nvPicPr>
            <p:blipFill rotWithShape="1">
              <a:blip r:embed="rId4">
                <a:alphaModFix/>
              </a:blip>
              <a:srcRect t="16287" r="15347" b="58369"/>
              <a:stretch/>
            </p:blipFill>
            <p:spPr>
              <a:xfrm flipH="1">
                <a:off x="-11251" y="3765750"/>
                <a:ext cx="2732650" cy="13777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67;p8"/>
              <p:cNvPicPr preferRelativeResize="0"/>
              <p:nvPr/>
            </p:nvPicPr>
            <p:blipFill rotWithShape="1">
              <a:blip r:embed="rId5">
                <a:alphaModFix/>
              </a:blip>
              <a:srcRect l="28916" t="33287" b="27402"/>
              <a:stretch/>
            </p:blipFill>
            <p:spPr>
              <a:xfrm flipH="1">
                <a:off x="7480150" y="0"/>
                <a:ext cx="1674751" cy="15597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1968725" y="1506275"/>
            <a:ext cx="5206500" cy="21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6"/>
          <p:cNvGrpSpPr/>
          <p:nvPr/>
        </p:nvGrpSpPr>
        <p:grpSpPr>
          <a:xfrm>
            <a:off x="-11250" y="1"/>
            <a:ext cx="9155250" cy="5143500"/>
            <a:chOff x="-11250" y="1"/>
            <a:chExt cx="9155250" cy="5143500"/>
          </a:xfrm>
        </p:grpSpPr>
        <p:pic>
          <p:nvPicPr>
            <p:cNvPr id="129" name="Google Shape;129;p16"/>
            <p:cNvPicPr preferRelativeResize="0"/>
            <p:nvPr/>
          </p:nvPicPr>
          <p:blipFill rotWithShape="1">
            <a:blip r:embed="rId2">
              <a:alphaModFix/>
            </a:blip>
            <a:srcRect l="9998" t="25672" r="33193" b="27195"/>
            <a:stretch/>
          </p:blipFill>
          <p:spPr>
            <a:xfrm rot="-5400000">
              <a:off x="-504024" y="492775"/>
              <a:ext cx="3488799" cy="2503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6"/>
            <p:cNvPicPr preferRelativeResize="0"/>
            <p:nvPr/>
          </p:nvPicPr>
          <p:blipFill rotWithShape="1">
            <a:blip r:embed="rId3">
              <a:alphaModFix/>
            </a:blip>
            <a:srcRect t="16287" r="15347" b="58369"/>
            <a:stretch/>
          </p:blipFill>
          <p:spPr>
            <a:xfrm>
              <a:off x="6411350" y="3765750"/>
              <a:ext cx="2732650" cy="13777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16"/>
          <p:cNvSpPr txBox="1">
            <a:spLocks noGrp="1"/>
          </p:cNvSpPr>
          <p:nvPr>
            <p:ph type="title"/>
          </p:nvPr>
        </p:nvSpPr>
        <p:spPr>
          <a:xfrm>
            <a:off x="713225" y="3446625"/>
            <a:ext cx="5378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ubTitle" idx="1"/>
          </p:nvPr>
        </p:nvSpPr>
        <p:spPr>
          <a:xfrm>
            <a:off x="713225" y="1035075"/>
            <a:ext cx="5378400" cy="229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7"/>
          <p:cNvGrpSpPr/>
          <p:nvPr/>
        </p:nvGrpSpPr>
        <p:grpSpPr>
          <a:xfrm>
            <a:off x="0" y="2223"/>
            <a:ext cx="9163214" cy="5141277"/>
            <a:chOff x="0" y="2223"/>
            <a:chExt cx="9163214" cy="5141277"/>
          </a:xfrm>
        </p:grpSpPr>
        <p:pic>
          <p:nvPicPr>
            <p:cNvPr id="135" name="Google Shape;135;p17"/>
            <p:cNvPicPr preferRelativeResize="0"/>
            <p:nvPr/>
          </p:nvPicPr>
          <p:blipFill rotWithShape="1">
            <a:blip r:embed="rId2">
              <a:alphaModFix/>
            </a:blip>
            <a:srcRect l="13194" t="25671" r="33192" b="13681"/>
            <a:stretch/>
          </p:blipFill>
          <p:spPr>
            <a:xfrm rot="5400000" flipH="1">
              <a:off x="5906414" y="38074"/>
              <a:ext cx="3292652" cy="3220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7"/>
            <p:cNvPicPr preferRelativeResize="0"/>
            <p:nvPr/>
          </p:nvPicPr>
          <p:blipFill rotWithShape="1">
            <a:blip r:embed="rId3">
              <a:alphaModFix/>
            </a:blip>
            <a:srcRect l="5854" t="21978" r="33480" b="61682"/>
            <a:stretch/>
          </p:blipFill>
          <p:spPr>
            <a:xfrm flipH="1">
              <a:off x="0" y="4255200"/>
              <a:ext cx="1958350" cy="888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720000" y="1115125"/>
            <a:ext cx="3998100" cy="17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720000" y="3140075"/>
            <a:ext cx="39981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>
            <a:spLocks noGrp="1"/>
          </p:cNvSpPr>
          <p:nvPr>
            <p:ph type="pic" idx="2"/>
          </p:nvPr>
        </p:nvSpPr>
        <p:spPr>
          <a:xfrm>
            <a:off x="5091950" y="554350"/>
            <a:ext cx="3338700" cy="4034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27"/>
          <p:cNvGrpSpPr/>
          <p:nvPr/>
        </p:nvGrpSpPr>
        <p:grpSpPr>
          <a:xfrm>
            <a:off x="-2" y="0"/>
            <a:ext cx="9144001" cy="5143502"/>
            <a:chOff x="-2" y="0"/>
            <a:chExt cx="9144001" cy="5143502"/>
          </a:xfrm>
        </p:grpSpPr>
        <p:pic>
          <p:nvPicPr>
            <p:cNvPr id="242" name="Google Shape;242;p27"/>
            <p:cNvPicPr preferRelativeResize="0"/>
            <p:nvPr/>
          </p:nvPicPr>
          <p:blipFill rotWithShape="1">
            <a:blip r:embed="rId2">
              <a:alphaModFix/>
            </a:blip>
            <a:srcRect l="14276" t="28887" r="24189" b="38738"/>
            <a:stretch/>
          </p:blipFill>
          <p:spPr>
            <a:xfrm>
              <a:off x="6584125" y="0"/>
              <a:ext cx="2548623" cy="11595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3" name="Google Shape;243;p27"/>
            <p:cNvGrpSpPr/>
            <p:nvPr/>
          </p:nvGrpSpPr>
          <p:grpSpPr>
            <a:xfrm>
              <a:off x="-2" y="0"/>
              <a:ext cx="9132749" cy="5143502"/>
              <a:chOff x="-2" y="0"/>
              <a:chExt cx="9132749" cy="5143502"/>
            </a:xfrm>
          </p:grpSpPr>
          <p:pic>
            <p:nvPicPr>
              <p:cNvPr id="244" name="Google Shape;244;p27"/>
              <p:cNvPicPr preferRelativeResize="0"/>
              <p:nvPr/>
            </p:nvPicPr>
            <p:blipFill rotWithShape="1">
              <a:blip r:embed="rId3">
                <a:alphaModFix/>
              </a:blip>
              <a:srcRect l="51482" t="26589" b="34101"/>
              <a:stretch/>
            </p:blipFill>
            <p:spPr>
              <a:xfrm>
                <a:off x="-2" y="0"/>
                <a:ext cx="1143076" cy="15597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p27"/>
              <p:cNvPicPr preferRelativeResize="0"/>
              <p:nvPr/>
            </p:nvPicPr>
            <p:blipFill rotWithShape="1">
              <a:blip r:embed="rId4">
                <a:alphaModFix/>
              </a:blip>
              <a:srcRect l="9573" t="23530" r="37999" b="58369"/>
              <a:stretch/>
            </p:blipFill>
            <p:spPr>
              <a:xfrm>
                <a:off x="7440397" y="4159550"/>
                <a:ext cx="1692350" cy="9839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6" name="Google Shape;246;p27"/>
            <p:cNvPicPr preferRelativeResize="0"/>
            <p:nvPr/>
          </p:nvPicPr>
          <p:blipFill rotWithShape="1">
            <a:blip r:embed="rId5">
              <a:alphaModFix/>
            </a:blip>
            <a:srcRect l="25666" t="50562" r="40106" b="13631"/>
            <a:stretch/>
          </p:blipFill>
          <p:spPr>
            <a:xfrm>
              <a:off x="7356550" y="0"/>
              <a:ext cx="1787448" cy="1617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sz="35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sz="35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sz="35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sz="35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sz="35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sz="35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sz="35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sz="35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sz="35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8" r:id="rId6"/>
    <p:sldLayoutId id="2147483662" r:id="rId7"/>
    <p:sldLayoutId id="2147483663" r:id="rId8"/>
    <p:sldLayoutId id="2147483673" r:id="rId9"/>
    <p:sldLayoutId id="214748367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3.wav"/><Relationship Id="rId12" Type="http://schemas.openxmlformats.org/officeDocument/2006/relationships/audio" Target="../media/audio1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image" Target="../media/image22.png"/><Relationship Id="rId5" Type="http://schemas.openxmlformats.org/officeDocument/2006/relationships/audio" Target="../media/audio1.wav"/><Relationship Id="rId15" Type="http://schemas.openxmlformats.org/officeDocument/2006/relationships/audio" Target="../media/audio4.wav"/><Relationship Id="rId10" Type="http://schemas.openxmlformats.org/officeDocument/2006/relationships/image" Target="../media/image21.gi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8.jpg"/><Relationship Id="rId1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3.wav"/><Relationship Id="rId12" Type="http://schemas.openxmlformats.org/officeDocument/2006/relationships/audio" Target="../media/audio1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image" Target="../media/image22.png"/><Relationship Id="rId5" Type="http://schemas.openxmlformats.org/officeDocument/2006/relationships/audio" Target="../media/audio1.wav"/><Relationship Id="rId15" Type="http://schemas.openxmlformats.org/officeDocument/2006/relationships/audio" Target="../media/audio4.wav"/><Relationship Id="rId10" Type="http://schemas.openxmlformats.org/officeDocument/2006/relationships/image" Target="../media/image21.gif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8.jpg"/><Relationship Id="rId1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3.wav"/><Relationship Id="rId12" Type="http://schemas.openxmlformats.org/officeDocument/2006/relationships/audio" Target="../media/audio1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image" Target="../media/image22.png"/><Relationship Id="rId5" Type="http://schemas.openxmlformats.org/officeDocument/2006/relationships/audio" Target="../media/audio1.wav"/><Relationship Id="rId15" Type="http://schemas.openxmlformats.org/officeDocument/2006/relationships/audio" Target="../media/audio4.wav"/><Relationship Id="rId10" Type="http://schemas.openxmlformats.org/officeDocument/2006/relationships/image" Target="../media/image21.gi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8.jpg"/><Relationship Id="rId1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3.wav"/><Relationship Id="rId12" Type="http://schemas.openxmlformats.org/officeDocument/2006/relationships/audio" Target="../media/audio1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image" Target="../media/image22.png"/><Relationship Id="rId5" Type="http://schemas.openxmlformats.org/officeDocument/2006/relationships/audio" Target="../media/audio1.wav"/><Relationship Id="rId15" Type="http://schemas.openxmlformats.org/officeDocument/2006/relationships/audio" Target="../media/audio4.wav"/><Relationship Id="rId10" Type="http://schemas.openxmlformats.org/officeDocument/2006/relationships/image" Target="../media/image21.gif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8.jpg"/><Relationship Id="rId1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3.wav"/><Relationship Id="rId12" Type="http://schemas.openxmlformats.org/officeDocument/2006/relationships/audio" Target="../media/audio1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image" Target="../media/image22.png"/><Relationship Id="rId5" Type="http://schemas.openxmlformats.org/officeDocument/2006/relationships/audio" Target="../media/audio1.wav"/><Relationship Id="rId15" Type="http://schemas.openxmlformats.org/officeDocument/2006/relationships/audio" Target="../media/audio4.wav"/><Relationship Id="rId10" Type="http://schemas.openxmlformats.org/officeDocument/2006/relationships/image" Target="../media/image21.gif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8.jpg"/><Relationship Id="rId1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1786759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smtClean="0"/>
              <a:t>VUI MỪNG CHÀO ĐÓN CÁC EM </a:t>
            </a:r>
          </a:p>
          <a:p>
            <a:pPr algn="ctr">
              <a:lnSpc>
                <a:spcPct val="150000"/>
              </a:lnSpc>
            </a:pPr>
            <a:r>
              <a:rPr lang="en-US" sz="3500" b="1" smtClean="0"/>
              <a:t>ĐẾN TIẾT HỌC HÔM NAY!</a:t>
            </a:r>
            <a:endParaRPr lang="en-US" sz="3500" b="1"/>
          </a:p>
        </p:txBody>
      </p:sp>
      <p:pic>
        <p:nvPicPr>
          <p:cNvPr id="10" name="Google Shape;265;p32"/>
          <p:cNvPicPr preferRelativeResize="0"/>
          <p:nvPr/>
        </p:nvPicPr>
        <p:blipFill rotWithShape="1">
          <a:blip r:embed="rId3">
            <a:alphaModFix/>
          </a:blip>
          <a:srcRect l="25666" t="38054" r="40106" b="14287"/>
          <a:stretch/>
        </p:blipFill>
        <p:spPr>
          <a:xfrm>
            <a:off x="7660092" y="0"/>
            <a:ext cx="1483906" cy="178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22337" y="4271366"/>
            <a:ext cx="712250" cy="6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3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2"/>
          <p:cNvPicPr preferRelativeResize="0"/>
          <p:nvPr/>
        </p:nvPicPr>
        <p:blipFill rotWithShape="1">
          <a:blip r:embed="rId3">
            <a:alphaModFix/>
          </a:blip>
          <a:srcRect l="25666" t="38054" r="40106" b="14287"/>
          <a:stretch/>
        </p:blipFill>
        <p:spPr>
          <a:xfrm>
            <a:off x="7356550" y="0"/>
            <a:ext cx="1787448" cy="215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2"/>
          <p:cNvPicPr preferRelativeResize="0"/>
          <p:nvPr/>
        </p:nvPicPr>
        <p:blipFill rotWithShape="1">
          <a:blip r:embed="rId4">
            <a:alphaModFix/>
          </a:blip>
          <a:srcRect l="9119" t="22395" r="35441" b="10087"/>
          <a:stretch/>
        </p:blipFill>
        <p:spPr>
          <a:xfrm rot="10800000">
            <a:off x="-11251" y="4159550"/>
            <a:ext cx="1519401" cy="98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2"/>
          <p:cNvSpPr/>
          <p:nvPr/>
        </p:nvSpPr>
        <p:spPr>
          <a:xfrm>
            <a:off x="7695456" y="3322057"/>
            <a:ext cx="9625" cy="19251"/>
          </a:xfrm>
          <a:custGeom>
            <a:avLst/>
            <a:gdLst/>
            <a:ahLst/>
            <a:cxnLst/>
            <a:rect l="l" t="t" r="r" b="b"/>
            <a:pathLst>
              <a:path w="426" h="852" extrusionOk="0">
                <a:moveTo>
                  <a:pt x="122" y="0"/>
                </a:moveTo>
                <a:cubicBezTo>
                  <a:pt x="92" y="274"/>
                  <a:pt x="61" y="547"/>
                  <a:pt x="0" y="851"/>
                </a:cubicBezTo>
                <a:cubicBezTo>
                  <a:pt x="152" y="639"/>
                  <a:pt x="304" y="426"/>
                  <a:pt x="426" y="213"/>
                </a:cubicBezTo>
                <a:cubicBezTo>
                  <a:pt x="335" y="152"/>
                  <a:pt x="213" y="61"/>
                  <a:pt x="122" y="0"/>
                </a:cubicBezTo>
                <a:close/>
              </a:path>
            </a:pathLst>
          </a:custGeom>
          <a:solidFill>
            <a:srgbClr val="FD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2"/>
          <p:cNvSpPr/>
          <p:nvPr/>
        </p:nvSpPr>
        <p:spPr>
          <a:xfrm>
            <a:off x="6277236" y="3015059"/>
            <a:ext cx="5513" cy="11704"/>
          </a:xfrm>
          <a:custGeom>
            <a:avLst/>
            <a:gdLst/>
            <a:ahLst/>
            <a:cxnLst/>
            <a:rect l="l" t="t" r="r" b="b"/>
            <a:pathLst>
              <a:path w="244" h="518" extrusionOk="0">
                <a:moveTo>
                  <a:pt x="243" y="0"/>
                </a:moveTo>
                <a:cubicBezTo>
                  <a:pt x="61" y="122"/>
                  <a:pt x="0" y="365"/>
                  <a:pt x="183" y="517"/>
                </a:cubicBezTo>
                <a:lnTo>
                  <a:pt x="243" y="517"/>
                </a:lnTo>
                <a:lnTo>
                  <a:pt x="243" y="213"/>
                </a:lnTo>
                <a:cubicBezTo>
                  <a:pt x="243" y="152"/>
                  <a:pt x="243" y="61"/>
                  <a:pt x="243" y="0"/>
                </a:cubicBezTo>
                <a:close/>
              </a:path>
            </a:pathLst>
          </a:custGeom>
          <a:solidFill>
            <a:srgbClr val="DE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32"/>
          <p:cNvGrpSpPr/>
          <p:nvPr/>
        </p:nvGrpSpPr>
        <p:grpSpPr>
          <a:xfrm>
            <a:off x="6368054" y="2422086"/>
            <a:ext cx="1633140" cy="1147098"/>
            <a:chOff x="6195510" y="2046072"/>
            <a:chExt cx="1961495" cy="1377730"/>
          </a:xfrm>
        </p:grpSpPr>
        <p:sp>
          <p:nvSpPr>
            <p:cNvPr id="270" name="Google Shape;270;p32"/>
            <p:cNvSpPr/>
            <p:nvPr/>
          </p:nvSpPr>
          <p:spPr>
            <a:xfrm>
              <a:off x="6220907" y="2058748"/>
              <a:ext cx="1109189" cy="1100557"/>
            </a:xfrm>
            <a:custGeom>
              <a:avLst/>
              <a:gdLst/>
              <a:ahLst/>
              <a:cxnLst/>
              <a:rect l="l" t="t" r="r" b="b"/>
              <a:pathLst>
                <a:path w="49090" h="48708" extrusionOk="0">
                  <a:moveTo>
                    <a:pt x="26701" y="0"/>
                  </a:moveTo>
                  <a:cubicBezTo>
                    <a:pt x="25926" y="0"/>
                    <a:pt x="25150" y="35"/>
                    <a:pt x="24378" y="105"/>
                  </a:cubicBezTo>
                  <a:cubicBezTo>
                    <a:pt x="22190" y="348"/>
                    <a:pt x="20184" y="1138"/>
                    <a:pt x="18177" y="1989"/>
                  </a:cubicBezTo>
                  <a:cubicBezTo>
                    <a:pt x="13345" y="11230"/>
                    <a:pt x="9545" y="21017"/>
                    <a:pt x="4378" y="30075"/>
                  </a:cubicBezTo>
                  <a:cubicBezTo>
                    <a:pt x="3071" y="32507"/>
                    <a:pt x="1703" y="34938"/>
                    <a:pt x="548" y="37461"/>
                  </a:cubicBezTo>
                  <a:cubicBezTo>
                    <a:pt x="366" y="37795"/>
                    <a:pt x="183" y="38160"/>
                    <a:pt x="1" y="38525"/>
                  </a:cubicBezTo>
                  <a:cubicBezTo>
                    <a:pt x="2752" y="37648"/>
                    <a:pt x="5751" y="37210"/>
                    <a:pt x="8794" y="37210"/>
                  </a:cubicBezTo>
                  <a:cubicBezTo>
                    <a:pt x="17348" y="37210"/>
                    <a:pt x="26251" y="40670"/>
                    <a:pt x="31004" y="47552"/>
                  </a:cubicBezTo>
                  <a:cubicBezTo>
                    <a:pt x="31096" y="47796"/>
                    <a:pt x="31521" y="48282"/>
                    <a:pt x="31764" y="48707"/>
                  </a:cubicBezTo>
                  <a:cubicBezTo>
                    <a:pt x="32737" y="46549"/>
                    <a:pt x="33710" y="44391"/>
                    <a:pt x="34713" y="42233"/>
                  </a:cubicBezTo>
                  <a:cubicBezTo>
                    <a:pt x="35716" y="39984"/>
                    <a:pt x="36749" y="37704"/>
                    <a:pt x="37752" y="35455"/>
                  </a:cubicBezTo>
                  <a:cubicBezTo>
                    <a:pt x="38786" y="33206"/>
                    <a:pt x="39789" y="30987"/>
                    <a:pt x="40822" y="28738"/>
                  </a:cubicBezTo>
                  <a:cubicBezTo>
                    <a:pt x="41856" y="26458"/>
                    <a:pt x="42889" y="24178"/>
                    <a:pt x="43923" y="21899"/>
                  </a:cubicBezTo>
                  <a:cubicBezTo>
                    <a:pt x="44956" y="19588"/>
                    <a:pt x="45990" y="17309"/>
                    <a:pt x="47023" y="15029"/>
                  </a:cubicBezTo>
                  <a:cubicBezTo>
                    <a:pt x="47509" y="13935"/>
                    <a:pt x="47996" y="12871"/>
                    <a:pt x="48482" y="11807"/>
                  </a:cubicBezTo>
                  <a:cubicBezTo>
                    <a:pt x="48512" y="11777"/>
                    <a:pt x="48543" y="11746"/>
                    <a:pt x="48543" y="11716"/>
                  </a:cubicBezTo>
                  <a:cubicBezTo>
                    <a:pt x="48573" y="11625"/>
                    <a:pt x="48634" y="11564"/>
                    <a:pt x="48664" y="11473"/>
                  </a:cubicBezTo>
                  <a:cubicBezTo>
                    <a:pt x="48695" y="11412"/>
                    <a:pt x="48725" y="11321"/>
                    <a:pt x="48756" y="11260"/>
                  </a:cubicBezTo>
                  <a:cubicBezTo>
                    <a:pt x="48816" y="11078"/>
                    <a:pt x="48908" y="10895"/>
                    <a:pt x="48968" y="10743"/>
                  </a:cubicBezTo>
                  <a:cubicBezTo>
                    <a:pt x="49029" y="10652"/>
                    <a:pt x="49060" y="10591"/>
                    <a:pt x="49090" y="10500"/>
                  </a:cubicBezTo>
                  <a:cubicBezTo>
                    <a:pt x="49029" y="10470"/>
                    <a:pt x="48999" y="10439"/>
                    <a:pt x="48938" y="10409"/>
                  </a:cubicBezTo>
                  <a:cubicBezTo>
                    <a:pt x="45230" y="5789"/>
                    <a:pt x="40032" y="2658"/>
                    <a:pt x="34378" y="1108"/>
                  </a:cubicBezTo>
                  <a:cubicBezTo>
                    <a:pt x="31877" y="383"/>
                    <a:pt x="29286" y="0"/>
                    <a:pt x="26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282049" y="2912410"/>
              <a:ext cx="643528" cy="254442"/>
            </a:xfrm>
            <a:custGeom>
              <a:avLst/>
              <a:gdLst/>
              <a:ahLst/>
              <a:cxnLst/>
              <a:rect l="l" t="t" r="r" b="b"/>
              <a:pathLst>
                <a:path w="28481" h="11261" extrusionOk="0">
                  <a:moveTo>
                    <a:pt x="6016" y="0"/>
                  </a:moveTo>
                  <a:cubicBezTo>
                    <a:pt x="4509" y="0"/>
                    <a:pt x="3011" y="107"/>
                    <a:pt x="1550" y="318"/>
                  </a:cubicBezTo>
                  <a:cubicBezTo>
                    <a:pt x="1550" y="349"/>
                    <a:pt x="1520" y="379"/>
                    <a:pt x="1489" y="410"/>
                  </a:cubicBezTo>
                  <a:cubicBezTo>
                    <a:pt x="1064" y="896"/>
                    <a:pt x="638" y="1352"/>
                    <a:pt x="243" y="1838"/>
                  </a:cubicBezTo>
                  <a:lnTo>
                    <a:pt x="1398" y="2112"/>
                  </a:lnTo>
                  <a:cubicBezTo>
                    <a:pt x="2006" y="2233"/>
                    <a:pt x="2614" y="2385"/>
                    <a:pt x="3222" y="2537"/>
                  </a:cubicBezTo>
                  <a:cubicBezTo>
                    <a:pt x="4407" y="2811"/>
                    <a:pt x="5562" y="3084"/>
                    <a:pt x="6748" y="3358"/>
                  </a:cubicBezTo>
                  <a:cubicBezTo>
                    <a:pt x="7143" y="3449"/>
                    <a:pt x="7538" y="3540"/>
                    <a:pt x="7903" y="3632"/>
                  </a:cubicBezTo>
                  <a:cubicBezTo>
                    <a:pt x="7964" y="3632"/>
                    <a:pt x="8025" y="3662"/>
                    <a:pt x="8085" y="3692"/>
                  </a:cubicBezTo>
                  <a:cubicBezTo>
                    <a:pt x="8268" y="3723"/>
                    <a:pt x="8420" y="3814"/>
                    <a:pt x="8602" y="3844"/>
                  </a:cubicBezTo>
                  <a:cubicBezTo>
                    <a:pt x="8724" y="3905"/>
                    <a:pt x="8876" y="3935"/>
                    <a:pt x="8997" y="3966"/>
                  </a:cubicBezTo>
                  <a:lnTo>
                    <a:pt x="9028" y="3966"/>
                  </a:lnTo>
                  <a:cubicBezTo>
                    <a:pt x="9028" y="3966"/>
                    <a:pt x="9028" y="3966"/>
                    <a:pt x="9058" y="3996"/>
                  </a:cubicBezTo>
                  <a:lnTo>
                    <a:pt x="9088" y="3996"/>
                  </a:lnTo>
                  <a:cubicBezTo>
                    <a:pt x="9362" y="4087"/>
                    <a:pt x="9635" y="4179"/>
                    <a:pt x="9909" y="4270"/>
                  </a:cubicBezTo>
                  <a:cubicBezTo>
                    <a:pt x="9939" y="4270"/>
                    <a:pt x="9939" y="4300"/>
                    <a:pt x="9970" y="4300"/>
                  </a:cubicBezTo>
                  <a:lnTo>
                    <a:pt x="10031" y="4300"/>
                  </a:lnTo>
                  <a:cubicBezTo>
                    <a:pt x="10031" y="4331"/>
                    <a:pt x="10061" y="4331"/>
                    <a:pt x="10061" y="4331"/>
                  </a:cubicBezTo>
                  <a:cubicBezTo>
                    <a:pt x="10091" y="4331"/>
                    <a:pt x="10091" y="4361"/>
                    <a:pt x="10122" y="4361"/>
                  </a:cubicBezTo>
                  <a:lnTo>
                    <a:pt x="10183" y="4361"/>
                  </a:lnTo>
                  <a:cubicBezTo>
                    <a:pt x="10183" y="4361"/>
                    <a:pt x="10183" y="4361"/>
                    <a:pt x="10183" y="4391"/>
                  </a:cubicBezTo>
                  <a:lnTo>
                    <a:pt x="10213" y="4391"/>
                  </a:lnTo>
                  <a:cubicBezTo>
                    <a:pt x="10395" y="4452"/>
                    <a:pt x="10578" y="4513"/>
                    <a:pt x="10730" y="4574"/>
                  </a:cubicBezTo>
                  <a:cubicBezTo>
                    <a:pt x="10608" y="4574"/>
                    <a:pt x="10487" y="4543"/>
                    <a:pt x="10365" y="4543"/>
                  </a:cubicBezTo>
                  <a:cubicBezTo>
                    <a:pt x="10213" y="4513"/>
                    <a:pt x="10031" y="4483"/>
                    <a:pt x="9879" y="4452"/>
                  </a:cubicBezTo>
                  <a:cubicBezTo>
                    <a:pt x="9727" y="4452"/>
                    <a:pt x="9575" y="4422"/>
                    <a:pt x="9423" y="4391"/>
                  </a:cubicBezTo>
                  <a:cubicBezTo>
                    <a:pt x="9149" y="4361"/>
                    <a:pt x="8876" y="4300"/>
                    <a:pt x="8572" y="4270"/>
                  </a:cubicBezTo>
                  <a:cubicBezTo>
                    <a:pt x="8207" y="4179"/>
                    <a:pt x="7842" y="4118"/>
                    <a:pt x="7477" y="4057"/>
                  </a:cubicBezTo>
                  <a:cubicBezTo>
                    <a:pt x="7325" y="4027"/>
                    <a:pt x="7173" y="3966"/>
                    <a:pt x="7021" y="3935"/>
                  </a:cubicBezTo>
                  <a:cubicBezTo>
                    <a:pt x="6809" y="3905"/>
                    <a:pt x="6626" y="3875"/>
                    <a:pt x="6444" y="3814"/>
                  </a:cubicBezTo>
                  <a:cubicBezTo>
                    <a:pt x="6262" y="3784"/>
                    <a:pt x="6049" y="3723"/>
                    <a:pt x="5866" y="3692"/>
                  </a:cubicBezTo>
                  <a:cubicBezTo>
                    <a:pt x="5775" y="3662"/>
                    <a:pt x="5654" y="3662"/>
                    <a:pt x="5562" y="3632"/>
                  </a:cubicBezTo>
                  <a:cubicBezTo>
                    <a:pt x="5471" y="3601"/>
                    <a:pt x="5380" y="3571"/>
                    <a:pt x="5289" y="3571"/>
                  </a:cubicBezTo>
                  <a:cubicBezTo>
                    <a:pt x="5289" y="3571"/>
                    <a:pt x="5259" y="3571"/>
                    <a:pt x="5259" y="3540"/>
                  </a:cubicBezTo>
                  <a:lnTo>
                    <a:pt x="5107" y="3540"/>
                  </a:lnTo>
                  <a:cubicBezTo>
                    <a:pt x="4255" y="3328"/>
                    <a:pt x="3404" y="3145"/>
                    <a:pt x="2553" y="2932"/>
                  </a:cubicBezTo>
                  <a:cubicBezTo>
                    <a:pt x="2006" y="2811"/>
                    <a:pt x="1489" y="2689"/>
                    <a:pt x="942" y="2568"/>
                  </a:cubicBezTo>
                  <a:cubicBezTo>
                    <a:pt x="608" y="2507"/>
                    <a:pt x="304" y="2416"/>
                    <a:pt x="0" y="2355"/>
                  </a:cubicBezTo>
                  <a:lnTo>
                    <a:pt x="0" y="2355"/>
                  </a:lnTo>
                  <a:cubicBezTo>
                    <a:pt x="0" y="3024"/>
                    <a:pt x="61" y="3723"/>
                    <a:pt x="91" y="4391"/>
                  </a:cubicBezTo>
                  <a:lnTo>
                    <a:pt x="152" y="4847"/>
                  </a:lnTo>
                  <a:cubicBezTo>
                    <a:pt x="2553" y="5394"/>
                    <a:pt x="4924" y="5942"/>
                    <a:pt x="7325" y="6458"/>
                  </a:cubicBezTo>
                  <a:cubicBezTo>
                    <a:pt x="9757" y="7036"/>
                    <a:pt x="12189" y="7583"/>
                    <a:pt x="14620" y="8130"/>
                  </a:cubicBezTo>
                  <a:cubicBezTo>
                    <a:pt x="17022" y="8677"/>
                    <a:pt x="19423" y="9194"/>
                    <a:pt x="21824" y="9741"/>
                  </a:cubicBezTo>
                  <a:lnTo>
                    <a:pt x="28481" y="11261"/>
                  </a:lnTo>
                  <a:cubicBezTo>
                    <a:pt x="27812" y="10167"/>
                    <a:pt x="26748" y="9255"/>
                    <a:pt x="25624" y="8647"/>
                  </a:cubicBezTo>
                  <a:lnTo>
                    <a:pt x="25624" y="8647"/>
                  </a:lnTo>
                  <a:lnTo>
                    <a:pt x="25654" y="8677"/>
                  </a:lnTo>
                  <a:cubicBezTo>
                    <a:pt x="24712" y="8252"/>
                    <a:pt x="23709" y="7917"/>
                    <a:pt x="22736" y="7674"/>
                  </a:cubicBezTo>
                  <a:cubicBezTo>
                    <a:pt x="22736" y="7674"/>
                    <a:pt x="22706" y="7674"/>
                    <a:pt x="22706" y="7644"/>
                  </a:cubicBezTo>
                  <a:cubicBezTo>
                    <a:pt x="21824" y="7461"/>
                    <a:pt x="20943" y="7249"/>
                    <a:pt x="20092" y="7036"/>
                  </a:cubicBezTo>
                  <a:cubicBezTo>
                    <a:pt x="19028" y="6793"/>
                    <a:pt x="17934" y="6549"/>
                    <a:pt x="16870" y="6306"/>
                  </a:cubicBezTo>
                  <a:cubicBezTo>
                    <a:pt x="16870" y="6306"/>
                    <a:pt x="16839" y="6276"/>
                    <a:pt x="16809" y="6276"/>
                  </a:cubicBezTo>
                  <a:cubicBezTo>
                    <a:pt x="16718" y="6246"/>
                    <a:pt x="16596" y="6215"/>
                    <a:pt x="16475" y="6185"/>
                  </a:cubicBezTo>
                  <a:cubicBezTo>
                    <a:pt x="16292" y="6124"/>
                    <a:pt x="16110" y="6063"/>
                    <a:pt x="15927" y="6002"/>
                  </a:cubicBezTo>
                  <a:cubicBezTo>
                    <a:pt x="15745" y="5942"/>
                    <a:pt x="15563" y="5911"/>
                    <a:pt x="15411" y="5850"/>
                  </a:cubicBezTo>
                  <a:cubicBezTo>
                    <a:pt x="15076" y="5729"/>
                    <a:pt x="14742" y="5607"/>
                    <a:pt x="14408" y="5486"/>
                  </a:cubicBezTo>
                  <a:cubicBezTo>
                    <a:pt x="14286" y="5455"/>
                    <a:pt x="14195" y="5394"/>
                    <a:pt x="14073" y="5364"/>
                  </a:cubicBezTo>
                  <a:lnTo>
                    <a:pt x="14073" y="5364"/>
                  </a:lnTo>
                  <a:cubicBezTo>
                    <a:pt x="14256" y="5394"/>
                    <a:pt x="14408" y="5425"/>
                    <a:pt x="14590" y="5455"/>
                  </a:cubicBezTo>
                  <a:cubicBezTo>
                    <a:pt x="15198" y="5577"/>
                    <a:pt x="15806" y="5668"/>
                    <a:pt x="16414" y="5790"/>
                  </a:cubicBezTo>
                  <a:lnTo>
                    <a:pt x="16505" y="5790"/>
                  </a:lnTo>
                  <a:cubicBezTo>
                    <a:pt x="16718" y="5820"/>
                    <a:pt x="16930" y="5881"/>
                    <a:pt x="17143" y="5911"/>
                  </a:cubicBezTo>
                  <a:cubicBezTo>
                    <a:pt x="17356" y="5972"/>
                    <a:pt x="17538" y="6002"/>
                    <a:pt x="17751" y="6063"/>
                  </a:cubicBezTo>
                  <a:cubicBezTo>
                    <a:pt x="18207" y="6154"/>
                    <a:pt x="18663" y="6246"/>
                    <a:pt x="19119" y="6337"/>
                  </a:cubicBezTo>
                  <a:cubicBezTo>
                    <a:pt x="19362" y="6367"/>
                    <a:pt x="19605" y="6398"/>
                    <a:pt x="19848" y="6458"/>
                  </a:cubicBezTo>
                  <a:cubicBezTo>
                    <a:pt x="19970" y="6458"/>
                    <a:pt x="20092" y="6489"/>
                    <a:pt x="20213" y="6489"/>
                  </a:cubicBezTo>
                  <a:cubicBezTo>
                    <a:pt x="20548" y="6580"/>
                    <a:pt x="20882" y="6641"/>
                    <a:pt x="21216" y="6732"/>
                  </a:cubicBezTo>
                  <a:cubicBezTo>
                    <a:pt x="21733" y="6853"/>
                    <a:pt x="22250" y="6945"/>
                    <a:pt x="22766" y="7066"/>
                  </a:cubicBezTo>
                  <a:cubicBezTo>
                    <a:pt x="22797" y="7097"/>
                    <a:pt x="22827" y="7097"/>
                    <a:pt x="22858" y="7097"/>
                  </a:cubicBezTo>
                  <a:cubicBezTo>
                    <a:pt x="22918" y="7127"/>
                    <a:pt x="23010" y="7127"/>
                    <a:pt x="23070" y="7157"/>
                  </a:cubicBezTo>
                  <a:cubicBezTo>
                    <a:pt x="24377" y="7492"/>
                    <a:pt x="25654" y="7948"/>
                    <a:pt x="26748" y="8677"/>
                  </a:cubicBezTo>
                  <a:cubicBezTo>
                    <a:pt x="26718" y="8647"/>
                    <a:pt x="26687" y="8586"/>
                    <a:pt x="26627" y="8556"/>
                  </a:cubicBezTo>
                  <a:cubicBezTo>
                    <a:pt x="26627" y="8556"/>
                    <a:pt x="26627" y="8525"/>
                    <a:pt x="26627" y="8525"/>
                  </a:cubicBezTo>
                  <a:cubicBezTo>
                    <a:pt x="26627" y="8525"/>
                    <a:pt x="26596" y="8495"/>
                    <a:pt x="26596" y="8495"/>
                  </a:cubicBezTo>
                  <a:cubicBezTo>
                    <a:pt x="26566" y="8434"/>
                    <a:pt x="26505" y="8373"/>
                    <a:pt x="26475" y="8343"/>
                  </a:cubicBezTo>
                  <a:cubicBezTo>
                    <a:pt x="26384" y="8221"/>
                    <a:pt x="26292" y="8130"/>
                    <a:pt x="26171" y="8008"/>
                  </a:cubicBezTo>
                  <a:cubicBezTo>
                    <a:pt x="26140" y="7948"/>
                    <a:pt x="26080" y="7887"/>
                    <a:pt x="26019" y="7826"/>
                  </a:cubicBezTo>
                  <a:cubicBezTo>
                    <a:pt x="25988" y="7796"/>
                    <a:pt x="25958" y="7765"/>
                    <a:pt x="25928" y="7765"/>
                  </a:cubicBezTo>
                  <a:cubicBezTo>
                    <a:pt x="21007" y="2542"/>
                    <a:pt x="13385" y="0"/>
                    <a:pt x="60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953030" y="2229724"/>
              <a:ext cx="1157949" cy="1094411"/>
            </a:xfrm>
            <a:custGeom>
              <a:avLst/>
              <a:gdLst/>
              <a:ahLst/>
              <a:cxnLst/>
              <a:rect l="l" t="t" r="r" b="b"/>
              <a:pathLst>
                <a:path w="51248" h="48436" extrusionOk="0">
                  <a:moveTo>
                    <a:pt x="29981" y="0"/>
                  </a:moveTo>
                  <a:cubicBezTo>
                    <a:pt x="26032" y="0"/>
                    <a:pt x="22203" y="727"/>
                    <a:pt x="18998" y="2234"/>
                  </a:cubicBezTo>
                  <a:cubicBezTo>
                    <a:pt x="18390" y="2538"/>
                    <a:pt x="17782" y="2842"/>
                    <a:pt x="17174" y="3176"/>
                  </a:cubicBezTo>
                  <a:cubicBezTo>
                    <a:pt x="16262" y="5243"/>
                    <a:pt x="15320" y="7310"/>
                    <a:pt x="14378" y="9377"/>
                  </a:cubicBezTo>
                  <a:cubicBezTo>
                    <a:pt x="13344" y="11657"/>
                    <a:pt x="12311" y="13936"/>
                    <a:pt x="11277" y="16216"/>
                  </a:cubicBezTo>
                  <a:lnTo>
                    <a:pt x="8177" y="23085"/>
                  </a:lnTo>
                  <a:cubicBezTo>
                    <a:pt x="7144" y="25365"/>
                    <a:pt x="6110" y="27645"/>
                    <a:pt x="5077" y="29924"/>
                  </a:cubicBezTo>
                  <a:cubicBezTo>
                    <a:pt x="4074" y="32143"/>
                    <a:pt x="3071" y="34362"/>
                    <a:pt x="2037" y="36612"/>
                  </a:cubicBezTo>
                  <a:cubicBezTo>
                    <a:pt x="1368" y="38101"/>
                    <a:pt x="700" y="39590"/>
                    <a:pt x="1" y="41110"/>
                  </a:cubicBezTo>
                  <a:cubicBezTo>
                    <a:pt x="31" y="41110"/>
                    <a:pt x="61" y="41080"/>
                    <a:pt x="92" y="41080"/>
                  </a:cubicBezTo>
                  <a:cubicBezTo>
                    <a:pt x="2673" y="40025"/>
                    <a:pt x="5343" y="39598"/>
                    <a:pt x="8034" y="39598"/>
                  </a:cubicBezTo>
                  <a:cubicBezTo>
                    <a:pt x="13332" y="39598"/>
                    <a:pt x="18711" y="41251"/>
                    <a:pt x="23649" y="43025"/>
                  </a:cubicBezTo>
                  <a:cubicBezTo>
                    <a:pt x="27083" y="44332"/>
                    <a:pt x="30366" y="46065"/>
                    <a:pt x="33497" y="48040"/>
                  </a:cubicBezTo>
                  <a:cubicBezTo>
                    <a:pt x="33679" y="48162"/>
                    <a:pt x="33861" y="48314"/>
                    <a:pt x="34074" y="48435"/>
                  </a:cubicBezTo>
                  <a:cubicBezTo>
                    <a:pt x="34317" y="47979"/>
                    <a:pt x="34561" y="47524"/>
                    <a:pt x="34591" y="47341"/>
                  </a:cubicBezTo>
                  <a:cubicBezTo>
                    <a:pt x="35320" y="45578"/>
                    <a:pt x="36050" y="43785"/>
                    <a:pt x="36840" y="42022"/>
                  </a:cubicBezTo>
                  <a:cubicBezTo>
                    <a:pt x="38877" y="36551"/>
                    <a:pt x="41065" y="31140"/>
                    <a:pt x="43679" y="25912"/>
                  </a:cubicBezTo>
                  <a:cubicBezTo>
                    <a:pt x="46354" y="20168"/>
                    <a:pt x="48877" y="14362"/>
                    <a:pt x="51248" y="8496"/>
                  </a:cubicBezTo>
                  <a:cubicBezTo>
                    <a:pt x="46466" y="2981"/>
                    <a:pt x="37979" y="0"/>
                    <a:pt x="29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6964011" y="3137388"/>
              <a:ext cx="721842" cy="212167"/>
            </a:xfrm>
            <a:custGeom>
              <a:avLst/>
              <a:gdLst/>
              <a:ahLst/>
              <a:cxnLst/>
              <a:rect l="l" t="t" r="r" b="b"/>
              <a:pathLst>
                <a:path w="31947" h="9390" extrusionOk="0">
                  <a:moveTo>
                    <a:pt x="7573" y="0"/>
                  </a:moveTo>
                  <a:cubicBezTo>
                    <a:pt x="6526" y="0"/>
                    <a:pt x="5480" y="66"/>
                    <a:pt x="4439" y="210"/>
                  </a:cubicBezTo>
                  <a:cubicBezTo>
                    <a:pt x="4834" y="240"/>
                    <a:pt x="5259" y="301"/>
                    <a:pt x="5655" y="362"/>
                  </a:cubicBezTo>
                  <a:lnTo>
                    <a:pt x="5807" y="362"/>
                  </a:lnTo>
                  <a:cubicBezTo>
                    <a:pt x="5867" y="392"/>
                    <a:pt x="5959" y="392"/>
                    <a:pt x="6050" y="422"/>
                  </a:cubicBezTo>
                  <a:cubicBezTo>
                    <a:pt x="6080" y="422"/>
                    <a:pt x="6080" y="422"/>
                    <a:pt x="6111" y="453"/>
                  </a:cubicBezTo>
                  <a:cubicBezTo>
                    <a:pt x="8208" y="939"/>
                    <a:pt x="10305" y="1456"/>
                    <a:pt x="12402" y="1973"/>
                  </a:cubicBezTo>
                  <a:lnTo>
                    <a:pt x="12433" y="1973"/>
                  </a:lnTo>
                  <a:cubicBezTo>
                    <a:pt x="12463" y="1973"/>
                    <a:pt x="12494" y="2003"/>
                    <a:pt x="12524" y="2003"/>
                  </a:cubicBezTo>
                  <a:cubicBezTo>
                    <a:pt x="12646" y="2033"/>
                    <a:pt x="12767" y="2094"/>
                    <a:pt x="12889" y="2124"/>
                  </a:cubicBezTo>
                  <a:cubicBezTo>
                    <a:pt x="13010" y="2155"/>
                    <a:pt x="13132" y="2185"/>
                    <a:pt x="13254" y="2216"/>
                  </a:cubicBezTo>
                  <a:cubicBezTo>
                    <a:pt x="13375" y="2246"/>
                    <a:pt x="13466" y="2276"/>
                    <a:pt x="13588" y="2307"/>
                  </a:cubicBezTo>
                  <a:cubicBezTo>
                    <a:pt x="13801" y="2398"/>
                    <a:pt x="14044" y="2459"/>
                    <a:pt x="14257" y="2520"/>
                  </a:cubicBezTo>
                  <a:cubicBezTo>
                    <a:pt x="14409" y="2580"/>
                    <a:pt x="14561" y="2672"/>
                    <a:pt x="14713" y="2702"/>
                  </a:cubicBezTo>
                  <a:cubicBezTo>
                    <a:pt x="14895" y="2763"/>
                    <a:pt x="15077" y="2824"/>
                    <a:pt x="15260" y="2915"/>
                  </a:cubicBezTo>
                  <a:cubicBezTo>
                    <a:pt x="15381" y="2945"/>
                    <a:pt x="15503" y="3006"/>
                    <a:pt x="15624" y="3067"/>
                  </a:cubicBezTo>
                  <a:cubicBezTo>
                    <a:pt x="15503" y="3036"/>
                    <a:pt x="15412" y="3036"/>
                    <a:pt x="15290" y="3006"/>
                  </a:cubicBezTo>
                  <a:cubicBezTo>
                    <a:pt x="15199" y="3006"/>
                    <a:pt x="15138" y="2976"/>
                    <a:pt x="15047" y="2976"/>
                  </a:cubicBezTo>
                  <a:cubicBezTo>
                    <a:pt x="14956" y="2976"/>
                    <a:pt x="14864" y="2976"/>
                    <a:pt x="14773" y="2945"/>
                  </a:cubicBezTo>
                  <a:lnTo>
                    <a:pt x="14561" y="2915"/>
                  </a:lnTo>
                  <a:cubicBezTo>
                    <a:pt x="14378" y="2854"/>
                    <a:pt x="14226" y="2824"/>
                    <a:pt x="14044" y="2824"/>
                  </a:cubicBezTo>
                  <a:cubicBezTo>
                    <a:pt x="13892" y="2793"/>
                    <a:pt x="13709" y="2763"/>
                    <a:pt x="13557" y="2732"/>
                  </a:cubicBezTo>
                  <a:lnTo>
                    <a:pt x="13588" y="2732"/>
                  </a:lnTo>
                  <a:cubicBezTo>
                    <a:pt x="13284" y="2702"/>
                    <a:pt x="12980" y="2641"/>
                    <a:pt x="12706" y="2580"/>
                  </a:cubicBezTo>
                  <a:cubicBezTo>
                    <a:pt x="12494" y="2550"/>
                    <a:pt x="12281" y="2489"/>
                    <a:pt x="12098" y="2459"/>
                  </a:cubicBezTo>
                  <a:cubicBezTo>
                    <a:pt x="11916" y="2428"/>
                    <a:pt x="11734" y="2368"/>
                    <a:pt x="11551" y="2337"/>
                  </a:cubicBezTo>
                  <a:cubicBezTo>
                    <a:pt x="10700" y="2124"/>
                    <a:pt x="9849" y="1942"/>
                    <a:pt x="8968" y="1729"/>
                  </a:cubicBezTo>
                  <a:cubicBezTo>
                    <a:pt x="7995" y="1486"/>
                    <a:pt x="6992" y="1243"/>
                    <a:pt x="6019" y="1000"/>
                  </a:cubicBezTo>
                  <a:cubicBezTo>
                    <a:pt x="5776" y="1000"/>
                    <a:pt x="5472" y="878"/>
                    <a:pt x="5259" y="878"/>
                  </a:cubicBezTo>
                  <a:cubicBezTo>
                    <a:pt x="4560" y="726"/>
                    <a:pt x="3740" y="787"/>
                    <a:pt x="3041" y="757"/>
                  </a:cubicBezTo>
                  <a:cubicBezTo>
                    <a:pt x="1977" y="848"/>
                    <a:pt x="943" y="1152"/>
                    <a:pt x="1" y="1608"/>
                  </a:cubicBezTo>
                  <a:cubicBezTo>
                    <a:pt x="761" y="1790"/>
                    <a:pt x="1490" y="1973"/>
                    <a:pt x="2250" y="2155"/>
                  </a:cubicBezTo>
                  <a:cubicBezTo>
                    <a:pt x="3466" y="2459"/>
                    <a:pt x="4682" y="2763"/>
                    <a:pt x="5898" y="3067"/>
                  </a:cubicBezTo>
                  <a:lnTo>
                    <a:pt x="13041" y="4799"/>
                  </a:lnTo>
                  <a:cubicBezTo>
                    <a:pt x="15412" y="5377"/>
                    <a:pt x="17782" y="5954"/>
                    <a:pt x="20153" y="6532"/>
                  </a:cubicBezTo>
                  <a:cubicBezTo>
                    <a:pt x="22555" y="7140"/>
                    <a:pt x="24956" y="7717"/>
                    <a:pt x="27327" y="8295"/>
                  </a:cubicBezTo>
                  <a:cubicBezTo>
                    <a:pt x="28816" y="8660"/>
                    <a:pt x="30306" y="9024"/>
                    <a:pt x="31764" y="9389"/>
                  </a:cubicBezTo>
                  <a:cubicBezTo>
                    <a:pt x="31825" y="8872"/>
                    <a:pt x="31886" y="8386"/>
                    <a:pt x="31947" y="7869"/>
                  </a:cubicBezTo>
                  <a:cubicBezTo>
                    <a:pt x="31369" y="7535"/>
                    <a:pt x="30761" y="7170"/>
                    <a:pt x="30184" y="6836"/>
                  </a:cubicBezTo>
                  <a:lnTo>
                    <a:pt x="30154" y="6836"/>
                  </a:lnTo>
                  <a:cubicBezTo>
                    <a:pt x="28391" y="6410"/>
                    <a:pt x="26658" y="5985"/>
                    <a:pt x="24895" y="5559"/>
                  </a:cubicBezTo>
                  <a:cubicBezTo>
                    <a:pt x="24713" y="5498"/>
                    <a:pt x="24530" y="5468"/>
                    <a:pt x="24348" y="5407"/>
                  </a:cubicBezTo>
                  <a:cubicBezTo>
                    <a:pt x="23983" y="5286"/>
                    <a:pt x="23588" y="5164"/>
                    <a:pt x="23223" y="5073"/>
                  </a:cubicBezTo>
                  <a:cubicBezTo>
                    <a:pt x="23041" y="5012"/>
                    <a:pt x="22859" y="4951"/>
                    <a:pt x="22646" y="4921"/>
                  </a:cubicBezTo>
                  <a:cubicBezTo>
                    <a:pt x="22494" y="4860"/>
                    <a:pt x="22311" y="4830"/>
                    <a:pt x="22159" y="4799"/>
                  </a:cubicBezTo>
                  <a:cubicBezTo>
                    <a:pt x="21825" y="4678"/>
                    <a:pt x="21491" y="4587"/>
                    <a:pt x="21187" y="4465"/>
                  </a:cubicBezTo>
                  <a:cubicBezTo>
                    <a:pt x="20852" y="4374"/>
                    <a:pt x="20548" y="4252"/>
                    <a:pt x="20214" y="4131"/>
                  </a:cubicBezTo>
                  <a:cubicBezTo>
                    <a:pt x="20001" y="4070"/>
                    <a:pt x="19789" y="3979"/>
                    <a:pt x="19576" y="3887"/>
                  </a:cubicBezTo>
                  <a:cubicBezTo>
                    <a:pt x="19485" y="3857"/>
                    <a:pt x="19393" y="3827"/>
                    <a:pt x="19302" y="3796"/>
                  </a:cubicBezTo>
                  <a:cubicBezTo>
                    <a:pt x="19424" y="3796"/>
                    <a:pt x="19515" y="3796"/>
                    <a:pt x="19637" y="3827"/>
                  </a:cubicBezTo>
                  <a:cubicBezTo>
                    <a:pt x="19819" y="3857"/>
                    <a:pt x="19971" y="3887"/>
                    <a:pt x="20153" y="3918"/>
                  </a:cubicBezTo>
                  <a:cubicBezTo>
                    <a:pt x="20457" y="3979"/>
                    <a:pt x="20761" y="4039"/>
                    <a:pt x="21065" y="4100"/>
                  </a:cubicBezTo>
                  <a:cubicBezTo>
                    <a:pt x="21248" y="4161"/>
                    <a:pt x="21430" y="4191"/>
                    <a:pt x="21612" y="4222"/>
                  </a:cubicBezTo>
                  <a:cubicBezTo>
                    <a:pt x="21795" y="4252"/>
                    <a:pt x="21947" y="4283"/>
                    <a:pt x="22129" y="4313"/>
                  </a:cubicBezTo>
                  <a:cubicBezTo>
                    <a:pt x="22220" y="4343"/>
                    <a:pt x="22311" y="4343"/>
                    <a:pt x="22403" y="4374"/>
                  </a:cubicBezTo>
                  <a:cubicBezTo>
                    <a:pt x="23831" y="4739"/>
                    <a:pt x="25290" y="5073"/>
                    <a:pt x="26719" y="5407"/>
                  </a:cubicBezTo>
                  <a:cubicBezTo>
                    <a:pt x="27205" y="5529"/>
                    <a:pt x="27691" y="5650"/>
                    <a:pt x="28178" y="5772"/>
                  </a:cubicBezTo>
                  <a:cubicBezTo>
                    <a:pt x="24804" y="4039"/>
                    <a:pt x="21308" y="2611"/>
                    <a:pt x="17630" y="1638"/>
                  </a:cubicBezTo>
                  <a:cubicBezTo>
                    <a:pt x="14357" y="686"/>
                    <a:pt x="10959" y="0"/>
                    <a:pt x="7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7417990" y="2318026"/>
              <a:ext cx="600959" cy="157532"/>
            </a:xfrm>
            <a:custGeom>
              <a:avLst/>
              <a:gdLst/>
              <a:ahLst/>
              <a:cxnLst/>
              <a:rect l="l" t="t" r="r" b="b"/>
              <a:pathLst>
                <a:path w="26597" h="6972" extrusionOk="0">
                  <a:moveTo>
                    <a:pt x="7788" y="1"/>
                  </a:moveTo>
                  <a:cubicBezTo>
                    <a:pt x="5509" y="1"/>
                    <a:pt x="3237" y="306"/>
                    <a:pt x="1034" y="971"/>
                  </a:cubicBezTo>
                  <a:cubicBezTo>
                    <a:pt x="760" y="1062"/>
                    <a:pt x="487" y="1123"/>
                    <a:pt x="213" y="1244"/>
                  </a:cubicBezTo>
                  <a:cubicBezTo>
                    <a:pt x="92" y="1305"/>
                    <a:pt x="1" y="1457"/>
                    <a:pt x="61" y="1609"/>
                  </a:cubicBezTo>
                  <a:cubicBezTo>
                    <a:pt x="117" y="1735"/>
                    <a:pt x="212" y="1777"/>
                    <a:pt x="315" y="1777"/>
                  </a:cubicBezTo>
                  <a:cubicBezTo>
                    <a:pt x="437" y="1777"/>
                    <a:pt x="571" y="1719"/>
                    <a:pt x="669" y="1670"/>
                  </a:cubicBezTo>
                  <a:cubicBezTo>
                    <a:pt x="2987" y="916"/>
                    <a:pt x="5382" y="571"/>
                    <a:pt x="7783" y="571"/>
                  </a:cubicBezTo>
                  <a:cubicBezTo>
                    <a:pt x="14293" y="571"/>
                    <a:pt x="20845" y="3109"/>
                    <a:pt x="26019" y="6928"/>
                  </a:cubicBezTo>
                  <a:cubicBezTo>
                    <a:pt x="26060" y="6958"/>
                    <a:pt x="26107" y="6972"/>
                    <a:pt x="26155" y="6972"/>
                  </a:cubicBezTo>
                  <a:cubicBezTo>
                    <a:pt x="26252" y="6972"/>
                    <a:pt x="26354" y="6918"/>
                    <a:pt x="26414" y="6837"/>
                  </a:cubicBezTo>
                  <a:cubicBezTo>
                    <a:pt x="26597" y="6411"/>
                    <a:pt x="25746" y="6168"/>
                    <a:pt x="25503" y="5864"/>
                  </a:cubicBezTo>
                  <a:cubicBezTo>
                    <a:pt x="20397" y="2319"/>
                    <a:pt x="14064" y="1"/>
                    <a:pt x="7788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7368552" y="2457188"/>
              <a:ext cx="594768" cy="165056"/>
            </a:xfrm>
            <a:custGeom>
              <a:avLst/>
              <a:gdLst/>
              <a:ahLst/>
              <a:cxnLst/>
              <a:rect l="l" t="t" r="r" b="b"/>
              <a:pathLst>
                <a:path w="26323" h="7305" extrusionOk="0">
                  <a:moveTo>
                    <a:pt x="7014" y="1"/>
                  </a:moveTo>
                  <a:cubicBezTo>
                    <a:pt x="4785" y="1"/>
                    <a:pt x="2629" y="305"/>
                    <a:pt x="669" y="982"/>
                  </a:cubicBezTo>
                  <a:cubicBezTo>
                    <a:pt x="395" y="1043"/>
                    <a:pt x="0" y="1195"/>
                    <a:pt x="213" y="1529"/>
                  </a:cubicBezTo>
                  <a:cubicBezTo>
                    <a:pt x="294" y="1602"/>
                    <a:pt x="388" y="1630"/>
                    <a:pt x="490" y="1630"/>
                  </a:cubicBezTo>
                  <a:cubicBezTo>
                    <a:pt x="770" y="1630"/>
                    <a:pt x="1109" y="1422"/>
                    <a:pt x="1398" y="1377"/>
                  </a:cubicBezTo>
                  <a:cubicBezTo>
                    <a:pt x="3084" y="831"/>
                    <a:pt x="4982" y="582"/>
                    <a:pt x="6975" y="582"/>
                  </a:cubicBezTo>
                  <a:cubicBezTo>
                    <a:pt x="13645" y="582"/>
                    <a:pt x="21383" y="3375"/>
                    <a:pt x="25806" y="7213"/>
                  </a:cubicBezTo>
                  <a:cubicBezTo>
                    <a:pt x="25867" y="7274"/>
                    <a:pt x="25943" y="7304"/>
                    <a:pt x="26015" y="7304"/>
                  </a:cubicBezTo>
                  <a:cubicBezTo>
                    <a:pt x="26087" y="7304"/>
                    <a:pt x="26156" y="7274"/>
                    <a:pt x="26201" y="7213"/>
                  </a:cubicBezTo>
                  <a:cubicBezTo>
                    <a:pt x="26323" y="7122"/>
                    <a:pt x="26323" y="6909"/>
                    <a:pt x="26201" y="6818"/>
                  </a:cubicBezTo>
                  <a:cubicBezTo>
                    <a:pt x="25836" y="6483"/>
                    <a:pt x="25472" y="6149"/>
                    <a:pt x="25077" y="5845"/>
                  </a:cubicBezTo>
                  <a:cubicBezTo>
                    <a:pt x="20369" y="2489"/>
                    <a:pt x="13392" y="1"/>
                    <a:pt x="7014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7298078" y="2604056"/>
              <a:ext cx="587832" cy="143297"/>
            </a:xfrm>
            <a:custGeom>
              <a:avLst/>
              <a:gdLst/>
              <a:ahLst/>
              <a:cxnLst/>
              <a:rect l="l" t="t" r="r" b="b"/>
              <a:pathLst>
                <a:path w="26016" h="6342" extrusionOk="0">
                  <a:moveTo>
                    <a:pt x="6604" y="0"/>
                  </a:moveTo>
                  <a:cubicBezTo>
                    <a:pt x="4619" y="0"/>
                    <a:pt x="2644" y="233"/>
                    <a:pt x="718" y="835"/>
                  </a:cubicBezTo>
                  <a:cubicBezTo>
                    <a:pt x="566" y="865"/>
                    <a:pt x="383" y="895"/>
                    <a:pt x="262" y="1017"/>
                  </a:cubicBezTo>
                  <a:cubicBezTo>
                    <a:pt x="1" y="1231"/>
                    <a:pt x="203" y="1518"/>
                    <a:pt x="449" y="1518"/>
                  </a:cubicBezTo>
                  <a:cubicBezTo>
                    <a:pt x="518" y="1518"/>
                    <a:pt x="590" y="1496"/>
                    <a:pt x="657" y="1442"/>
                  </a:cubicBezTo>
                  <a:cubicBezTo>
                    <a:pt x="2597" y="819"/>
                    <a:pt x="4585" y="580"/>
                    <a:pt x="6584" y="580"/>
                  </a:cubicBezTo>
                  <a:cubicBezTo>
                    <a:pt x="8094" y="580"/>
                    <a:pt x="9609" y="716"/>
                    <a:pt x="11113" y="926"/>
                  </a:cubicBezTo>
                  <a:cubicBezTo>
                    <a:pt x="16250" y="1473"/>
                    <a:pt x="21265" y="3145"/>
                    <a:pt x="25430" y="6275"/>
                  </a:cubicBezTo>
                  <a:cubicBezTo>
                    <a:pt x="25488" y="6322"/>
                    <a:pt x="25547" y="6342"/>
                    <a:pt x="25603" y="6342"/>
                  </a:cubicBezTo>
                  <a:cubicBezTo>
                    <a:pt x="25839" y="6342"/>
                    <a:pt x="26015" y="5991"/>
                    <a:pt x="25794" y="5819"/>
                  </a:cubicBezTo>
                  <a:cubicBezTo>
                    <a:pt x="21569" y="2628"/>
                    <a:pt x="16402" y="895"/>
                    <a:pt x="11174" y="348"/>
                  </a:cubicBezTo>
                  <a:cubicBezTo>
                    <a:pt x="9656" y="137"/>
                    <a:pt x="8127" y="0"/>
                    <a:pt x="6604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7238043" y="2738948"/>
              <a:ext cx="590046" cy="163633"/>
            </a:xfrm>
            <a:custGeom>
              <a:avLst/>
              <a:gdLst/>
              <a:ahLst/>
              <a:cxnLst/>
              <a:rect l="l" t="t" r="r" b="b"/>
              <a:pathLst>
                <a:path w="26114" h="7242" extrusionOk="0">
                  <a:moveTo>
                    <a:pt x="6958" y="0"/>
                  </a:moveTo>
                  <a:cubicBezTo>
                    <a:pt x="4824" y="0"/>
                    <a:pt x="2691" y="233"/>
                    <a:pt x="670" y="913"/>
                  </a:cubicBezTo>
                  <a:cubicBezTo>
                    <a:pt x="396" y="974"/>
                    <a:pt x="1" y="1187"/>
                    <a:pt x="214" y="1491"/>
                  </a:cubicBezTo>
                  <a:cubicBezTo>
                    <a:pt x="277" y="1575"/>
                    <a:pt x="347" y="1605"/>
                    <a:pt x="422" y="1605"/>
                  </a:cubicBezTo>
                  <a:cubicBezTo>
                    <a:pt x="561" y="1605"/>
                    <a:pt x="713" y="1500"/>
                    <a:pt x="852" y="1460"/>
                  </a:cubicBezTo>
                  <a:cubicBezTo>
                    <a:pt x="2825" y="759"/>
                    <a:pt x="4941" y="579"/>
                    <a:pt x="7051" y="579"/>
                  </a:cubicBezTo>
                  <a:cubicBezTo>
                    <a:pt x="7866" y="579"/>
                    <a:pt x="8680" y="606"/>
                    <a:pt x="9484" y="640"/>
                  </a:cubicBezTo>
                  <a:cubicBezTo>
                    <a:pt x="11460" y="731"/>
                    <a:pt x="13284" y="1491"/>
                    <a:pt x="15168" y="2007"/>
                  </a:cubicBezTo>
                  <a:cubicBezTo>
                    <a:pt x="17965" y="2980"/>
                    <a:pt x="20731" y="4196"/>
                    <a:pt x="23284" y="5716"/>
                  </a:cubicBezTo>
                  <a:cubicBezTo>
                    <a:pt x="23953" y="6050"/>
                    <a:pt x="24530" y="6749"/>
                    <a:pt x="25229" y="6992"/>
                  </a:cubicBezTo>
                  <a:cubicBezTo>
                    <a:pt x="25351" y="7023"/>
                    <a:pt x="25442" y="7114"/>
                    <a:pt x="25533" y="7175"/>
                  </a:cubicBezTo>
                  <a:cubicBezTo>
                    <a:pt x="25592" y="7221"/>
                    <a:pt x="25651" y="7241"/>
                    <a:pt x="25707" y="7241"/>
                  </a:cubicBezTo>
                  <a:cubicBezTo>
                    <a:pt x="25942" y="7241"/>
                    <a:pt x="26113" y="6891"/>
                    <a:pt x="25868" y="6719"/>
                  </a:cubicBezTo>
                  <a:cubicBezTo>
                    <a:pt x="24834" y="6172"/>
                    <a:pt x="23922" y="5381"/>
                    <a:pt x="22889" y="4773"/>
                  </a:cubicBezTo>
                  <a:cubicBezTo>
                    <a:pt x="19029" y="2707"/>
                    <a:pt x="14864" y="1035"/>
                    <a:pt x="10548" y="184"/>
                  </a:cubicBezTo>
                  <a:cubicBezTo>
                    <a:pt x="9365" y="74"/>
                    <a:pt x="8161" y="0"/>
                    <a:pt x="6958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7190661" y="2869276"/>
              <a:ext cx="577302" cy="145308"/>
            </a:xfrm>
            <a:custGeom>
              <a:avLst/>
              <a:gdLst/>
              <a:ahLst/>
              <a:cxnLst/>
              <a:rect l="l" t="t" r="r" b="b"/>
              <a:pathLst>
                <a:path w="25550" h="6431" extrusionOk="0">
                  <a:moveTo>
                    <a:pt x="6356" y="0"/>
                  </a:moveTo>
                  <a:cubicBezTo>
                    <a:pt x="4384" y="0"/>
                    <a:pt x="2430" y="219"/>
                    <a:pt x="487" y="768"/>
                  </a:cubicBezTo>
                  <a:cubicBezTo>
                    <a:pt x="213" y="799"/>
                    <a:pt x="1" y="1133"/>
                    <a:pt x="244" y="1346"/>
                  </a:cubicBezTo>
                  <a:cubicBezTo>
                    <a:pt x="303" y="1379"/>
                    <a:pt x="358" y="1392"/>
                    <a:pt x="411" y="1392"/>
                  </a:cubicBezTo>
                  <a:cubicBezTo>
                    <a:pt x="602" y="1392"/>
                    <a:pt x="766" y="1224"/>
                    <a:pt x="1004" y="1224"/>
                  </a:cubicBezTo>
                  <a:cubicBezTo>
                    <a:pt x="2475" y="989"/>
                    <a:pt x="3946" y="554"/>
                    <a:pt x="5445" y="554"/>
                  </a:cubicBezTo>
                  <a:cubicBezTo>
                    <a:pt x="5494" y="554"/>
                    <a:pt x="5544" y="555"/>
                    <a:pt x="5593" y="556"/>
                  </a:cubicBezTo>
                  <a:cubicBezTo>
                    <a:pt x="5701" y="554"/>
                    <a:pt x="5808" y="553"/>
                    <a:pt x="5916" y="553"/>
                  </a:cubicBezTo>
                  <a:cubicBezTo>
                    <a:pt x="7449" y="553"/>
                    <a:pt x="8982" y="746"/>
                    <a:pt x="10487" y="860"/>
                  </a:cubicBezTo>
                  <a:cubicBezTo>
                    <a:pt x="15715" y="1316"/>
                    <a:pt x="20639" y="3565"/>
                    <a:pt x="24986" y="6392"/>
                  </a:cubicBezTo>
                  <a:cubicBezTo>
                    <a:pt x="25035" y="6418"/>
                    <a:pt x="25083" y="6430"/>
                    <a:pt x="25128" y="6430"/>
                  </a:cubicBezTo>
                  <a:cubicBezTo>
                    <a:pt x="25388" y="6430"/>
                    <a:pt x="25549" y="6035"/>
                    <a:pt x="25290" y="5905"/>
                  </a:cubicBezTo>
                  <a:cubicBezTo>
                    <a:pt x="24560" y="5480"/>
                    <a:pt x="23922" y="4963"/>
                    <a:pt x="23192" y="4568"/>
                  </a:cubicBezTo>
                  <a:cubicBezTo>
                    <a:pt x="19150" y="2410"/>
                    <a:pt x="14894" y="556"/>
                    <a:pt x="10274" y="252"/>
                  </a:cubicBezTo>
                  <a:cubicBezTo>
                    <a:pt x="8959" y="95"/>
                    <a:pt x="7653" y="0"/>
                    <a:pt x="6356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7136004" y="2991696"/>
              <a:ext cx="575404" cy="160244"/>
            </a:xfrm>
            <a:custGeom>
              <a:avLst/>
              <a:gdLst/>
              <a:ahLst/>
              <a:cxnLst/>
              <a:rect l="l" t="t" r="r" b="b"/>
              <a:pathLst>
                <a:path w="25466" h="7092" extrusionOk="0">
                  <a:moveTo>
                    <a:pt x="7496" y="1"/>
                  </a:moveTo>
                  <a:cubicBezTo>
                    <a:pt x="5277" y="123"/>
                    <a:pt x="3027" y="1"/>
                    <a:pt x="869" y="609"/>
                  </a:cubicBezTo>
                  <a:cubicBezTo>
                    <a:pt x="596" y="730"/>
                    <a:pt x="170" y="670"/>
                    <a:pt x="49" y="1004"/>
                  </a:cubicBezTo>
                  <a:cubicBezTo>
                    <a:pt x="0" y="1174"/>
                    <a:pt x="184" y="1343"/>
                    <a:pt x="353" y="1343"/>
                  </a:cubicBezTo>
                  <a:cubicBezTo>
                    <a:pt x="395" y="1343"/>
                    <a:pt x="437" y="1333"/>
                    <a:pt x="474" y="1308"/>
                  </a:cubicBezTo>
                  <a:cubicBezTo>
                    <a:pt x="2416" y="819"/>
                    <a:pt x="4465" y="584"/>
                    <a:pt x="6546" y="584"/>
                  </a:cubicBezTo>
                  <a:cubicBezTo>
                    <a:pt x="13129" y="584"/>
                    <a:pt x="20032" y="2935"/>
                    <a:pt x="24882" y="7022"/>
                  </a:cubicBezTo>
                  <a:cubicBezTo>
                    <a:pt x="24943" y="7071"/>
                    <a:pt x="25005" y="7092"/>
                    <a:pt x="25063" y="7092"/>
                  </a:cubicBezTo>
                  <a:cubicBezTo>
                    <a:pt x="25295" y="7092"/>
                    <a:pt x="25466" y="6761"/>
                    <a:pt x="25247" y="6566"/>
                  </a:cubicBezTo>
                  <a:cubicBezTo>
                    <a:pt x="20323" y="2433"/>
                    <a:pt x="13879" y="335"/>
                    <a:pt x="7496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657713" y="2161849"/>
              <a:ext cx="547364" cy="168920"/>
            </a:xfrm>
            <a:custGeom>
              <a:avLst/>
              <a:gdLst/>
              <a:ahLst/>
              <a:cxnLst/>
              <a:rect l="l" t="t" r="r" b="b"/>
              <a:pathLst>
                <a:path w="24225" h="7476" extrusionOk="0">
                  <a:moveTo>
                    <a:pt x="6100" y="0"/>
                  </a:moveTo>
                  <a:cubicBezTo>
                    <a:pt x="4100" y="0"/>
                    <a:pt x="2125" y="287"/>
                    <a:pt x="244" y="922"/>
                  </a:cubicBezTo>
                  <a:cubicBezTo>
                    <a:pt x="92" y="983"/>
                    <a:pt x="1" y="1135"/>
                    <a:pt x="61" y="1287"/>
                  </a:cubicBezTo>
                  <a:cubicBezTo>
                    <a:pt x="126" y="1425"/>
                    <a:pt x="221" y="1474"/>
                    <a:pt x="333" y="1474"/>
                  </a:cubicBezTo>
                  <a:cubicBezTo>
                    <a:pt x="589" y="1474"/>
                    <a:pt x="932" y="1217"/>
                    <a:pt x="1186" y="1196"/>
                  </a:cubicBezTo>
                  <a:cubicBezTo>
                    <a:pt x="2783" y="774"/>
                    <a:pt x="4427" y="579"/>
                    <a:pt x="6081" y="579"/>
                  </a:cubicBezTo>
                  <a:cubicBezTo>
                    <a:pt x="12420" y="579"/>
                    <a:pt x="18917" y="3443"/>
                    <a:pt x="23618" y="7396"/>
                  </a:cubicBezTo>
                  <a:lnTo>
                    <a:pt x="23618" y="7366"/>
                  </a:lnTo>
                  <a:cubicBezTo>
                    <a:pt x="23680" y="7444"/>
                    <a:pt x="23754" y="7476"/>
                    <a:pt x="23826" y="7476"/>
                  </a:cubicBezTo>
                  <a:cubicBezTo>
                    <a:pt x="24035" y="7476"/>
                    <a:pt x="24224" y="7205"/>
                    <a:pt x="24044" y="7001"/>
                  </a:cubicBezTo>
                  <a:cubicBezTo>
                    <a:pt x="23861" y="6819"/>
                    <a:pt x="23679" y="6667"/>
                    <a:pt x="23496" y="6545"/>
                  </a:cubicBezTo>
                  <a:cubicBezTo>
                    <a:pt x="18824" y="2793"/>
                    <a:pt x="12339" y="0"/>
                    <a:pt x="6100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614444" y="2300198"/>
              <a:ext cx="502761" cy="177506"/>
            </a:xfrm>
            <a:custGeom>
              <a:avLst/>
              <a:gdLst/>
              <a:ahLst/>
              <a:cxnLst/>
              <a:rect l="l" t="t" r="r" b="b"/>
              <a:pathLst>
                <a:path w="22251" h="7856" extrusionOk="0">
                  <a:moveTo>
                    <a:pt x="4613" y="0"/>
                  </a:moveTo>
                  <a:cubicBezTo>
                    <a:pt x="3156" y="0"/>
                    <a:pt x="1694" y="163"/>
                    <a:pt x="244" y="513"/>
                  </a:cubicBezTo>
                  <a:cubicBezTo>
                    <a:pt x="92" y="544"/>
                    <a:pt x="1" y="696"/>
                    <a:pt x="31" y="848"/>
                  </a:cubicBezTo>
                  <a:cubicBezTo>
                    <a:pt x="87" y="1014"/>
                    <a:pt x="199" y="1067"/>
                    <a:pt x="336" y="1067"/>
                  </a:cubicBezTo>
                  <a:cubicBezTo>
                    <a:pt x="573" y="1067"/>
                    <a:pt x="883" y="908"/>
                    <a:pt x="1095" y="908"/>
                  </a:cubicBezTo>
                  <a:cubicBezTo>
                    <a:pt x="2279" y="674"/>
                    <a:pt x="3463" y="563"/>
                    <a:pt x="4641" y="563"/>
                  </a:cubicBezTo>
                  <a:cubicBezTo>
                    <a:pt x="10931" y="563"/>
                    <a:pt x="17023" y="3707"/>
                    <a:pt x="21734" y="7778"/>
                  </a:cubicBezTo>
                  <a:cubicBezTo>
                    <a:pt x="21787" y="7831"/>
                    <a:pt x="21852" y="7855"/>
                    <a:pt x="21918" y="7855"/>
                  </a:cubicBezTo>
                  <a:cubicBezTo>
                    <a:pt x="22003" y="7855"/>
                    <a:pt x="22091" y="7816"/>
                    <a:pt x="22159" y="7747"/>
                  </a:cubicBezTo>
                  <a:cubicBezTo>
                    <a:pt x="22250" y="7656"/>
                    <a:pt x="22220" y="7474"/>
                    <a:pt x="22129" y="7352"/>
                  </a:cubicBezTo>
                  <a:cubicBezTo>
                    <a:pt x="21582" y="6927"/>
                    <a:pt x="21034" y="6471"/>
                    <a:pt x="20487" y="6076"/>
                  </a:cubicBezTo>
                  <a:cubicBezTo>
                    <a:pt x="16025" y="2535"/>
                    <a:pt x="10363" y="0"/>
                    <a:pt x="4613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554703" y="2436514"/>
              <a:ext cx="516477" cy="174727"/>
            </a:xfrm>
            <a:custGeom>
              <a:avLst/>
              <a:gdLst/>
              <a:ahLst/>
              <a:cxnLst/>
              <a:rect l="l" t="t" r="r" b="b"/>
              <a:pathLst>
                <a:path w="22858" h="7733" extrusionOk="0">
                  <a:moveTo>
                    <a:pt x="4262" y="0"/>
                  </a:moveTo>
                  <a:cubicBezTo>
                    <a:pt x="2975" y="0"/>
                    <a:pt x="1683" y="111"/>
                    <a:pt x="395" y="347"/>
                  </a:cubicBezTo>
                  <a:cubicBezTo>
                    <a:pt x="152" y="377"/>
                    <a:pt x="0" y="620"/>
                    <a:pt x="152" y="833"/>
                  </a:cubicBezTo>
                  <a:cubicBezTo>
                    <a:pt x="236" y="908"/>
                    <a:pt x="343" y="934"/>
                    <a:pt x="462" y="934"/>
                  </a:cubicBezTo>
                  <a:cubicBezTo>
                    <a:pt x="729" y="934"/>
                    <a:pt x="1055" y="803"/>
                    <a:pt x="1307" y="803"/>
                  </a:cubicBezTo>
                  <a:cubicBezTo>
                    <a:pt x="2325" y="651"/>
                    <a:pt x="3344" y="579"/>
                    <a:pt x="4360" y="579"/>
                  </a:cubicBezTo>
                  <a:cubicBezTo>
                    <a:pt x="10896" y="579"/>
                    <a:pt x="17290" y="3564"/>
                    <a:pt x="22341" y="7642"/>
                  </a:cubicBezTo>
                  <a:cubicBezTo>
                    <a:pt x="22387" y="7702"/>
                    <a:pt x="22455" y="7733"/>
                    <a:pt x="22527" y="7733"/>
                  </a:cubicBezTo>
                  <a:cubicBezTo>
                    <a:pt x="22599" y="7733"/>
                    <a:pt x="22675" y="7702"/>
                    <a:pt x="22736" y="7642"/>
                  </a:cubicBezTo>
                  <a:cubicBezTo>
                    <a:pt x="22858" y="7550"/>
                    <a:pt x="22858" y="7338"/>
                    <a:pt x="22736" y="7246"/>
                  </a:cubicBezTo>
                  <a:cubicBezTo>
                    <a:pt x="22341" y="6882"/>
                    <a:pt x="21915" y="6578"/>
                    <a:pt x="21490" y="6243"/>
                  </a:cubicBezTo>
                  <a:cubicBezTo>
                    <a:pt x="16533" y="2570"/>
                    <a:pt x="10451" y="0"/>
                    <a:pt x="4262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6506214" y="2579314"/>
              <a:ext cx="494220" cy="152810"/>
            </a:xfrm>
            <a:custGeom>
              <a:avLst/>
              <a:gdLst/>
              <a:ahLst/>
              <a:cxnLst/>
              <a:rect l="l" t="t" r="r" b="b"/>
              <a:pathLst>
                <a:path w="21873" h="6763" extrusionOk="0">
                  <a:moveTo>
                    <a:pt x="4978" y="0"/>
                  </a:moveTo>
                  <a:cubicBezTo>
                    <a:pt x="3476" y="0"/>
                    <a:pt x="1969" y="177"/>
                    <a:pt x="474" y="562"/>
                  </a:cubicBezTo>
                  <a:cubicBezTo>
                    <a:pt x="0" y="588"/>
                    <a:pt x="28" y="1186"/>
                    <a:pt x="361" y="1186"/>
                  </a:cubicBezTo>
                  <a:cubicBezTo>
                    <a:pt x="412" y="1186"/>
                    <a:pt x="470" y="1172"/>
                    <a:pt x="535" y="1139"/>
                  </a:cubicBezTo>
                  <a:cubicBezTo>
                    <a:pt x="2009" y="757"/>
                    <a:pt x="3491" y="582"/>
                    <a:pt x="4967" y="582"/>
                  </a:cubicBezTo>
                  <a:cubicBezTo>
                    <a:pt x="10765" y="582"/>
                    <a:pt x="16455" y="3279"/>
                    <a:pt x="21083" y="6671"/>
                  </a:cubicBezTo>
                  <a:cubicBezTo>
                    <a:pt x="21143" y="6732"/>
                    <a:pt x="21219" y="6762"/>
                    <a:pt x="21295" y="6762"/>
                  </a:cubicBezTo>
                  <a:cubicBezTo>
                    <a:pt x="21371" y="6762"/>
                    <a:pt x="21447" y="6732"/>
                    <a:pt x="21508" y="6671"/>
                  </a:cubicBezTo>
                  <a:cubicBezTo>
                    <a:pt x="21873" y="6185"/>
                    <a:pt x="20688" y="5790"/>
                    <a:pt x="20384" y="5486"/>
                  </a:cubicBezTo>
                  <a:cubicBezTo>
                    <a:pt x="15896" y="2359"/>
                    <a:pt x="10471" y="0"/>
                    <a:pt x="4978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6406344" y="2739129"/>
              <a:ext cx="534304" cy="157080"/>
            </a:xfrm>
            <a:custGeom>
              <a:avLst/>
              <a:gdLst/>
              <a:ahLst/>
              <a:cxnLst/>
              <a:rect l="l" t="t" r="r" b="b"/>
              <a:pathLst>
                <a:path w="23647" h="6952" extrusionOk="0">
                  <a:moveTo>
                    <a:pt x="5780" y="1"/>
                  </a:moveTo>
                  <a:cubicBezTo>
                    <a:pt x="4112" y="1"/>
                    <a:pt x="2447" y="212"/>
                    <a:pt x="821" y="723"/>
                  </a:cubicBezTo>
                  <a:cubicBezTo>
                    <a:pt x="517" y="784"/>
                    <a:pt x="1" y="905"/>
                    <a:pt x="244" y="1300"/>
                  </a:cubicBezTo>
                  <a:cubicBezTo>
                    <a:pt x="316" y="1372"/>
                    <a:pt x="406" y="1400"/>
                    <a:pt x="508" y="1400"/>
                  </a:cubicBezTo>
                  <a:cubicBezTo>
                    <a:pt x="838" y="1400"/>
                    <a:pt x="1287" y="1111"/>
                    <a:pt x="1612" y="1088"/>
                  </a:cubicBezTo>
                  <a:cubicBezTo>
                    <a:pt x="2974" y="726"/>
                    <a:pt x="4355" y="575"/>
                    <a:pt x="5738" y="575"/>
                  </a:cubicBezTo>
                  <a:cubicBezTo>
                    <a:pt x="7379" y="575"/>
                    <a:pt x="9023" y="788"/>
                    <a:pt x="10639" y="1118"/>
                  </a:cubicBezTo>
                  <a:cubicBezTo>
                    <a:pt x="15229" y="1756"/>
                    <a:pt x="19636" y="3671"/>
                    <a:pt x="23041" y="6863"/>
                  </a:cubicBezTo>
                  <a:cubicBezTo>
                    <a:pt x="23103" y="6925"/>
                    <a:pt x="23172" y="6951"/>
                    <a:pt x="23238" y="6951"/>
                  </a:cubicBezTo>
                  <a:cubicBezTo>
                    <a:pt x="23460" y="6951"/>
                    <a:pt x="23647" y="6655"/>
                    <a:pt x="23436" y="6468"/>
                  </a:cubicBezTo>
                  <a:cubicBezTo>
                    <a:pt x="23345" y="6376"/>
                    <a:pt x="23284" y="6285"/>
                    <a:pt x="23162" y="6224"/>
                  </a:cubicBezTo>
                  <a:cubicBezTo>
                    <a:pt x="19697" y="3033"/>
                    <a:pt x="15229" y="1179"/>
                    <a:pt x="10578" y="510"/>
                  </a:cubicBezTo>
                  <a:cubicBezTo>
                    <a:pt x="8997" y="197"/>
                    <a:pt x="7387" y="1"/>
                    <a:pt x="5780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6240835" y="2436785"/>
              <a:ext cx="1902431" cy="973415"/>
            </a:xfrm>
            <a:custGeom>
              <a:avLst/>
              <a:gdLst/>
              <a:ahLst/>
              <a:cxnLst/>
              <a:rect l="l" t="t" r="r" b="b"/>
              <a:pathLst>
                <a:path w="84197" h="43081" extrusionOk="0">
                  <a:moveTo>
                    <a:pt x="83102" y="0"/>
                  </a:moveTo>
                  <a:cubicBezTo>
                    <a:pt x="79941" y="8025"/>
                    <a:pt x="76233" y="15806"/>
                    <a:pt x="72616" y="23587"/>
                  </a:cubicBezTo>
                  <a:cubicBezTo>
                    <a:pt x="70762" y="28177"/>
                    <a:pt x="69029" y="32828"/>
                    <a:pt x="67053" y="37356"/>
                  </a:cubicBezTo>
                  <a:cubicBezTo>
                    <a:pt x="66749" y="38116"/>
                    <a:pt x="66415" y="38846"/>
                    <a:pt x="66111" y="39575"/>
                  </a:cubicBezTo>
                  <a:cubicBezTo>
                    <a:pt x="66111" y="39575"/>
                    <a:pt x="66111" y="39575"/>
                    <a:pt x="66111" y="39606"/>
                  </a:cubicBezTo>
                  <a:cubicBezTo>
                    <a:pt x="66020" y="39758"/>
                    <a:pt x="65989" y="39910"/>
                    <a:pt x="65929" y="40062"/>
                  </a:cubicBezTo>
                  <a:lnTo>
                    <a:pt x="65898" y="40062"/>
                  </a:lnTo>
                  <a:cubicBezTo>
                    <a:pt x="65807" y="40001"/>
                    <a:pt x="65746" y="39940"/>
                    <a:pt x="65655" y="39910"/>
                  </a:cubicBezTo>
                  <a:cubicBezTo>
                    <a:pt x="65564" y="39849"/>
                    <a:pt x="65503" y="39788"/>
                    <a:pt x="65412" y="39758"/>
                  </a:cubicBezTo>
                  <a:lnTo>
                    <a:pt x="65412" y="39727"/>
                  </a:lnTo>
                  <a:cubicBezTo>
                    <a:pt x="65381" y="39697"/>
                    <a:pt x="65351" y="39697"/>
                    <a:pt x="65290" y="39667"/>
                  </a:cubicBezTo>
                  <a:cubicBezTo>
                    <a:pt x="65229" y="39788"/>
                    <a:pt x="65138" y="39910"/>
                    <a:pt x="65108" y="40001"/>
                  </a:cubicBezTo>
                  <a:cubicBezTo>
                    <a:pt x="64907" y="40260"/>
                    <a:pt x="64569" y="40981"/>
                    <a:pt x="64199" y="40981"/>
                  </a:cubicBezTo>
                  <a:cubicBezTo>
                    <a:pt x="64178" y="40981"/>
                    <a:pt x="64157" y="40978"/>
                    <a:pt x="64135" y="40974"/>
                  </a:cubicBezTo>
                  <a:cubicBezTo>
                    <a:pt x="64105" y="41004"/>
                    <a:pt x="64074" y="41004"/>
                    <a:pt x="64014" y="41004"/>
                  </a:cubicBezTo>
                  <a:lnTo>
                    <a:pt x="63983" y="41004"/>
                  </a:lnTo>
                  <a:cubicBezTo>
                    <a:pt x="63953" y="41004"/>
                    <a:pt x="63922" y="41004"/>
                    <a:pt x="63892" y="40974"/>
                  </a:cubicBezTo>
                  <a:lnTo>
                    <a:pt x="63831" y="40974"/>
                  </a:lnTo>
                  <a:cubicBezTo>
                    <a:pt x="61582" y="40426"/>
                    <a:pt x="59363" y="39879"/>
                    <a:pt x="57144" y="39332"/>
                  </a:cubicBezTo>
                  <a:cubicBezTo>
                    <a:pt x="54773" y="38755"/>
                    <a:pt x="52372" y="38177"/>
                    <a:pt x="49971" y="37600"/>
                  </a:cubicBezTo>
                  <a:cubicBezTo>
                    <a:pt x="47570" y="36992"/>
                    <a:pt x="45138" y="36414"/>
                    <a:pt x="42737" y="35806"/>
                  </a:cubicBezTo>
                  <a:cubicBezTo>
                    <a:pt x="40396" y="35259"/>
                    <a:pt x="38056" y="34682"/>
                    <a:pt x="35685" y="34104"/>
                  </a:cubicBezTo>
                  <a:cubicBezTo>
                    <a:pt x="35411" y="34013"/>
                    <a:pt x="35107" y="33952"/>
                    <a:pt x="34834" y="33891"/>
                  </a:cubicBezTo>
                  <a:cubicBezTo>
                    <a:pt x="34651" y="34378"/>
                    <a:pt x="34287" y="34773"/>
                    <a:pt x="33922" y="35138"/>
                  </a:cubicBezTo>
                  <a:cubicBezTo>
                    <a:pt x="33405" y="35594"/>
                    <a:pt x="32676" y="35746"/>
                    <a:pt x="32037" y="35746"/>
                  </a:cubicBezTo>
                  <a:cubicBezTo>
                    <a:pt x="30943" y="35624"/>
                    <a:pt x="29970" y="34894"/>
                    <a:pt x="29393" y="33983"/>
                  </a:cubicBezTo>
                  <a:cubicBezTo>
                    <a:pt x="29271" y="33739"/>
                    <a:pt x="28937" y="33010"/>
                    <a:pt x="29028" y="32645"/>
                  </a:cubicBezTo>
                  <a:lnTo>
                    <a:pt x="24135" y="31521"/>
                  </a:lnTo>
                  <a:cubicBezTo>
                    <a:pt x="21733" y="30973"/>
                    <a:pt x="19302" y="30426"/>
                    <a:pt x="16900" y="29910"/>
                  </a:cubicBezTo>
                  <a:cubicBezTo>
                    <a:pt x="14469" y="29332"/>
                    <a:pt x="12037" y="28785"/>
                    <a:pt x="9605" y="28238"/>
                  </a:cubicBezTo>
                  <a:cubicBezTo>
                    <a:pt x="7204" y="27691"/>
                    <a:pt x="4772" y="27144"/>
                    <a:pt x="2341" y="26596"/>
                  </a:cubicBezTo>
                  <a:lnTo>
                    <a:pt x="1733" y="26475"/>
                  </a:lnTo>
                  <a:cubicBezTo>
                    <a:pt x="1672" y="26444"/>
                    <a:pt x="1611" y="26414"/>
                    <a:pt x="1550" y="26353"/>
                  </a:cubicBezTo>
                  <a:cubicBezTo>
                    <a:pt x="1490" y="26323"/>
                    <a:pt x="1429" y="26232"/>
                    <a:pt x="1429" y="26110"/>
                  </a:cubicBezTo>
                  <a:cubicBezTo>
                    <a:pt x="1399" y="25897"/>
                    <a:pt x="1399" y="25685"/>
                    <a:pt x="1368" y="25441"/>
                  </a:cubicBezTo>
                  <a:cubicBezTo>
                    <a:pt x="1216" y="25624"/>
                    <a:pt x="1034" y="25806"/>
                    <a:pt x="943" y="25958"/>
                  </a:cubicBezTo>
                  <a:cubicBezTo>
                    <a:pt x="608" y="26444"/>
                    <a:pt x="274" y="26931"/>
                    <a:pt x="31" y="27417"/>
                  </a:cubicBezTo>
                  <a:cubicBezTo>
                    <a:pt x="0" y="27630"/>
                    <a:pt x="61" y="27843"/>
                    <a:pt x="183" y="27995"/>
                  </a:cubicBezTo>
                  <a:cubicBezTo>
                    <a:pt x="274" y="28086"/>
                    <a:pt x="487" y="28207"/>
                    <a:pt x="608" y="28238"/>
                  </a:cubicBezTo>
                  <a:cubicBezTo>
                    <a:pt x="2554" y="28694"/>
                    <a:pt x="4499" y="29119"/>
                    <a:pt x="6444" y="29606"/>
                  </a:cubicBezTo>
                  <a:cubicBezTo>
                    <a:pt x="12067" y="31034"/>
                    <a:pt x="17812" y="31916"/>
                    <a:pt x="23466" y="33223"/>
                  </a:cubicBezTo>
                  <a:cubicBezTo>
                    <a:pt x="24955" y="33527"/>
                    <a:pt x="26445" y="33648"/>
                    <a:pt x="27904" y="33952"/>
                  </a:cubicBezTo>
                  <a:cubicBezTo>
                    <a:pt x="28056" y="33983"/>
                    <a:pt x="28116" y="34043"/>
                    <a:pt x="28147" y="34165"/>
                  </a:cubicBezTo>
                  <a:cubicBezTo>
                    <a:pt x="28177" y="34165"/>
                    <a:pt x="28208" y="34195"/>
                    <a:pt x="28208" y="34226"/>
                  </a:cubicBezTo>
                  <a:cubicBezTo>
                    <a:pt x="28663" y="35107"/>
                    <a:pt x="29119" y="35958"/>
                    <a:pt x="30001" y="36445"/>
                  </a:cubicBezTo>
                  <a:cubicBezTo>
                    <a:pt x="30704" y="36775"/>
                    <a:pt x="31515" y="36983"/>
                    <a:pt x="32303" y="36983"/>
                  </a:cubicBezTo>
                  <a:cubicBezTo>
                    <a:pt x="33186" y="36983"/>
                    <a:pt x="34040" y="36722"/>
                    <a:pt x="34682" y="36080"/>
                  </a:cubicBezTo>
                  <a:lnTo>
                    <a:pt x="34712" y="36049"/>
                  </a:lnTo>
                  <a:cubicBezTo>
                    <a:pt x="34743" y="35989"/>
                    <a:pt x="34773" y="35928"/>
                    <a:pt x="34834" y="35897"/>
                  </a:cubicBezTo>
                  <a:cubicBezTo>
                    <a:pt x="34855" y="35812"/>
                    <a:pt x="34938" y="35726"/>
                    <a:pt x="35048" y="35726"/>
                  </a:cubicBezTo>
                  <a:cubicBezTo>
                    <a:pt x="35094" y="35726"/>
                    <a:pt x="35145" y="35740"/>
                    <a:pt x="35199" y="35776"/>
                  </a:cubicBezTo>
                  <a:cubicBezTo>
                    <a:pt x="45381" y="37782"/>
                    <a:pt x="55351" y="40670"/>
                    <a:pt x="65442" y="43040"/>
                  </a:cubicBezTo>
                  <a:cubicBezTo>
                    <a:pt x="65503" y="43071"/>
                    <a:pt x="65571" y="43081"/>
                    <a:pt x="65640" y="43081"/>
                  </a:cubicBezTo>
                  <a:cubicBezTo>
                    <a:pt x="65780" y="43081"/>
                    <a:pt x="65929" y="43040"/>
                    <a:pt x="66050" y="43040"/>
                  </a:cubicBezTo>
                  <a:cubicBezTo>
                    <a:pt x="66081" y="43010"/>
                    <a:pt x="66141" y="42980"/>
                    <a:pt x="66172" y="42949"/>
                  </a:cubicBezTo>
                  <a:cubicBezTo>
                    <a:pt x="67053" y="41946"/>
                    <a:pt x="67388" y="40639"/>
                    <a:pt x="67965" y="39454"/>
                  </a:cubicBezTo>
                  <a:cubicBezTo>
                    <a:pt x="69637" y="35016"/>
                    <a:pt x="71461" y="30669"/>
                    <a:pt x="73497" y="26414"/>
                  </a:cubicBezTo>
                  <a:cubicBezTo>
                    <a:pt x="75138" y="23253"/>
                    <a:pt x="76294" y="19909"/>
                    <a:pt x="77844" y="16718"/>
                  </a:cubicBezTo>
                  <a:cubicBezTo>
                    <a:pt x="79272" y="13374"/>
                    <a:pt x="80488" y="9970"/>
                    <a:pt x="81978" y="6657"/>
                  </a:cubicBezTo>
                  <a:cubicBezTo>
                    <a:pt x="82707" y="4985"/>
                    <a:pt x="83467" y="3313"/>
                    <a:pt x="84044" y="1581"/>
                  </a:cubicBezTo>
                  <a:cubicBezTo>
                    <a:pt x="84196" y="1064"/>
                    <a:pt x="83862" y="578"/>
                    <a:pt x="83528" y="274"/>
                  </a:cubicBezTo>
                  <a:cubicBezTo>
                    <a:pt x="83437" y="152"/>
                    <a:pt x="83254" y="92"/>
                    <a:pt x="83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6195510" y="2046072"/>
              <a:ext cx="1961495" cy="1377730"/>
            </a:xfrm>
            <a:custGeom>
              <a:avLst/>
              <a:gdLst/>
              <a:ahLst/>
              <a:cxnLst/>
              <a:rect l="l" t="t" r="r" b="b"/>
              <a:pathLst>
                <a:path w="86811" h="60975" extrusionOk="0">
                  <a:moveTo>
                    <a:pt x="27825" y="561"/>
                  </a:moveTo>
                  <a:cubicBezTo>
                    <a:pt x="30408" y="561"/>
                    <a:pt x="32994" y="944"/>
                    <a:pt x="35472" y="1669"/>
                  </a:cubicBezTo>
                  <a:cubicBezTo>
                    <a:pt x="41156" y="3219"/>
                    <a:pt x="46354" y="6350"/>
                    <a:pt x="50062" y="10970"/>
                  </a:cubicBezTo>
                  <a:cubicBezTo>
                    <a:pt x="50092" y="11000"/>
                    <a:pt x="50153" y="11031"/>
                    <a:pt x="50214" y="11061"/>
                  </a:cubicBezTo>
                  <a:cubicBezTo>
                    <a:pt x="50184" y="11122"/>
                    <a:pt x="50153" y="11213"/>
                    <a:pt x="50092" y="11304"/>
                  </a:cubicBezTo>
                  <a:lnTo>
                    <a:pt x="49880" y="11821"/>
                  </a:lnTo>
                  <a:cubicBezTo>
                    <a:pt x="49849" y="11882"/>
                    <a:pt x="49819" y="11943"/>
                    <a:pt x="49788" y="12034"/>
                  </a:cubicBezTo>
                  <a:cubicBezTo>
                    <a:pt x="49758" y="12125"/>
                    <a:pt x="49697" y="12186"/>
                    <a:pt x="49667" y="12277"/>
                  </a:cubicBezTo>
                  <a:cubicBezTo>
                    <a:pt x="49667" y="12307"/>
                    <a:pt x="49636" y="12338"/>
                    <a:pt x="49606" y="12368"/>
                  </a:cubicBezTo>
                  <a:cubicBezTo>
                    <a:pt x="49120" y="13432"/>
                    <a:pt x="48633" y="14496"/>
                    <a:pt x="48147" y="15590"/>
                  </a:cubicBezTo>
                  <a:cubicBezTo>
                    <a:pt x="47114" y="17870"/>
                    <a:pt x="46080" y="20149"/>
                    <a:pt x="45047" y="22429"/>
                  </a:cubicBezTo>
                  <a:cubicBezTo>
                    <a:pt x="44013" y="24739"/>
                    <a:pt x="42980" y="27019"/>
                    <a:pt x="41946" y="29299"/>
                  </a:cubicBezTo>
                  <a:cubicBezTo>
                    <a:pt x="40913" y="31548"/>
                    <a:pt x="39910" y="33767"/>
                    <a:pt x="38876" y="36016"/>
                  </a:cubicBezTo>
                  <a:cubicBezTo>
                    <a:pt x="37873" y="38265"/>
                    <a:pt x="36840" y="40545"/>
                    <a:pt x="35837" y="42794"/>
                  </a:cubicBezTo>
                  <a:cubicBezTo>
                    <a:pt x="34834" y="44952"/>
                    <a:pt x="33861" y="47110"/>
                    <a:pt x="32888" y="49268"/>
                  </a:cubicBezTo>
                  <a:cubicBezTo>
                    <a:pt x="32645" y="48843"/>
                    <a:pt x="32220" y="48357"/>
                    <a:pt x="32128" y="48113"/>
                  </a:cubicBezTo>
                  <a:cubicBezTo>
                    <a:pt x="27375" y="41231"/>
                    <a:pt x="18472" y="37771"/>
                    <a:pt x="9918" y="37771"/>
                  </a:cubicBezTo>
                  <a:cubicBezTo>
                    <a:pt x="6875" y="37771"/>
                    <a:pt x="3876" y="38209"/>
                    <a:pt x="1125" y="39086"/>
                  </a:cubicBezTo>
                  <a:cubicBezTo>
                    <a:pt x="1307" y="38721"/>
                    <a:pt x="1490" y="38356"/>
                    <a:pt x="1672" y="38022"/>
                  </a:cubicBezTo>
                  <a:cubicBezTo>
                    <a:pt x="2827" y="35469"/>
                    <a:pt x="4195" y="33068"/>
                    <a:pt x="5502" y="30636"/>
                  </a:cubicBezTo>
                  <a:cubicBezTo>
                    <a:pt x="10669" y="21578"/>
                    <a:pt x="14469" y="11791"/>
                    <a:pt x="19301" y="2550"/>
                  </a:cubicBezTo>
                  <a:cubicBezTo>
                    <a:pt x="21308" y="1699"/>
                    <a:pt x="23314" y="909"/>
                    <a:pt x="25502" y="666"/>
                  </a:cubicBezTo>
                  <a:cubicBezTo>
                    <a:pt x="26274" y="596"/>
                    <a:pt x="27050" y="561"/>
                    <a:pt x="27825" y="561"/>
                  </a:cubicBezTo>
                  <a:close/>
                  <a:moveTo>
                    <a:pt x="9939" y="38360"/>
                  </a:moveTo>
                  <a:cubicBezTo>
                    <a:pt x="17267" y="38360"/>
                    <a:pt x="24854" y="40902"/>
                    <a:pt x="29758" y="46107"/>
                  </a:cubicBezTo>
                  <a:cubicBezTo>
                    <a:pt x="29788" y="46138"/>
                    <a:pt x="29818" y="46168"/>
                    <a:pt x="29849" y="46199"/>
                  </a:cubicBezTo>
                  <a:cubicBezTo>
                    <a:pt x="29910" y="46259"/>
                    <a:pt x="29970" y="46320"/>
                    <a:pt x="30031" y="46381"/>
                  </a:cubicBezTo>
                  <a:cubicBezTo>
                    <a:pt x="30122" y="46472"/>
                    <a:pt x="30214" y="46594"/>
                    <a:pt x="30305" y="46685"/>
                  </a:cubicBezTo>
                  <a:cubicBezTo>
                    <a:pt x="30366" y="46746"/>
                    <a:pt x="30396" y="46806"/>
                    <a:pt x="30457" y="46867"/>
                  </a:cubicBezTo>
                  <a:cubicBezTo>
                    <a:pt x="30457" y="46867"/>
                    <a:pt x="30457" y="46867"/>
                    <a:pt x="30457" y="46898"/>
                  </a:cubicBezTo>
                  <a:cubicBezTo>
                    <a:pt x="30457" y="46898"/>
                    <a:pt x="30487" y="46898"/>
                    <a:pt x="30487" y="46928"/>
                  </a:cubicBezTo>
                  <a:cubicBezTo>
                    <a:pt x="30517" y="46958"/>
                    <a:pt x="30548" y="46989"/>
                    <a:pt x="30578" y="47050"/>
                  </a:cubicBezTo>
                  <a:cubicBezTo>
                    <a:pt x="29484" y="46320"/>
                    <a:pt x="28207" y="45864"/>
                    <a:pt x="26931" y="45530"/>
                  </a:cubicBezTo>
                  <a:lnTo>
                    <a:pt x="26900" y="45530"/>
                  </a:lnTo>
                  <a:cubicBezTo>
                    <a:pt x="26840" y="45499"/>
                    <a:pt x="26779" y="45469"/>
                    <a:pt x="26718" y="45469"/>
                  </a:cubicBezTo>
                  <a:cubicBezTo>
                    <a:pt x="26688" y="45469"/>
                    <a:pt x="26657" y="45439"/>
                    <a:pt x="26627" y="45439"/>
                  </a:cubicBezTo>
                  <a:cubicBezTo>
                    <a:pt x="26110" y="45317"/>
                    <a:pt x="25563" y="45195"/>
                    <a:pt x="25077" y="45074"/>
                  </a:cubicBezTo>
                  <a:cubicBezTo>
                    <a:pt x="24742" y="45013"/>
                    <a:pt x="24408" y="44922"/>
                    <a:pt x="24074" y="44861"/>
                  </a:cubicBezTo>
                  <a:cubicBezTo>
                    <a:pt x="23952" y="44831"/>
                    <a:pt x="23800" y="44831"/>
                    <a:pt x="23678" y="44800"/>
                  </a:cubicBezTo>
                  <a:cubicBezTo>
                    <a:pt x="23466" y="44770"/>
                    <a:pt x="23223" y="44740"/>
                    <a:pt x="22979" y="44679"/>
                  </a:cubicBezTo>
                  <a:cubicBezTo>
                    <a:pt x="22523" y="44588"/>
                    <a:pt x="22067" y="44496"/>
                    <a:pt x="21612" y="44405"/>
                  </a:cubicBezTo>
                  <a:cubicBezTo>
                    <a:pt x="21399" y="44375"/>
                    <a:pt x="21186" y="44314"/>
                    <a:pt x="20973" y="44284"/>
                  </a:cubicBezTo>
                  <a:cubicBezTo>
                    <a:pt x="20760" y="44223"/>
                    <a:pt x="20548" y="44192"/>
                    <a:pt x="20335" y="44162"/>
                  </a:cubicBezTo>
                  <a:lnTo>
                    <a:pt x="20274" y="44162"/>
                  </a:lnTo>
                  <a:cubicBezTo>
                    <a:pt x="19666" y="44040"/>
                    <a:pt x="19028" y="43949"/>
                    <a:pt x="18420" y="43828"/>
                  </a:cubicBezTo>
                  <a:cubicBezTo>
                    <a:pt x="18268" y="43797"/>
                    <a:pt x="18086" y="43736"/>
                    <a:pt x="17934" y="43736"/>
                  </a:cubicBezTo>
                  <a:cubicBezTo>
                    <a:pt x="18025" y="43767"/>
                    <a:pt x="18146" y="43828"/>
                    <a:pt x="18238" y="43858"/>
                  </a:cubicBezTo>
                  <a:cubicBezTo>
                    <a:pt x="18572" y="43980"/>
                    <a:pt x="18906" y="44101"/>
                    <a:pt x="19241" y="44192"/>
                  </a:cubicBezTo>
                  <a:cubicBezTo>
                    <a:pt x="19423" y="44253"/>
                    <a:pt x="19605" y="44314"/>
                    <a:pt x="19757" y="44375"/>
                  </a:cubicBezTo>
                  <a:cubicBezTo>
                    <a:pt x="19940" y="44436"/>
                    <a:pt x="20122" y="44496"/>
                    <a:pt x="20305" y="44557"/>
                  </a:cubicBezTo>
                  <a:cubicBezTo>
                    <a:pt x="20426" y="44588"/>
                    <a:pt x="20548" y="44618"/>
                    <a:pt x="20669" y="44648"/>
                  </a:cubicBezTo>
                  <a:cubicBezTo>
                    <a:pt x="20669" y="44648"/>
                    <a:pt x="20700" y="44648"/>
                    <a:pt x="20730" y="44679"/>
                  </a:cubicBezTo>
                  <a:cubicBezTo>
                    <a:pt x="21794" y="44922"/>
                    <a:pt x="22858" y="45165"/>
                    <a:pt x="23922" y="45408"/>
                  </a:cubicBezTo>
                  <a:cubicBezTo>
                    <a:pt x="24803" y="45621"/>
                    <a:pt x="25685" y="45834"/>
                    <a:pt x="26536" y="46016"/>
                  </a:cubicBezTo>
                  <a:lnTo>
                    <a:pt x="26596" y="46047"/>
                  </a:lnTo>
                  <a:cubicBezTo>
                    <a:pt x="27569" y="46290"/>
                    <a:pt x="28572" y="46624"/>
                    <a:pt x="29484" y="47050"/>
                  </a:cubicBezTo>
                  <a:cubicBezTo>
                    <a:pt x="30609" y="47657"/>
                    <a:pt x="31642" y="48569"/>
                    <a:pt x="32341" y="49664"/>
                  </a:cubicBezTo>
                  <a:lnTo>
                    <a:pt x="25685" y="48144"/>
                  </a:lnTo>
                  <a:cubicBezTo>
                    <a:pt x="23283" y="47597"/>
                    <a:pt x="20882" y="47050"/>
                    <a:pt x="18481" y="46533"/>
                  </a:cubicBezTo>
                  <a:cubicBezTo>
                    <a:pt x="16049" y="45955"/>
                    <a:pt x="13617" y="45408"/>
                    <a:pt x="11186" y="44861"/>
                  </a:cubicBezTo>
                  <a:cubicBezTo>
                    <a:pt x="8785" y="44344"/>
                    <a:pt x="6383" y="43797"/>
                    <a:pt x="4012" y="43250"/>
                  </a:cubicBezTo>
                  <a:lnTo>
                    <a:pt x="3952" y="42794"/>
                  </a:lnTo>
                  <a:cubicBezTo>
                    <a:pt x="3921" y="42126"/>
                    <a:pt x="3860" y="41426"/>
                    <a:pt x="3830" y="40758"/>
                  </a:cubicBezTo>
                  <a:lnTo>
                    <a:pt x="3830" y="40758"/>
                  </a:lnTo>
                  <a:cubicBezTo>
                    <a:pt x="4164" y="40818"/>
                    <a:pt x="4468" y="40879"/>
                    <a:pt x="4803" y="40970"/>
                  </a:cubicBezTo>
                  <a:cubicBezTo>
                    <a:pt x="5319" y="41092"/>
                    <a:pt x="5867" y="41214"/>
                    <a:pt x="6383" y="41335"/>
                  </a:cubicBezTo>
                  <a:cubicBezTo>
                    <a:pt x="7234" y="41548"/>
                    <a:pt x="8116" y="41730"/>
                    <a:pt x="8967" y="41943"/>
                  </a:cubicBezTo>
                  <a:cubicBezTo>
                    <a:pt x="8977" y="41933"/>
                    <a:pt x="8991" y="41930"/>
                    <a:pt x="9006" y="41930"/>
                  </a:cubicBezTo>
                  <a:cubicBezTo>
                    <a:pt x="9038" y="41930"/>
                    <a:pt x="9078" y="41943"/>
                    <a:pt x="9119" y="41943"/>
                  </a:cubicBezTo>
                  <a:lnTo>
                    <a:pt x="9149" y="41943"/>
                  </a:lnTo>
                  <a:cubicBezTo>
                    <a:pt x="9240" y="41974"/>
                    <a:pt x="9332" y="42004"/>
                    <a:pt x="9423" y="42034"/>
                  </a:cubicBezTo>
                  <a:cubicBezTo>
                    <a:pt x="9514" y="42065"/>
                    <a:pt x="9605" y="42065"/>
                    <a:pt x="9727" y="42095"/>
                  </a:cubicBezTo>
                  <a:cubicBezTo>
                    <a:pt x="9909" y="42126"/>
                    <a:pt x="10092" y="42186"/>
                    <a:pt x="10304" y="42217"/>
                  </a:cubicBezTo>
                  <a:cubicBezTo>
                    <a:pt x="10487" y="42247"/>
                    <a:pt x="10669" y="42308"/>
                    <a:pt x="10851" y="42338"/>
                  </a:cubicBezTo>
                  <a:cubicBezTo>
                    <a:pt x="11003" y="42369"/>
                    <a:pt x="11186" y="42399"/>
                    <a:pt x="11338" y="42429"/>
                  </a:cubicBezTo>
                  <a:cubicBezTo>
                    <a:pt x="11703" y="42490"/>
                    <a:pt x="12067" y="42581"/>
                    <a:pt x="12432" y="42642"/>
                  </a:cubicBezTo>
                  <a:cubicBezTo>
                    <a:pt x="12706" y="42703"/>
                    <a:pt x="12979" y="42764"/>
                    <a:pt x="13253" y="42794"/>
                  </a:cubicBezTo>
                  <a:cubicBezTo>
                    <a:pt x="13405" y="42825"/>
                    <a:pt x="13587" y="42825"/>
                    <a:pt x="13739" y="42855"/>
                  </a:cubicBezTo>
                  <a:cubicBezTo>
                    <a:pt x="13891" y="42885"/>
                    <a:pt x="14043" y="42916"/>
                    <a:pt x="14225" y="42946"/>
                  </a:cubicBezTo>
                  <a:cubicBezTo>
                    <a:pt x="14347" y="42946"/>
                    <a:pt x="14469" y="42977"/>
                    <a:pt x="14590" y="42977"/>
                  </a:cubicBezTo>
                  <a:cubicBezTo>
                    <a:pt x="14408" y="42916"/>
                    <a:pt x="14256" y="42855"/>
                    <a:pt x="14073" y="42794"/>
                  </a:cubicBezTo>
                  <a:lnTo>
                    <a:pt x="14073" y="42764"/>
                  </a:lnTo>
                  <a:lnTo>
                    <a:pt x="14043" y="42764"/>
                  </a:lnTo>
                  <a:lnTo>
                    <a:pt x="14013" y="42733"/>
                  </a:lnTo>
                  <a:lnTo>
                    <a:pt x="13952" y="42733"/>
                  </a:lnTo>
                  <a:cubicBezTo>
                    <a:pt x="13952" y="42703"/>
                    <a:pt x="13921" y="42703"/>
                    <a:pt x="13891" y="42703"/>
                  </a:cubicBezTo>
                  <a:lnTo>
                    <a:pt x="13921" y="42703"/>
                  </a:lnTo>
                  <a:cubicBezTo>
                    <a:pt x="13921" y="42703"/>
                    <a:pt x="13861" y="42703"/>
                    <a:pt x="13861" y="42673"/>
                  </a:cubicBezTo>
                  <a:lnTo>
                    <a:pt x="13800" y="42673"/>
                  </a:lnTo>
                  <a:cubicBezTo>
                    <a:pt x="13800" y="42642"/>
                    <a:pt x="13769" y="42642"/>
                    <a:pt x="13739" y="42642"/>
                  </a:cubicBezTo>
                  <a:cubicBezTo>
                    <a:pt x="13465" y="42551"/>
                    <a:pt x="13192" y="42460"/>
                    <a:pt x="12918" y="42369"/>
                  </a:cubicBezTo>
                  <a:cubicBezTo>
                    <a:pt x="12888" y="42369"/>
                    <a:pt x="12888" y="42338"/>
                    <a:pt x="12858" y="42338"/>
                  </a:cubicBezTo>
                  <a:cubicBezTo>
                    <a:pt x="12706" y="42308"/>
                    <a:pt x="12584" y="42277"/>
                    <a:pt x="12432" y="42217"/>
                  </a:cubicBezTo>
                  <a:cubicBezTo>
                    <a:pt x="12280" y="42156"/>
                    <a:pt x="12098" y="42095"/>
                    <a:pt x="11946" y="42034"/>
                  </a:cubicBezTo>
                  <a:cubicBezTo>
                    <a:pt x="11885" y="42034"/>
                    <a:pt x="11824" y="42004"/>
                    <a:pt x="11763" y="41974"/>
                  </a:cubicBezTo>
                  <a:cubicBezTo>
                    <a:pt x="11368" y="41882"/>
                    <a:pt x="10973" y="41791"/>
                    <a:pt x="10578" y="41730"/>
                  </a:cubicBezTo>
                  <a:cubicBezTo>
                    <a:pt x="9423" y="41426"/>
                    <a:pt x="8237" y="41183"/>
                    <a:pt x="7052" y="40879"/>
                  </a:cubicBezTo>
                  <a:cubicBezTo>
                    <a:pt x="6444" y="40758"/>
                    <a:pt x="5867" y="40606"/>
                    <a:pt x="5259" y="40484"/>
                  </a:cubicBezTo>
                  <a:cubicBezTo>
                    <a:pt x="4864" y="40393"/>
                    <a:pt x="4468" y="40302"/>
                    <a:pt x="4073" y="40211"/>
                  </a:cubicBezTo>
                  <a:cubicBezTo>
                    <a:pt x="4499" y="39724"/>
                    <a:pt x="4924" y="39238"/>
                    <a:pt x="5350" y="38782"/>
                  </a:cubicBezTo>
                  <a:cubicBezTo>
                    <a:pt x="5380" y="38752"/>
                    <a:pt x="5380" y="38721"/>
                    <a:pt x="5411" y="38691"/>
                  </a:cubicBezTo>
                  <a:cubicBezTo>
                    <a:pt x="6891" y="38470"/>
                    <a:pt x="8409" y="38360"/>
                    <a:pt x="9939" y="38360"/>
                  </a:cubicBezTo>
                  <a:close/>
                  <a:moveTo>
                    <a:pt x="63507" y="8128"/>
                  </a:moveTo>
                  <a:cubicBezTo>
                    <a:pt x="71505" y="8128"/>
                    <a:pt x="79992" y="11109"/>
                    <a:pt x="84774" y="16624"/>
                  </a:cubicBezTo>
                  <a:cubicBezTo>
                    <a:pt x="82403" y="22490"/>
                    <a:pt x="79880" y="28296"/>
                    <a:pt x="77205" y="34040"/>
                  </a:cubicBezTo>
                  <a:cubicBezTo>
                    <a:pt x="74591" y="39268"/>
                    <a:pt x="72433" y="44679"/>
                    <a:pt x="70366" y="50150"/>
                  </a:cubicBezTo>
                  <a:cubicBezTo>
                    <a:pt x="69576" y="51913"/>
                    <a:pt x="68846" y="53676"/>
                    <a:pt x="68117" y="55469"/>
                  </a:cubicBezTo>
                  <a:cubicBezTo>
                    <a:pt x="68087" y="55652"/>
                    <a:pt x="67843" y="56077"/>
                    <a:pt x="67631" y="56563"/>
                  </a:cubicBezTo>
                  <a:cubicBezTo>
                    <a:pt x="67418" y="56411"/>
                    <a:pt x="67205" y="56290"/>
                    <a:pt x="67023" y="56168"/>
                  </a:cubicBezTo>
                  <a:cubicBezTo>
                    <a:pt x="63892" y="54193"/>
                    <a:pt x="60609" y="52460"/>
                    <a:pt x="57175" y="51153"/>
                  </a:cubicBezTo>
                  <a:cubicBezTo>
                    <a:pt x="52237" y="49379"/>
                    <a:pt x="46858" y="47726"/>
                    <a:pt x="41560" y="47726"/>
                  </a:cubicBezTo>
                  <a:cubicBezTo>
                    <a:pt x="38869" y="47726"/>
                    <a:pt x="36199" y="48153"/>
                    <a:pt x="33618" y="49208"/>
                  </a:cubicBezTo>
                  <a:cubicBezTo>
                    <a:pt x="33598" y="49208"/>
                    <a:pt x="33578" y="49208"/>
                    <a:pt x="33567" y="49216"/>
                  </a:cubicBezTo>
                  <a:lnTo>
                    <a:pt x="33567" y="49216"/>
                  </a:lnTo>
                  <a:cubicBezTo>
                    <a:pt x="34232" y="47704"/>
                    <a:pt x="34898" y="46222"/>
                    <a:pt x="35594" y="44709"/>
                  </a:cubicBezTo>
                  <a:cubicBezTo>
                    <a:pt x="36597" y="42490"/>
                    <a:pt x="37600" y="40271"/>
                    <a:pt x="38603" y="38022"/>
                  </a:cubicBezTo>
                  <a:cubicBezTo>
                    <a:pt x="39636" y="35773"/>
                    <a:pt x="40670" y="33493"/>
                    <a:pt x="41703" y="31213"/>
                  </a:cubicBezTo>
                  <a:lnTo>
                    <a:pt x="44803" y="24344"/>
                  </a:lnTo>
                  <a:cubicBezTo>
                    <a:pt x="45837" y="22064"/>
                    <a:pt x="46870" y="19785"/>
                    <a:pt x="47904" y="17505"/>
                  </a:cubicBezTo>
                  <a:cubicBezTo>
                    <a:pt x="48846" y="15438"/>
                    <a:pt x="49788" y="13371"/>
                    <a:pt x="50731" y="11304"/>
                  </a:cubicBezTo>
                  <a:lnTo>
                    <a:pt x="50700" y="11304"/>
                  </a:lnTo>
                  <a:cubicBezTo>
                    <a:pt x="51308" y="10970"/>
                    <a:pt x="51916" y="10666"/>
                    <a:pt x="52524" y="10362"/>
                  </a:cubicBezTo>
                  <a:cubicBezTo>
                    <a:pt x="55729" y="8855"/>
                    <a:pt x="59558" y="8128"/>
                    <a:pt x="63507" y="8128"/>
                  </a:cubicBezTo>
                  <a:close/>
                  <a:moveTo>
                    <a:pt x="66506" y="56472"/>
                  </a:moveTo>
                  <a:cubicBezTo>
                    <a:pt x="66597" y="56533"/>
                    <a:pt x="66688" y="56624"/>
                    <a:pt x="66810" y="56685"/>
                  </a:cubicBezTo>
                  <a:cubicBezTo>
                    <a:pt x="66688" y="56898"/>
                    <a:pt x="66536" y="57111"/>
                    <a:pt x="66384" y="57323"/>
                  </a:cubicBezTo>
                  <a:cubicBezTo>
                    <a:pt x="66445" y="57050"/>
                    <a:pt x="66445" y="56746"/>
                    <a:pt x="66506" y="56472"/>
                  </a:cubicBezTo>
                  <a:close/>
                  <a:moveTo>
                    <a:pt x="41585" y="48299"/>
                  </a:moveTo>
                  <a:cubicBezTo>
                    <a:pt x="44971" y="48299"/>
                    <a:pt x="48369" y="48985"/>
                    <a:pt x="51642" y="49937"/>
                  </a:cubicBezTo>
                  <a:cubicBezTo>
                    <a:pt x="55320" y="50910"/>
                    <a:pt x="58816" y="52338"/>
                    <a:pt x="62190" y="54071"/>
                  </a:cubicBezTo>
                  <a:cubicBezTo>
                    <a:pt x="61703" y="53949"/>
                    <a:pt x="61217" y="53828"/>
                    <a:pt x="60731" y="53706"/>
                  </a:cubicBezTo>
                  <a:cubicBezTo>
                    <a:pt x="59302" y="53372"/>
                    <a:pt x="57843" y="53007"/>
                    <a:pt x="56415" y="52673"/>
                  </a:cubicBezTo>
                  <a:cubicBezTo>
                    <a:pt x="56323" y="52642"/>
                    <a:pt x="56232" y="52642"/>
                    <a:pt x="56141" y="52612"/>
                  </a:cubicBezTo>
                  <a:cubicBezTo>
                    <a:pt x="55959" y="52582"/>
                    <a:pt x="55807" y="52551"/>
                    <a:pt x="55624" y="52490"/>
                  </a:cubicBezTo>
                  <a:cubicBezTo>
                    <a:pt x="55442" y="52460"/>
                    <a:pt x="55260" y="52430"/>
                    <a:pt x="55077" y="52399"/>
                  </a:cubicBezTo>
                  <a:cubicBezTo>
                    <a:pt x="54773" y="52308"/>
                    <a:pt x="54469" y="52278"/>
                    <a:pt x="54165" y="52217"/>
                  </a:cubicBezTo>
                  <a:cubicBezTo>
                    <a:pt x="53983" y="52186"/>
                    <a:pt x="53831" y="52126"/>
                    <a:pt x="53649" y="52126"/>
                  </a:cubicBezTo>
                  <a:cubicBezTo>
                    <a:pt x="53527" y="52095"/>
                    <a:pt x="53436" y="52095"/>
                    <a:pt x="53314" y="52065"/>
                  </a:cubicBezTo>
                  <a:lnTo>
                    <a:pt x="53314" y="52065"/>
                  </a:lnTo>
                  <a:cubicBezTo>
                    <a:pt x="53405" y="52095"/>
                    <a:pt x="53497" y="52156"/>
                    <a:pt x="53588" y="52186"/>
                  </a:cubicBezTo>
                  <a:cubicBezTo>
                    <a:pt x="53801" y="52278"/>
                    <a:pt x="54013" y="52338"/>
                    <a:pt x="54226" y="52430"/>
                  </a:cubicBezTo>
                  <a:cubicBezTo>
                    <a:pt x="54560" y="52551"/>
                    <a:pt x="54864" y="52642"/>
                    <a:pt x="55199" y="52764"/>
                  </a:cubicBezTo>
                  <a:cubicBezTo>
                    <a:pt x="55503" y="52855"/>
                    <a:pt x="55837" y="52977"/>
                    <a:pt x="56171" y="53068"/>
                  </a:cubicBezTo>
                  <a:cubicBezTo>
                    <a:pt x="56323" y="53129"/>
                    <a:pt x="56506" y="53159"/>
                    <a:pt x="56658" y="53189"/>
                  </a:cubicBezTo>
                  <a:cubicBezTo>
                    <a:pt x="56871" y="53250"/>
                    <a:pt x="57053" y="53311"/>
                    <a:pt x="57235" y="53341"/>
                  </a:cubicBezTo>
                  <a:cubicBezTo>
                    <a:pt x="57600" y="53463"/>
                    <a:pt x="57995" y="53585"/>
                    <a:pt x="58360" y="53706"/>
                  </a:cubicBezTo>
                  <a:cubicBezTo>
                    <a:pt x="58542" y="53737"/>
                    <a:pt x="58725" y="53797"/>
                    <a:pt x="58907" y="53858"/>
                  </a:cubicBezTo>
                  <a:cubicBezTo>
                    <a:pt x="60640" y="54284"/>
                    <a:pt x="62403" y="54709"/>
                    <a:pt x="64166" y="55135"/>
                  </a:cubicBezTo>
                  <a:cubicBezTo>
                    <a:pt x="64773" y="55469"/>
                    <a:pt x="65381" y="55804"/>
                    <a:pt x="65959" y="56138"/>
                  </a:cubicBezTo>
                  <a:cubicBezTo>
                    <a:pt x="65898" y="56655"/>
                    <a:pt x="65837" y="57141"/>
                    <a:pt x="65776" y="57658"/>
                  </a:cubicBezTo>
                  <a:cubicBezTo>
                    <a:pt x="64287" y="57293"/>
                    <a:pt x="62828" y="56928"/>
                    <a:pt x="61339" y="56563"/>
                  </a:cubicBezTo>
                  <a:cubicBezTo>
                    <a:pt x="58937" y="55986"/>
                    <a:pt x="56567" y="55408"/>
                    <a:pt x="54165" y="54831"/>
                  </a:cubicBezTo>
                  <a:cubicBezTo>
                    <a:pt x="51794" y="54223"/>
                    <a:pt x="49424" y="53645"/>
                    <a:pt x="47022" y="53068"/>
                  </a:cubicBezTo>
                  <a:lnTo>
                    <a:pt x="39910" y="51335"/>
                  </a:lnTo>
                  <a:cubicBezTo>
                    <a:pt x="38694" y="51031"/>
                    <a:pt x="37478" y="50727"/>
                    <a:pt x="36262" y="50423"/>
                  </a:cubicBezTo>
                  <a:cubicBezTo>
                    <a:pt x="35502" y="50241"/>
                    <a:pt x="34773" y="50059"/>
                    <a:pt x="34013" y="49876"/>
                  </a:cubicBezTo>
                  <a:cubicBezTo>
                    <a:pt x="34955" y="49420"/>
                    <a:pt x="35989" y="49147"/>
                    <a:pt x="37022" y="49056"/>
                  </a:cubicBezTo>
                  <a:cubicBezTo>
                    <a:pt x="37231" y="49056"/>
                    <a:pt x="37444" y="49053"/>
                    <a:pt x="37659" y="49053"/>
                  </a:cubicBezTo>
                  <a:cubicBezTo>
                    <a:pt x="38198" y="49053"/>
                    <a:pt x="38750" y="49069"/>
                    <a:pt x="39271" y="49177"/>
                  </a:cubicBezTo>
                  <a:cubicBezTo>
                    <a:pt x="39291" y="49174"/>
                    <a:pt x="39311" y="49173"/>
                    <a:pt x="39332" y="49173"/>
                  </a:cubicBezTo>
                  <a:cubicBezTo>
                    <a:pt x="39518" y="49173"/>
                    <a:pt x="39754" y="49273"/>
                    <a:pt x="39940" y="49273"/>
                  </a:cubicBezTo>
                  <a:cubicBezTo>
                    <a:pt x="39961" y="49273"/>
                    <a:pt x="39981" y="49271"/>
                    <a:pt x="40001" y="49268"/>
                  </a:cubicBezTo>
                  <a:cubicBezTo>
                    <a:pt x="41004" y="49512"/>
                    <a:pt x="41977" y="49755"/>
                    <a:pt x="42980" y="49998"/>
                  </a:cubicBezTo>
                  <a:cubicBezTo>
                    <a:pt x="43831" y="50211"/>
                    <a:pt x="44712" y="50423"/>
                    <a:pt x="45563" y="50606"/>
                  </a:cubicBezTo>
                  <a:cubicBezTo>
                    <a:pt x="45746" y="50667"/>
                    <a:pt x="45928" y="50697"/>
                    <a:pt x="46080" y="50727"/>
                  </a:cubicBezTo>
                  <a:cubicBezTo>
                    <a:pt x="46293" y="50788"/>
                    <a:pt x="46506" y="50819"/>
                    <a:pt x="46718" y="50849"/>
                  </a:cubicBezTo>
                  <a:cubicBezTo>
                    <a:pt x="46992" y="50910"/>
                    <a:pt x="47296" y="50971"/>
                    <a:pt x="47600" y="51001"/>
                  </a:cubicBezTo>
                  <a:lnTo>
                    <a:pt x="47569" y="51001"/>
                  </a:lnTo>
                  <a:cubicBezTo>
                    <a:pt x="47721" y="51031"/>
                    <a:pt x="47873" y="51062"/>
                    <a:pt x="48056" y="51092"/>
                  </a:cubicBezTo>
                  <a:cubicBezTo>
                    <a:pt x="48238" y="51123"/>
                    <a:pt x="48390" y="51153"/>
                    <a:pt x="48573" y="51183"/>
                  </a:cubicBezTo>
                  <a:lnTo>
                    <a:pt x="48785" y="51244"/>
                  </a:lnTo>
                  <a:cubicBezTo>
                    <a:pt x="48876" y="51244"/>
                    <a:pt x="48968" y="51244"/>
                    <a:pt x="49059" y="51275"/>
                  </a:cubicBezTo>
                  <a:cubicBezTo>
                    <a:pt x="49150" y="51275"/>
                    <a:pt x="49211" y="51275"/>
                    <a:pt x="49302" y="51305"/>
                  </a:cubicBezTo>
                  <a:cubicBezTo>
                    <a:pt x="49424" y="51305"/>
                    <a:pt x="49515" y="51335"/>
                    <a:pt x="49636" y="51335"/>
                  </a:cubicBezTo>
                  <a:cubicBezTo>
                    <a:pt x="49515" y="51305"/>
                    <a:pt x="49393" y="51244"/>
                    <a:pt x="49272" y="51183"/>
                  </a:cubicBezTo>
                  <a:cubicBezTo>
                    <a:pt x="49089" y="51123"/>
                    <a:pt x="48907" y="51062"/>
                    <a:pt x="48725" y="51001"/>
                  </a:cubicBezTo>
                  <a:cubicBezTo>
                    <a:pt x="48573" y="50940"/>
                    <a:pt x="48421" y="50879"/>
                    <a:pt x="48269" y="50819"/>
                  </a:cubicBezTo>
                  <a:cubicBezTo>
                    <a:pt x="48056" y="50727"/>
                    <a:pt x="47813" y="50667"/>
                    <a:pt x="47600" y="50606"/>
                  </a:cubicBezTo>
                  <a:cubicBezTo>
                    <a:pt x="47478" y="50575"/>
                    <a:pt x="47387" y="50515"/>
                    <a:pt x="47266" y="50484"/>
                  </a:cubicBezTo>
                  <a:cubicBezTo>
                    <a:pt x="47144" y="50454"/>
                    <a:pt x="47022" y="50454"/>
                    <a:pt x="46901" y="50393"/>
                  </a:cubicBezTo>
                  <a:cubicBezTo>
                    <a:pt x="46779" y="50363"/>
                    <a:pt x="46658" y="50332"/>
                    <a:pt x="46536" y="50302"/>
                  </a:cubicBezTo>
                  <a:cubicBezTo>
                    <a:pt x="46506" y="50272"/>
                    <a:pt x="46475" y="50272"/>
                    <a:pt x="46445" y="50241"/>
                  </a:cubicBezTo>
                  <a:lnTo>
                    <a:pt x="46414" y="50241"/>
                  </a:lnTo>
                  <a:cubicBezTo>
                    <a:pt x="44317" y="49724"/>
                    <a:pt x="42220" y="49238"/>
                    <a:pt x="40123" y="48721"/>
                  </a:cubicBezTo>
                  <a:lnTo>
                    <a:pt x="40062" y="48721"/>
                  </a:lnTo>
                  <a:cubicBezTo>
                    <a:pt x="39971" y="48691"/>
                    <a:pt x="39910" y="48661"/>
                    <a:pt x="39819" y="48661"/>
                  </a:cubicBezTo>
                  <a:cubicBezTo>
                    <a:pt x="39788" y="48645"/>
                    <a:pt x="39765" y="48638"/>
                    <a:pt x="39743" y="48638"/>
                  </a:cubicBezTo>
                  <a:cubicBezTo>
                    <a:pt x="39720" y="48638"/>
                    <a:pt x="39697" y="48645"/>
                    <a:pt x="39667" y="48661"/>
                  </a:cubicBezTo>
                  <a:cubicBezTo>
                    <a:pt x="39271" y="48600"/>
                    <a:pt x="38846" y="48539"/>
                    <a:pt x="38451" y="48509"/>
                  </a:cubicBezTo>
                  <a:cubicBezTo>
                    <a:pt x="39492" y="48365"/>
                    <a:pt x="40538" y="48299"/>
                    <a:pt x="41585" y="48299"/>
                  </a:cubicBezTo>
                  <a:close/>
                  <a:moveTo>
                    <a:pt x="85108" y="17292"/>
                  </a:moveTo>
                  <a:cubicBezTo>
                    <a:pt x="85260" y="17353"/>
                    <a:pt x="85443" y="17444"/>
                    <a:pt x="85534" y="17535"/>
                  </a:cubicBezTo>
                  <a:cubicBezTo>
                    <a:pt x="85898" y="17870"/>
                    <a:pt x="86202" y="18356"/>
                    <a:pt x="86050" y="18873"/>
                  </a:cubicBezTo>
                  <a:cubicBezTo>
                    <a:pt x="85473" y="20605"/>
                    <a:pt x="84713" y="22277"/>
                    <a:pt x="83953" y="23949"/>
                  </a:cubicBezTo>
                  <a:cubicBezTo>
                    <a:pt x="82494" y="27262"/>
                    <a:pt x="81278" y="30666"/>
                    <a:pt x="79850" y="34010"/>
                  </a:cubicBezTo>
                  <a:cubicBezTo>
                    <a:pt x="78300" y="37201"/>
                    <a:pt x="77144" y="40545"/>
                    <a:pt x="75503" y="43706"/>
                  </a:cubicBezTo>
                  <a:cubicBezTo>
                    <a:pt x="73467" y="47961"/>
                    <a:pt x="71643" y="52308"/>
                    <a:pt x="69971" y="56746"/>
                  </a:cubicBezTo>
                  <a:cubicBezTo>
                    <a:pt x="69394" y="57931"/>
                    <a:pt x="69059" y="59238"/>
                    <a:pt x="68178" y="60241"/>
                  </a:cubicBezTo>
                  <a:cubicBezTo>
                    <a:pt x="68117" y="60272"/>
                    <a:pt x="68087" y="60302"/>
                    <a:pt x="68026" y="60332"/>
                  </a:cubicBezTo>
                  <a:cubicBezTo>
                    <a:pt x="67904" y="60332"/>
                    <a:pt x="67769" y="60373"/>
                    <a:pt x="67639" y="60373"/>
                  </a:cubicBezTo>
                  <a:cubicBezTo>
                    <a:pt x="67573" y="60373"/>
                    <a:pt x="67509" y="60363"/>
                    <a:pt x="67448" y="60332"/>
                  </a:cubicBezTo>
                  <a:cubicBezTo>
                    <a:pt x="57357" y="57962"/>
                    <a:pt x="47387" y="55074"/>
                    <a:pt x="37205" y="53068"/>
                  </a:cubicBezTo>
                  <a:cubicBezTo>
                    <a:pt x="37151" y="53032"/>
                    <a:pt x="37100" y="53018"/>
                    <a:pt x="37054" y="53018"/>
                  </a:cubicBezTo>
                  <a:cubicBezTo>
                    <a:pt x="36944" y="53018"/>
                    <a:pt x="36861" y="53104"/>
                    <a:pt x="36840" y="53189"/>
                  </a:cubicBezTo>
                  <a:cubicBezTo>
                    <a:pt x="36779" y="53220"/>
                    <a:pt x="36718" y="53281"/>
                    <a:pt x="36718" y="53341"/>
                  </a:cubicBezTo>
                  <a:lnTo>
                    <a:pt x="36688" y="53341"/>
                  </a:lnTo>
                  <a:lnTo>
                    <a:pt x="36688" y="53372"/>
                  </a:lnTo>
                  <a:cubicBezTo>
                    <a:pt x="36035" y="54009"/>
                    <a:pt x="35191" y="54270"/>
                    <a:pt x="34321" y="54270"/>
                  </a:cubicBezTo>
                  <a:cubicBezTo>
                    <a:pt x="33529" y="54270"/>
                    <a:pt x="32716" y="54054"/>
                    <a:pt x="32007" y="53706"/>
                  </a:cubicBezTo>
                  <a:cubicBezTo>
                    <a:pt x="31125" y="53250"/>
                    <a:pt x="30669" y="52369"/>
                    <a:pt x="30214" y="51518"/>
                  </a:cubicBezTo>
                  <a:cubicBezTo>
                    <a:pt x="30183" y="51487"/>
                    <a:pt x="30183" y="51457"/>
                    <a:pt x="30153" y="51457"/>
                  </a:cubicBezTo>
                  <a:cubicBezTo>
                    <a:pt x="30122" y="51335"/>
                    <a:pt x="30062" y="51244"/>
                    <a:pt x="29910" y="51244"/>
                  </a:cubicBezTo>
                  <a:cubicBezTo>
                    <a:pt x="28451" y="50940"/>
                    <a:pt x="26961" y="50819"/>
                    <a:pt x="25472" y="50515"/>
                  </a:cubicBezTo>
                  <a:cubicBezTo>
                    <a:pt x="19818" y="49208"/>
                    <a:pt x="14073" y="48326"/>
                    <a:pt x="8450" y="46898"/>
                  </a:cubicBezTo>
                  <a:cubicBezTo>
                    <a:pt x="6505" y="46411"/>
                    <a:pt x="4560" y="45955"/>
                    <a:pt x="2614" y="45530"/>
                  </a:cubicBezTo>
                  <a:cubicBezTo>
                    <a:pt x="2493" y="45499"/>
                    <a:pt x="2280" y="45378"/>
                    <a:pt x="2189" y="45287"/>
                  </a:cubicBezTo>
                  <a:cubicBezTo>
                    <a:pt x="2067" y="45135"/>
                    <a:pt x="2006" y="44922"/>
                    <a:pt x="2037" y="44709"/>
                  </a:cubicBezTo>
                  <a:cubicBezTo>
                    <a:pt x="2280" y="44192"/>
                    <a:pt x="2614" y="43706"/>
                    <a:pt x="2949" y="43250"/>
                  </a:cubicBezTo>
                  <a:cubicBezTo>
                    <a:pt x="3040" y="43098"/>
                    <a:pt x="3192" y="42916"/>
                    <a:pt x="3374" y="42733"/>
                  </a:cubicBezTo>
                  <a:cubicBezTo>
                    <a:pt x="3405" y="42977"/>
                    <a:pt x="3405" y="43189"/>
                    <a:pt x="3435" y="43402"/>
                  </a:cubicBezTo>
                  <a:cubicBezTo>
                    <a:pt x="3435" y="43524"/>
                    <a:pt x="3496" y="43615"/>
                    <a:pt x="3556" y="43645"/>
                  </a:cubicBezTo>
                  <a:cubicBezTo>
                    <a:pt x="3617" y="43706"/>
                    <a:pt x="3678" y="43736"/>
                    <a:pt x="3739" y="43767"/>
                  </a:cubicBezTo>
                  <a:lnTo>
                    <a:pt x="4347" y="43888"/>
                  </a:lnTo>
                  <a:cubicBezTo>
                    <a:pt x="6778" y="44436"/>
                    <a:pt x="9180" y="44983"/>
                    <a:pt x="11611" y="45530"/>
                  </a:cubicBezTo>
                  <a:cubicBezTo>
                    <a:pt x="14043" y="46077"/>
                    <a:pt x="16475" y="46624"/>
                    <a:pt x="18906" y="47202"/>
                  </a:cubicBezTo>
                  <a:cubicBezTo>
                    <a:pt x="21308" y="47718"/>
                    <a:pt x="23709" y="48265"/>
                    <a:pt x="26141" y="48813"/>
                  </a:cubicBezTo>
                  <a:lnTo>
                    <a:pt x="31004" y="49907"/>
                  </a:lnTo>
                  <a:cubicBezTo>
                    <a:pt x="30943" y="50302"/>
                    <a:pt x="31277" y="51001"/>
                    <a:pt x="31399" y="51275"/>
                  </a:cubicBezTo>
                  <a:cubicBezTo>
                    <a:pt x="31976" y="52186"/>
                    <a:pt x="32949" y="52916"/>
                    <a:pt x="34043" y="53038"/>
                  </a:cubicBezTo>
                  <a:cubicBezTo>
                    <a:pt x="34682" y="53038"/>
                    <a:pt x="35411" y="52886"/>
                    <a:pt x="35928" y="52430"/>
                  </a:cubicBezTo>
                  <a:cubicBezTo>
                    <a:pt x="36293" y="52065"/>
                    <a:pt x="36657" y="51670"/>
                    <a:pt x="36840" y="51183"/>
                  </a:cubicBezTo>
                  <a:cubicBezTo>
                    <a:pt x="37113" y="51244"/>
                    <a:pt x="37417" y="51305"/>
                    <a:pt x="37691" y="51396"/>
                  </a:cubicBezTo>
                  <a:cubicBezTo>
                    <a:pt x="40062" y="51943"/>
                    <a:pt x="42402" y="52521"/>
                    <a:pt x="44743" y="53098"/>
                  </a:cubicBezTo>
                  <a:cubicBezTo>
                    <a:pt x="47144" y="53706"/>
                    <a:pt x="49576" y="54284"/>
                    <a:pt x="51977" y="54861"/>
                  </a:cubicBezTo>
                  <a:cubicBezTo>
                    <a:pt x="54378" y="55469"/>
                    <a:pt x="56779" y="56047"/>
                    <a:pt x="59150" y="56624"/>
                  </a:cubicBezTo>
                  <a:cubicBezTo>
                    <a:pt x="61400" y="57171"/>
                    <a:pt x="63618" y="57718"/>
                    <a:pt x="65837" y="58266"/>
                  </a:cubicBezTo>
                  <a:lnTo>
                    <a:pt x="65898" y="58266"/>
                  </a:lnTo>
                  <a:cubicBezTo>
                    <a:pt x="65928" y="58296"/>
                    <a:pt x="65959" y="58296"/>
                    <a:pt x="65989" y="58296"/>
                  </a:cubicBezTo>
                  <a:lnTo>
                    <a:pt x="66020" y="58296"/>
                  </a:lnTo>
                  <a:cubicBezTo>
                    <a:pt x="66080" y="58296"/>
                    <a:pt x="66111" y="58296"/>
                    <a:pt x="66141" y="58266"/>
                  </a:cubicBezTo>
                  <a:cubicBezTo>
                    <a:pt x="66163" y="58270"/>
                    <a:pt x="66184" y="58273"/>
                    <a:pt x="66205" y="58273"/>
                  </a:cubicBezTo>
                  <a:cubicBezTo>
                    <a:pt x="66575" y="58273"/>
                    <a:pt x="66913" y="57552"/>
                    <a:pt x="67114" y="57293"/>
                  </a:cubicBezTo>
                  <a:cubicBezTo>
                    <a:pt x="67144" y="57202"/>
                    <a:pt x="67235" y="57080"/>
                    <a:pt x="67296" y="56959"/>
                  </a:cubicBezTo>
                  <a:cubicBezTo>
                    <a:pt x="67357" y="56989"/>
                    <a:pt x="67387" y="56989"/>
                    <a:pt x="67418" y="57019"/>
                  </a:cubicBezTo>
                  <a:cubicBezTo>
                    <a:pt x="67418" y="57019"/>
                    <a:pt x="67418" y="57050"/>
                    <a:pt x="67418" y="57050"/>
                  </a:cubicBezTo>
                  <a:cubicBezTo>
                    <a:pt x="67509" y="57080"/>
                    <a:pt x="67600" y="57141"/>
                    <a:pt x="67661" y="57171"/>
                  </a:cubicBezTo>
                  <a:cubicBezTo>
                    <a:pt x="67752" y="57232"/>
                    <a:pt x="67843" y="57293"/>
                    <a:pt x="67904" y="57323"/>
                  </a:cubicBezTo>
                  <a:cubicBezTo>
                    <a:pt x="67935" y="57354"/>
                    <a:pt x="67935" y="57354"/>
                    <a:pt x="67935" y="57354"/>
                  </a:cubicBezTo>
                  <a:cubicBezTo>
                    <a:pt x="67995" y="57202"/>
                    <a:pt x="68026" y="57019"/>
                    <a:pt x="68117" y="56867"/>
                  </a:cubicBezTo>
                  <a:cubicBezTo>
                    <a:pt x="68117" y="56867"/>
                    <a:pt x="68117" y="56867"/>
                    <a:pt x="68117" y="56837"/>
                  </a:cubicBezTo>
                  <a:cubicBezTo>
                    <a:pt x="68421" y="56107"/>
                    <a:pt x="68786" y="55408"/>
                    <a:pt x="69059" y="54648"/>
                  </a:cubicBezTo>
                  <a:cubicBezTo>
                    <a:pt x="71035" y="50120"/>
                    <a:pt x="72768" y="45469"/>
                    <a:pt x="74622" y="40879"/>
                  </a:cubicBezTo>
                  <a:cubicBezTo>
                    <a:pt x="78269" y="33098"/>
                    <a:pt x="81947" y="25286"/>
                    <a:pt x="85108" y="17292"/>
                  </a:cubicBezTo>
                  <a:close/>
                  <a:moveTo>
                    <a:pt x="27869" y="1"/>
                  </a:moveTo>
                  <a:cubicBezTo>
                    <a:pt x="27151" y="1"/>
                    <a:pt x="26432" y="29"/>
                    <a:pt x="25715" y="88"/>
                  </a:cubicBezTo>
                  <a:cubicBezTo>
                    <a:pt x="23648" y="301"/>
                    <a:pt x="21703" y="939"/>
                    <a:pt x="19818" y="1730"/>
                  </a:cubicBezTo>
                  <a:cubicBezTo>
                    <a:pt x="19788" y="1730"/>
                    <a:pt x="19757" y="1760"/>
                    <a:pt x="19727" y="1760"/>
                  </a:cubicBezTo>
                  <a:cubicBezTo>
                    <a:pt x="19666" y="1821"/>
                    <a:pt x="19575" y="1851"/>
                    <a:pt x="19484" y="1912"/>
                  </a:cubicBezTo>
                  <a:lnTo>
                    <a:pt x="19089" y="2095"/>
                  </a:lnTo>
                  <a:cubicBezTo>
                    <a:pt x="19028" y="2125"/>
                    <a:pt x="18967" y="2155"/>
                    <a:pt x="18906" y="2186"/>
                  </a:cubicBezTo>
                  <a:cubicBezTo>
                    <a:pt x="18876" y="2216"/>
                    <a:pt x="18876" y="2216"/>
                    <a:pt x="18846" y="2216"/>
                  </a:cubicBezTo>
                  <a:lnTo>
                    <a:pt x="18815" y="2216"/>
                  </a:lnTo>
                  <a:cubicBezTo>
                    <a:pt x="18754" y="2338"/>
                    <a:pt x="18724" y="2429"/>
                    <a:pt x="18663" y="2550"/>
                  </a:cubicBezTo>
                  <a:cubicBezTo>
                    <a:pt x="18633" y="2611"/>
                    <a:pt x="18602" y="2672"/>
                    <a:pt x="18572" y="2733"/>
                  </a:cubicBezTo>
                  <a:cubicBezTo>
                    <a:pt x="18542" y="2824"/>
                    <a:pt x="18481" y="2885"/>
                    <a:pt x="18450" y="2976"/>
                  </a:cubicBezTo>
                  <a:cubicBezTo>
                    <a:pt x="18420" y="3037"/>
                    <a:pt x="18390" y="3067"/>
                    <a:pt x="18390" y="3128"/>
                  </a:cubicBezTo>
                  <a:cubicBezTo>
                    <a:pt x="18359" y="3158"/>
                    <a:pt x="18359" y="3189"/>
                    <a:pt x="18329" y="3219"/>
                  </a:cubicBezTo>
                  <a:cubicBezTo>
                    <a:pt x="14651" y="10332"/>
                    <a:pt x="11611" y="17809"/>
                    <a:pt x="7903" y="24922"/>
                  </a:cubicBezTo>
                  <a:cubicBezTo>
                    <a:pt x="5836" y="29299"/>
                    <a:pt x="3161" y="33341"/>
                    <a:pt x="1155" y="37779"/>
                  </a:cubicBezTo>
                  <a:cubicBezTo>
                    <a:pt x="882" y="38296"/>
                    <a:pt x="608" y="38843"/>
                    <a:pt x="335" y="39360"/>
                  </a:cubicBezTo>
                  <a:cubicBezTo>
                    <a:pt x="304" y="39451"/>
                    <a:pt x="243" y="39511"/>
                    <a:pt x="213" y="39603"/>
                  </a:cubicBezTo>
                  <a:cubicBezTo>
                    <a:pt x="183" y="39663"/>
                    <a:pt x="152" y="39724"/>
                    <a:pt x="122" y="39785"/>
                  </a:cubicBezTo>
                  <a:cubicBezTo>
                    <a:pt x="91" y="39876"/>
                    <a:pt x="61" y="39967"/>
                    <a:pt x="0" y="40059"/>
                  </a:cubicBezTo>
                  <a:cubicBezTo>
                    <a:pt x="61" y="40028"/>
                    <a:pt x="122" y="40028"/>
                    <a:pt x="183" y="39998"/>
                  </a:cubicBezTo>
                  <a:cubicBezTo>
                    <a:pt x="243" y="39967"/>
                    <a:pt x="304" y="39937"/>
                    <a:pt x="395" y="39937"/>
                  </a:cubicBezTo>
                  <a:cubicBezTo>
                    <a:pt x="426" y="39937"/>
                    <a:pt x="456" y="39907"/>
                    <a:pt x="487" y="39907"/>
                  </a:cubicBezTo>
                  <a:cubicBezTo>
                    <a:pt x="517" y="39876"/>
                    <a:pt x="578" y="39846"/>
                    <a:pt x="639" y="39846"/>
                  </a:cubicBezTo>
                  <a:cubicBezTo>
                    <a:pt x="699" y="39815"/>
                    <a:pt x="730" y="39785"/>
                    <a:pt x="760" y="39785"/>
                  </a:cubicBezTo>
                  <a:cubicBezTo>
                    <a:pt x="851" y="39755"/>
                    <a:pt x="912" y="39724"/>
                    <a:pt x="973" y="39724"/>
                  </a:cubicBezTo>
                  <a:cubicBezTo>
                    <a:pt x="1064" y="39694"/>
                    <a:pt x="1155" y="39663"/>
                    <a:pt x="1246" y="39633"/>
                  </a:cubicBezTo>
                  <a:cubicBezTo>
                    <a:pt x="1459" y="39572"/>
                    <a:pt x="1642" y="39511"/>
                    <a:pt x="1824" y="39451"/>
                  </a:cubicBezTo>
                  <a:cubicBezTo>
                    <a:pt x="2705" y="39208"/>
                    <a:pt x="3617" y="38995"/>
                    <a:pt x="4529" y="38843"/>
                  </a:cubicBezTo>
                  <a:lnTo>
                    <a:pt x="4529" y="38843"/>
                  </a:lnTo>
                  <a:cubicBezTo>
                    <a:pt x="4134" y="39238"/>
                    <a:pt x="3587" y="39785"/>
                    <a:pt x="3374" y="40211"/>
                  </a:cubicBezTo>
                  <a:cubicBezTo>
                    <a:pt x="3313" y="40271"/>
                    <a:pt x="3253" y="40363"/>
                    <a:pt x="3253" y="40454"/>
                  </a:cubicBezTo>
                  <a:cubicBezTo>
                    <a:pt x="3283" y="40910"/>
                    <a:pt x="3313" y="41396"/>
                    <a:pt x="3313" y="41882"/>
                  </a:cubicBezTo>
                  <a:cubicBezTo>
                    <a:pt x="3313" y="41882"/>
                    <a:pt x="3313" y="41882"/>
                    <a:pt x="3283" y="41913"/>
                  </a:cubicBezTo>
                  <a:cubicBezTo>
                    <a:pt x="3040" y="42247"/>
                    <a:pt x="2766" y="42581"/>
                    <a:pt x="2523" y="42916"/>
                  </a:cubicBezTo>
                  <a:cubicBezTo>
                    <a:pt x="2006" y="43676"/>
                    <a:pt x="1034" y="44648"/>
                    <a:pt x="1702" y="45560"/>
                  </a:cubicBezTo>
                  <a:cubicBezTo>
                    <a:pt x="2401" y="46381"/>
                    <a:pt x="3648" y="46259"/>
                    <a:pt x="4590" y="46563"/>
                  </a:cubicBezTo>
                  <a:cubicBezTo>
                    <a:pt x="6718" y="47019"/>
                    <a:pt x="8785" y="47627"/>
                    <a:pt x="10912" y="48022"/>
                  </a:cubicBezTo>
                  <a:cubicBezTo>
                    <a:pt x="14742" y="49025"/>
                    <a:pt x="18633" y="49694"/>
                    <a:pt x="22493" y="50423"/>
                  </a:cubicBezTo>
                  <a:cubicBezTo>
                    <a:pt x="24894" y="51001"/>
                    <a:pt x="27296" y="51396"/>
                    <a:pt x="29727" y="51791"/>
                  </a:cubicBezTo>
                  <a:cubicBezTo>
                    <a:pt x="29727" y="51822"/>
                    <a:pt x="29727" y="51822"/>
                    <a:pt x="29727" y="51822"/>
                  </a:cubicBezTo>
                  <a:cubicBezTo>
                    <a:pt x="30517" y="53706"/>
                    <a:pt x="32037" y="54740"/>
                    <a:pt x="34074" y="54861"/>
                  </a:cubicBezTo>
                  <a:cubicBezTo>
                    <a:pt x="34148" y="54865"/>
                    <a:pt x="34224" y="54867"/>
                    <a:pt x="34300" y="54867"/>
                  </a:cubicBezTo>
                  <a:cubicBezTo>
                    <a:pt x="35365" y="54867"/>
                    <a:pt x="36523" y="54466"/>
                    <a:pt x="37205" y="53615"/>
                  </a:cubicBezTo>
                  <a:cubicBezTo>
                    <a:pt x="40457" y="54497"/>
                    <a:pt x="43770" y="54952"/>
                    <a:pt x="47022" y="55804"/>
                  </a:cubicBezTo>
                  <a:cubicBezTo>
                    <a:pt x="53801" y="57475"/>
                    <a:pt x="60548" y="59360"/>
                    <a:pt x="67357" y="60910"/>
                  </a:cubicBezTo>
                  <a:cubicBezTo>
                    <a:pt x="67479" y="60940"/>
                    <a:pt x="67661" y="60971"/>
                    <a:pt x="67843" y="60971"/>
                  </a:cubicBezTo>
                  <a:cubicBezTo>
                    <a:pt x="67866" y="60973"/>
                    <a:pt x="67889" y="60975"/>
                    <a:pt x="67911" y="60975"/>
                  </a:cubicBezTo>
                  <a:cubicBezTo>
                    <a:pt x="69475" y="60975"/>
                    <a:pt x="71227" y="54841"/>
                    <a:pt x="71886" y="53463"/>
                  </a:cubicBezTo>
                  <a:cubicBezTo>
                    <a:pt x="73649" y="48600"/>
                    <a:pt x="76233" y="44040"/>
                    <a:pt x="78208" y="39208"/>
                  </a:cubicBezTo>
                  <a:cubicBezTo>
                    <a:pt x="80275" y="34527"/>
                    <a:pt x="82221" y="29755"/>
                    <a:pt x="84166" y="25013"/>
                  </a:cubicBezTo>
                  <a:cubicBezTo>
                    <a:pt x="84956" y="23189"/>
                    <a:pt x="85807" y="21365"/>
                    <a:pt x="86476" y="19481"/>
                  </a:cubicBezTo>
                  <a:cubicBezTo>
                    <a:pt x="86810" y="18782"/>
                    <a:pt x="86719" y="17961"/>
                    <a:pt x="86172" y="17414"/>
                  </a:cubicBezTo>
                  <a:lnTo>
                    <a:pt x="86172" y="17384"/>
                  </a:lnTo>
                  <a:cubicBezTo>
                    <a:pt x="86020" y="17232"/>
                    <a:pt x="85655" y="16897"/>
                    <a:pt x="85351" y="16745"/>
                  </a:cubicBezTo>
                  <a:cubicBezTo>
                    <a:pt x="85351" y="16745"/>
                    <a:pt x="85382" y="16715"/>
                    <a:pt x="85382" y="16684"/>
                  </a:cubicBezTo>
                  <a:cubicBezTo>
                    <a:pt x="85412" y="16654"/>
                    <a:pt x="85412" y="16593"/>
                    <a:pt x="85443" y="16563"/>
                  </a:cubicBezTo>
                  <a:cubicBezTo>
                    <a:pt x="85443" y="16532"/>
                    <a:pt x="85443" y="16532"/>
                    <a:pt x="85443" y="16532"/>
                  </a:cubicBezTo>
                  <a:cubicBezTo>
                    <a:pt x="85382" y="16472"/>
                    <a:pt x="85321" y="16411"/>
                    <a:pt x="85291" y="16350"/>
                  </a:cubicBezTo>
                  <a:cubicBezTo>
                    <a:pt x="85260" y="16320"/>
                    <a:pt x="85260" y="16320"/>
                    <a:pt x="85230" y="16289"/>
                  </a:cubicBezTo>
                  <a:cubicBezTo>
                    <a:pt x="85169" y="16228"/>
                    <a:pt x="85078" y="16137"/>
                    <a:pt x="85017" y="16046"/>
                  </a:cubicBezTo>
                  <a:cubicBezTo>
                    <a:pt x="85017" y="16046"/>
                    <a:pt x="85017" y="16076"/>
                    <a:pt x="85017" y="16076"/>
                  </a:cubicBezTo>
                  <a:cubicBezTo>
                    <a:pt x="80218" y="10559"/>
                    <a:pt x="71695" y="7563"/>
                    <a:pt x="63581" y="7563"/>
                  </a:cubicBezTo>
                  <a:cubicBezTo>
                    <a:pt x="59000" y="7563"/>
                    <a:pt x="54550" y="8518"/>
                    <a:pt x="50974" y="10514"/>
                  </a:cubicBezTo>
                  <a:cubicBezTo>
                    <a:pt x="50943" y="10514"/>
                    <a:pt x="50913" y="10544"/>
                    <a:pt x="50913" y="10544"/>
                  </a:cubicBezTo>
                  <a:cubicBezTo>
                    <a:pt x="50852" y="10575"/>
                    <a:pt x="50822" y="10605"/>
                    <a:pt x="50791" y="10636"/>
                  </a:cubicBezTo>
                  <a:cubicBezTo>
                    <a:pt x="50731" y="10666"/>
                    <a:pt x="50670" y="10727"/>
                    <a:pt x="50579" y="10757"/>
                  </a:cubicBezTo>
                  <a:cubicBezTo>
                    <a:pt x="50579" y="10727"/>
                    <a:pt x="50579" y="10666"/>
                    <a:pt x="50548" y="10605"/>
                  </a:cubicBezTo>
                  <a:cubicBezTo>
                    <a:pt x="49028" y="8934"/>
                    <a:pt x="47448" y="7231"/>
                    <a:pt x="45624" y="5833"/>
                  </a:cubicBezTo>
                  <a:cubicBezTo>
                    <a:pt x="40466" y="2231"/>
                    <a:pt x="34181" y="1"/>
                    <a:pt x="27869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32"/>
          <p:cNvSpPr/>
          <p:nvPr/>
        </p:nvSpPr>
        <p:spPr>
          <a:xfrm>
            <a:off x="6959939" y="3859543"/>
            <a:ext cx="21" cy="670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1"/>
                </a:moveTo>
                <a:lnTo>
                  <a:pt x="1" y="1"/>
                </a:lnTo>
                <a:lnTo>
                  <a:pt x="1" y="31"/>
                </a:lnTo>
                <a:cubicBezTo>
                  <a:pt x="1" y="31"/>
                  <a:pt x="1" y="1"/>
                  <a:pt x="1" y="1"/>
                </a:cubicBezTo>
                <a:close/>
              </a:path>
            </a:pathLst>
          </a:custGeom>
          <a:solidFill>
            <a:srgbClr val="5C20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32"/>
          <p:cNvGrpSpPr/>
          <p:nvPr/>
        </p:nvGrpSpPr>
        <p:grpSpPr>
          <a:xfrm rot="-1800197">
            <a:off x="5503062" y="3253684"/>
            <a:ext cx="1633139" cy="871779"/>
            <a:chOff x="5278908" y="3089964"/>
            <a:chExt cx="1731293" cy="924174"/>
          </a:xfrm>
        </p:grpSpPr>
        <p:sp>
          <p:nvSpPr>
            <p:cNvPr id="289" name="Google Shape;289;p32"/>
            <p:cNvSpPr/>
            <p:nvPr/>
          </p:nvSpPr>
          <p:spPr>
            <a:xfrm>
              <a:off x="5343797" y="3410660"/>
              <a:ext cx="749261" cy="394855"/>
            </a:xfrm>
            <a:custGeom>
              <a:avLst/>
              <a:gdLst/>
              <a:ahLst/>
              <a:cxnLst/>
              <a:rect l="l" t="t" r="r" b="b"/>
              <a:pathLst>
                <a:path w="35807" h="18870" extrusionOk="0">
                  <a:moveTo>
                    <a:pt x="5669" y="1"/>
                  </a:moveTo>
                  <a:cubicBezTo>
                    <a:pt x="4430" y="1"/>
                    <a:pt x="3192" y="39"/>
                    <a:pt x="1945" y="145"/>
                  </a:cubicBezTo>
                  <a:cubicBezTo>
                    <a:pt x="1307" y="176"/>
                    <a:pt x="638" y="206"/>
                    <a:pt x="0" y="237"/>
                  </a:cubicBezTo>
                  <a:cubicBezTo>
                    <a:pt x="243" y="1665"/>
                    <a:pt x="334" y="3124"/>
                    <a:pt x="669" y="4522"/>
                  </a:cubicBezTo>
                  <a:cubicBezTo>
                    <a:pt x="669" y="4553"/>
                    <a:pt x="669" y="4553"/>
                    <a:pt x="669" y="4583"/>
                  </a:cubicBezTo>
                  <a:cubicBezTo>
                    <a:pt x="1945" y="4796"/>
                    <a:pt x="3222" y="5009"/>
                    <a:pt x="4499" y="5373"/>
                  </a:cubicBezTo>
                  <a:cubicBezTo>
                    <a:pt x="12918" y="7501"/>
                    <a:pt x="21247" y="9872"/>
                    <a:pt x="29606" y="12212"/>
                  </a:cubicBezTo>
                  <a:cubicBezTo>
                    <a:pt x="29666" y="12212"/>
                    <a:pt x="29727" y="12243"/>
                    <a:pt x="29788" y="12273"/>
                  </a:cubicBezTo>
                  <a:cubicBezTo>
                    <a:pt x="29845" y="12244"/>
                    <a:pt x="29915" y="12233"/>
                    <a:pt x="29990" y="12233"/>
                  </a:cubicBezTo>
                  <a:cubicBezTo>
                    <a:pt x="30235" y="12233"/>
                    <a:pt x="30544" y="12356"/>
                    <a:pt x="30730" y="12425"/>
                  </a:cubicBezTo>
                  <a:cubicBezTo>
                    <a:pt x="32615" y="12972"/>
                    <a:pt x="33466" y="14918"/>
                    <a:pt x="34013" y="16650"/>
                  </a:cubicBezTo>
                  <a:cubicBezTo>
                    <a:pt x="34286" y="17501"/>
                    <a:pt x="34864" y="18352"/>
                    <a:pt x="35624" y="18869"/>
                  </a:cubicBezTo>
                  <a:cubicBezTo>
                    <a:pt x="35806" y="16589"/>
                    <a:pt x="35198" y="14219"/>
                    <a:pt x="34013" y="12273"/>
                  </a:cubicBezTo>
                  <a:cubicBezTo>
                    <a:pt x="33040" y="10784"/>
                    <a:pt x="31672" y="9629"/>
                    <a:pt x="30457" y="8322"/>
                  </a:cubicBezTo>
                  <a:cubicBezTo>
                    <a:pt x="24803" y="3003"/>
                    <a:pt x="16930" y="905"/>
                    <a:pt x="9392" y="85"/>
                  </a:cubicBezTo>
                  <a:cubicBezTo>
                    <a:pt x="8146" y="39"/>
                    <a:pt x="6908" y="1"/>
                    <a:pt x="5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5399750" y="3239410"/>
              <a:ext cx="703478" cy="532395"/>
            </a:xfrm>
            <a:custGeom>
              <a:avLst/>
              <a:gdLst/>
              <a:ahLst/>
              <a:cxnLst/>
              <a:rect l="l" t="t" r="r" b="b"/>
              <a:pathLst>
                <a:path w="33619" h="25443" extrusionOk="0">
                  <a:moveTo>
                    <a:pt x="1" y="1"/>
                  </a:moveTo>
                  <a:cubicBezTo>
                    <a:pt x="730" y="2068"/>
                    <a:pt x="1278" y="4165"/>
                    <a:pt x="1916" y="6262"/>
                  </a:cubicBezTo>
                  <a:cubicBezTo>
                    <a:pt x="2068" y="6749"/>
                    <a:pt x="2220" y="7174"/>
                    <a:pt x="2372" y="7569"/>
                  </a:cubicBezTo>
                  <a:cubicBezTo>
                    <a:pt x="2372" y="7600"/>
                    <a:pt x="2402" y="7600"/>
                    <a:pt x="2402" y="7600"/>
                  </a:cubicBezTo>
                  <a:cubicBezTo>
                    <a:pt x="3010" y="7600"/>
                    <a:pt x="3648" y="7600"/>
                    <a:pt x="4287" y="7630"/>
                  </a:cubicBezTo>
                  <a:cubicBezTo>
                    <a:pt x="10335" y="7661"/>
                    <a:pt x="16354" y="9211"/>
                    <a:pt x="21825" y="11673"/>
                  </a:cubicBezTo>
                  <a:cubicBezTo>
                    <a:pt x="25381" y="13375"/>
                    <a:pt x="28330" y="16080"/>
                    <a:pt x="30974" y="18968"/>
                  </a:cubicBezTo>
                  <a:cubicBezTo>
                    <a:pt x="32312" y="20548"/>
                    <a:pt x="33102" y="22494"/>
                    <a:pt x="33406" y="24500"/>
                  </a:cubicBezTo>
                  <a:cubicBezTo>
                    <a:pt x="33406" y="24682"/>
                    <a:pt x="33467" y="25047"/>
                    <a:pt x="33497" y="25442"/>
                  </a:cubicBezTo>
                  <a:cubicBezTo>
                    <a:pt x="33527" y="25290"/>
                    <a:pt x="33588" y="25138"/>
                    <a:pt x="33619" y="24986"/>
                  </a:cubicBezTo>
                  <a:cubicBezTo>
                    <a:pt x="33315" y="19910"/>
                    <a:pt x="30640" y="15229"/>
                    <a:pt x="27327" y="11490"/>
                  </a:cubicBezTo>
                  <a:cubicBezTo>
                    <a:pt x="22159" y="6171"/>
                    <a:pt x="15472" y="2493"/>
                    <a:pt x="8238" y="913"/>
                  </a:cubicBezTo>
                  <a:cubicBezTo>
                    <a:pt x="5784" y="387"/>
                    <a:pt x="3302" y="30"/>
                    <a:pt x="792" y="30"/>
                  </a:cubicBezTo>
                  <a:cubicBezTo>
                    <a:pt x="690" y="30"/>
                    <a:pt x="589" y="30"/>
                    <a:pt x="487" y="31"/>
                  </a:cubicBezTo>
                  <a:cubicBezTo>
                    <a:pt x="335" y="31"/>
                    <a:pt x="153" y="3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5558759" y="3102038"/>
              <a:ext cx="565456" cy="630952"/>
            </a:xfrm>
            <a:custGeom>
              <a:avLst/>
              <a:gdLst/>
              <a:ahLst/>
              <a:cxnLst/>
              <a:rect l="l" t="t" r="r" b="b"/>
              <a:pathLst>
                <a:path w="27023" h="30153" extrusionOk="0">
                  <a:moveTo>
                    <a:pt x="1" y="1"/>
                  </a:moveTo>
                  <a:cubicBezTo>
                    <a:pt x="730" y="1885"/>
                    <a:pt x="943" y="3982"/>
                    <a:pt x="1521" y="5928"/>
                  </a:cubicBezTo>
                  <a:cubicBezTo>
                    <a:pt x="1673" y="6353"/>
                    <a:pt x="1855" y="6809"/>
                    <a:pt x="2037" y="7235"/>
                  </a:cubicBezTo>
                  <a:cubicBezTo>
                    <a:pt x="12038" y="9818"/>
                    <a:pt x="21491" y="16232"/>
                    <a:pt x="25381" y="26050"/>
                  </a:cubicBezTo>
                  <a:cubicBezTo>
                    <a:pt x="25959" y="27357"/>
                    <a:pt x="26293" y="28755"/>
                    <a:pt x="26445" y="30153"/>
                  </a:cubicBezTo>
                  <a:cubicBezTo>
                    <a:pt x="27023" y="24986"/>
                    <a:pt x="24925" y="19818"/>
                    <a:pt x="22342" y="15411"/>
                  </a:cubicBezTo>
                  <a:cubicBezTo>
                    <a:pt x="18816" y="9302"/>
                    <a:pt x="13284" y="4651"/>
                    <a:pt x="6840" y="1885"/>
                  </a:cubicBezTo>
                  <a:cubicBezTo>
                    <a:pt x="4621" y="1004"/>
                    <a:pt x="2372" y="1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122918" y="3455210"/>
              <a:ext cx="865667" cy="285417"/>
            </a:xfrm>
            <a:custGeom>
              <a:avLst/>
              <a:gdLst/>
              <a:ahLst/>
              <a:cxnLst/>
              <a:rect l="l" t="t" r="r" b="b"/>
              <a:pathLst>
                <a:path w="41370" h="13640" extrusionOk="0">
                  <a:moveTo>
                    <a:pt x="24118" y="1"/>
                  </a:moveTo>
                  <a:cubicBezTo>
                    <a:pt x="19868" y="1"/>
                    <a:pt x="15630" y="872"/>
                    <a:pt x="11734" y="2636"/>
                  </a:cubicBezTo>
                  <a:cubicBezTo>
                    <a:pt x="6779" y="4734"/>
                    <a:pt x="1977" y="8472"/>
                    <a:pt x="1" y="13579"/>
                  </a:cubicBezTo>
                  <a:cubicBezTo>
                    <a:pt x="1" y="13609"/>
                    <a:pt x="1" y="13609"/>
                    <a:pt x="1" y="13640"/>
                  </a:cubicBezTo>
                  <a:cubicBezTo>
                    <a:pt x="92" y="13518"/>
                    <a:pt x="153" y="13427"/>
                    <a:pt x="244" y="13305"/>
                  </a:cubicBezTo>
                  <a:cubicBezTo>
                    <a:pt x="2220" y="10509"/>
                    <a:pt x="4986" y="8533"/>
                    <a:pt x="8025" y="7044"/>
                  </a:cubicBezTo>
                  <a:cubicBezTo>
                    <a:pt x="12491" y="4786"/>
                    <a:pt x="17469" y="3675"/>
                    <a:pt x="22450" y="3675"/>
                  </a:cubicBezTo>
                  <a:cubicBezTo>
                    <a:pt x="26386" y="3675"/>
                    <a:pt x="30324" y="4368"/>
                    <a:pt x="34014" y="5737"/>
                  </a:cubicBezTo>
                  <a:cubicBezTo>
                    <a:pt x="35442" y="6102"/>
                    <a:pt x="36749" y="6709"/>
                    <a:pt x="38056" y="7409"/>
                  </a:cubicBezTo>
                  <a:cubicBezTo>
                    <a:pt x="38147" y="7287"/>
                    <a:pt x="38299" y="7165"/>
                    <a:pt x="38391" y="7105"/>
                  </a:cubicBezTo>
                  <a:cubicBezTo>
                    <a:pt x="39394" y="6345"/>
                    <a:pt x="40397" y="5646"/>
                    <a:pt x="41369" y="4886"/>
                  </a:cubicBezTo>
                  <a:cubicBezTo>
                    <a:pt x="41278" y="4825"/>
                    <a:pt x="41187" y="4764"/>
                    <a:pt x="41096" y="4734"/>
                  </a:cubicBezTo>
                  <a:cubicBezTo>
                    <a:pt x="38664" y="3366"/>
                    <a:pt x="36141" y="2181"/>
                    <a:pt x="33436" y="1421"/>
                  </a:cubicBezTo>
                  <a:cubicBezTo>
                    <a:pt x="30412" y="477"/>
                    <a:pt x="27262" y="1"/>
                    <a:pt x="24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122291" y="3544015"/>
              <a:ext cx="847839" cy="217599"/>
            </a:xfrm>
            <a:custGeom>
              <a:avLst/>
              <a:gdLst/>
              <a:ahLst/>
              <a:cxnLst/>
              <a:rect l="l" t="t" r="r" b="b"/>
              <a:pathLst>
                <a:path w="40518" h="10399" extrusionOk="0">
                  <a:moveTo>
                    <a:pt x="22435" y="1"/>
                  </a:moveTo>
                  <a:cubicBezTo>
                    <a:pt x="15254" y="1"/>
                    <a:pt x="8038" y="2309"/>
                    <a:pt x="2706" y="7086"/>
                  </a:cubicBezTo>
                  <a:cubicBezTo>
                    <a:pt x="1763" y="8149"/>
                    <a:pt x="760" y="9213"/>
                    <a:pt x="0" y="10399"/>
                  </a:cubicBezTo>
                  <a:cubicBezTo>
                    <a:pt x="2584" y="7450"/>
                    <a:pt x="6444" y="5839"/>
                    <a:pt x="10305" y="5323"/>
                  </a:cubicBezTo>
                  <a:cubicBezTo>
                    <a:pt x="12066" y="4987"/>
                    <a:pt x="13836" y="4829"/>
                    <a:pt x="15601" y="4829"/>
                  </a:cubicBezTo>
                  <a:cubicBezTo>
                    <a:pt x="21815" y="4829"/>
                    <a:pt x="27961" y="6784"/>
                    <a:pt x="33405" y="9791"/>
                  </a:cubicBezTo>
                  <a:cubicBezTo>
                    <a:pt x="33436" y="9760"/>
                    <a:pt x="33466" y="9730"/>
                    <a:pt x="33496" y="9730"/>
                  </a:cubicBezTo>
                  <a:cubicBezTo>
                    <a:pt x="34530" y="9001"/>
                    <a:pt x="35624" y="8393"/>
                    <a:pt x="36688" y="7663"/>
                  </a:cubicBezTo>
                  <a:cubicBezTo>
                    <a:pt x="37934" y="6782"/>
                    <a:pt x="39241" y="5991"/>
                    <a:pt x="40518" y="5140"/>
                  </a:cubicBezTo>
                  <a:cubicBezTo>
                    <a:pt x="40366" y="5080"/>
                    <a:pt x="40244" y="4958"/>
                    <a:pt x="40153" y="4928"/>
                  </a:cubicBezTo>
                  <a:cubicBezTo>
                    <a:pt x="37691" y="3499"/>
                    <a:pt x="35168" y="2314"/>
                    <a:pt x="32463" y="1554"/>
                  </a:cubicBezTo>
                  <a:cubicBezTo>
                    <a:pt x="29266" y="524"/>
                    <a:pt x="25855" y="1"/>
                    <a:pt x="22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101931" y="3656780"/>
              <a:ext cx="849764" cy="275938"/>
            </a:xfrm>
            <a:custGeom>
              <a:avLst/>
              <a:gdLst/>
              <a:ahLst/>
              <a:cxnLst/>
              <a:rect l="l" t="t" r="r" b="b"/>
              <a:pathLst>
                <a:path w="40610" h="13187" extrusionOk="0">
                  <a:moveTo>
                    <a:pt x="16266" y="0"/>
                  </a:moveTo>
                  <a:cubicBezTo>
                    <a:pt x="12305" y="0"/>
                    <a:pt x="8386" y="797"/>
                    <a:pt x="4773" y="2639"/>
                  </a:cubicBezTo>
                  <a:cubicBezTo>
                    <a:pt x="2919" y="3824"/>
                    <a:pt x="1095" y="5344"/>
                    <a:pt x="62" y="7320"/>
                  </a:cubicBezTo>
                  <a:cubicBezTo>
                    <a:pt x="31" y="7381"/>
                    <a:pt x="31" y="7411"/>
                    <a:pt x="1" y="7441"/>
                  </a:cubicBezTo>
                  <a:cubicBezTo>
                    <a:pt x="274" y="7558"/>
                    <a:pt x="559" y="7613"/>
                    <a:pt x="857" y="7613"/>
                  </a:cubicBezTo>
                  <a:cubicBezTo>
                    <a:pt x="1023" y="7613"/>
                    <a:pt x="1194" y="7596"/>
                    <a:pt x="1369" y="7563"/>
                  </a:cubicBezTo>
                  <a:cubicBezTo>
                    <a:pt x="2311" y="7198"/>
                    <a:pt x="2980" y="6469"/>
                    <a:pt x="3739" y="5891"/>
                  </a:cubicBezTo>
                  <a:cubicBezTo>
                    <a:pt x="4683" y="5271"/>
                    <a:pt x="5769" y="4675"/>
                    <a:pt x="6936" y="4675"/>
                  </a:cubicBezTo>
                  <a:cubicBezTo>
                    <a:pt x="7085" y="4675"/>
                    <a:pt x="7235" y="4685"/>
                    <a:pt x="7387" y="4706"/>
                  </a:cubicBezTo>
                  <a:cubicBezTo>
                    <a:pt x="8390" y="4827"/>
                    <a:pt x="9454" y="5071"/>
                    <a:pt x="10426" y="5405"/>
                  </a:cubicBezTo>
                  <a:cubicBezTo>
                    <a:pt x="10457" y="5405"/>
                    <a:pt x="10518" y="5435"/>
                    <a:pt x="10548" y="5466"/>
                  </a:cubicBezTo>
                  <a:cubicBezTo>
                    <a:pt x="12858" y="5982"/>
                    <a:pt x="15168" y="6438"/>
                    <a:pt x="17418" y="7137"/>
                  </a:cubicBezTo>
                  <a:cubicBezTo>
                    <a:pt x="24105" y="9174"/>
                    <a:pt x="31096" y="10511"/>
                    <a:pt x="37539" y="13186"/>
                  </a:cubicBezTo>
                  <a:cubicBezTo>
                    <a:pt x="37600" y="13034"/>
                    <a:pt x="37722" y="12913"/>
                    <a:pt x="37813" y="12791"/>
                  </a:cubicBezTo>
                  <a:cubicBezTo>
                    <a:pt x="38178" y="12335"/>
                    <a:pt x="38573" y="11910"/>
                    <a:pt x="38907" y="11423"/>
                  </a:cubicBezTo>
                  <a:cubicBezTo>
                    <a:pt x="39424" y="10663"/>
                    <a:pt x="40032" y="9995"/>
                    <a:pt x="40609" y="9296"/>
                  </a:cubicBezTo>
                  <a:cubicBezTo>
                    <a:pt x="38512" y="7685"/>
                    <a:pt x="36384" y="6134"/>
                    <a:pt x="34074" y="4858"/>
                  </a:cubicBezTo>
                  <a:cubicBezTo>
                    <a:pt x="28706" y="1933"/>
                    <a:pt x="22436" y="0"/>
                    <a:pt x="16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5285270" y="3514176"/>
              <a:ext cx="700925" cy="227099"/>
            </a:xfrm>
            <a:custGeom>
              <a:avLst/>
              <a:gdLst/>
              <a:ahLst/>
              <a:cxnLst/>
              <a:rect l="l" t="t" r="r" b="b"/>
              <a:pathLst>
                <a:path w="33497" h="10853" extrusionOk="0">
                  <a:moveTo>
                    <a:pt x="2061" y="1"/>
                  </a:moveTo>
                  <a:cubicBezTo>
                    <a:pt x="1518" y="1"/>
                    <a:pt x="1009" y="150"/>
                    <a:pt x="609" y="639"/>
                  </a:cubicBezTo>
                  <a:cubicBezTo>
                    <a:pt x="335" y="1125"/>
                    <a:pt x="1" y="1764"/>
                    <a:pt x="578" y="2159"/>
                  </a:cubicBezTo>
                  <a:cubicBezTo>
                    <a:pt x="3648" y="3891"/>
                    <a:pt x="7387" y="3891"/>
                    <a:pt x="10700" y="4955"/>
                  </a:cubicBezTo>
                  <a:cubicBezTo>
                    <a:pt x="18360" y="6749"/>
                    <a:pt x="25928" y="8907"/>
                    <a:pt x="33497" y="10852"/>
                  </a:cubicBezTo>
                  <a:cubicBezTo>
                    <a:pt x="33436" y="9879"/>
                    <a:pt x="33375" y="8816"/>
                    <a:pt x="32767" y="8025"/>
                  </a:cubicBezTo>
                  <a:cubicBezTo>
                    <a:pt x="32372" y="7843"/>
                    <a:pt x="31977" y="7691"/>
                    <a:pt x="31582" y="7630"/>
                  </a:cubicBezTo>
                  <a:cubicBezTo>
                    <a:pt x="24773" y="5685"/>
                    <a:pt x="17934" y="3800"/>
                    <a:pt x="11095" y="2037"/>
                  </a:cubicBezTo>
                  <a:cubicBezTo>
                    <a:pt x="8694" y="1308"/>
                    <a:pt x="6262" y="670"/>
                    <a:pt x="3800" y="274"/>
                  </a:cubicBezTo>
                  <a:cubicBezTo>
                    <a:pt x="3240" y="165"/>
                    <a:pt x="2631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6241228" y="3780677"/>
              <a:ext cx="681841" cy="222182"/>
            </a:xfrm>
            <a:custGeom>
              <a:avLst/>
              <a:gdLst/>
              <a:ahLst/>
              <a:cxnLst/>
              <a:rect l="l" t="t" r="r" b="b"/>
              <a:pathLst>
                <a:path w="32585" h="10618" extrusionOk="0">
                  <a:moveTo>
                    <a:pt x="3405" y="1"/>
                  </a:moveTo>
                  <a:cubicBezTo>
                    <a:pt x="3314" y="1"/>
                    <a:pt x="3253" y="1"/>
                    <a:pt x="3192" y="31"/>
                  </a:cubicBezTo>
                  <a:lnTo>
                    <a:pt x="2918" y="31"/>
                  </a:lnTo>
                  <a:cubicBezTo>
                    <a:pt x="2827" y="31"/>
                    <a:pt x="2736" y="61"/>
                    <a:pt x="2645" y="61"/>
                  </a:cubicBezTo>
                  <a:cubicBezTo>
                    <a:pt x="1490" y="457"/>
                    <a:pt x="821" y="1520"/>
                    <a:pt x="0" y="2341"/>
                  </a:cubicBezTo>
                  <a:cubicBezTo>
                    <a:pt x="61" y="2341"/>
                    <a:pt x="152" y="2371"/>
                    <a:pt x="213" y="2371"/>
                  </a:cubicBezTo>
                  <a:cubicBezTo>
                    <a:pt x="1611" y="2736"/>
                    <a:pt x="3040" y="2949"/>
                    <a:pt x="4408" y="3375"/>
                  </a:cubicBezTo>
                  <a:cubicBezTo>
                    <a:pt x="9757" y="4621"/>
                    <a:pt x="14955" y="6414"/>
                    <a:pt x="20305" y="7721"/>
                  </a:cubicBezTo>
                  <a:cubicBezTo>
                    <a:pt x="22493" y="8359"/>
                    <a:pt x="24621" y="9089"/>
                    <a:pt x="26840" y="9666"/>
                  </a:cubicBezTo>
                  <a:cubicBezTo>
                    <a:pt x="28116" y="10001"/>
                    <a:pt x="29393" y="10457"/>
                    <a:pt x="30700" y="10609"/>
                  </a:cubicBezTo>
                  <a:cubicBezTo>
                    <a:pt x="30780" y="10614"/>
                    <a:pt x="30863" y="10618"/>
                    <a:pt x="30948" y="10618"/>
                  </a:cubicBezTo>
                  <a:cubicBezTo>
                    <a:pt x="31312" y="10618"/>
                    <a:pt x="31700" y="10551"/>
                    <a:pt x="31946" y="10305"/>
                  </a:cubicBezTo>
                  <a:cubicBezTo>
                    <a:pt x="32433" y="9849"/>
                    <a:pt x="32585" y="9089"/>
                    <a:pt x="32250" y="8542"/>
                  </a:cubicBezTo>
                  <a:cubicBezTo>
                    <a:pt x="31825" y="8055"/>
                    <a:pt x="31156" y="7964"/>
                    <a:pt x="30609" y="7721"/>
                  </a:cubicBezTo>
                  <a:cubicBezTo>
                    <a:pt x="27721" y="6688"/>
                    <a:pt x="24864" y="5593"/>
                    <a:pt x="21855" y="4925"/>
                  </a:cubicBezTo>
                  <a:cubicBezTo>
                    <a:pt x="15867" y="3162"/>
                    <a:pt x="9818" y="1520"/>
                    <a:pt x="3769" y="61"/>
                  </a:cubicBezTo>
                  <a:lnTo>
                    <a:pt x="3739" y="61"/>
                  </a:lnTo>
                  <a:cubicBezTo>
                    <a:pt x="3709" y="61"/>
                    <a:pt x="3709" y="31"/>
                    <a:pt x="3709" y="31"/>
                  </a:cubicBezTo>
                  <a:lnTo>
                    <a:pt x="3557" y="31"/>
                  </a:lnTo>
                  <a:cubicBezTo>
                    <a:pt x="3496" y="31"/>
                    <a:pt x="3435" y="1"/>
                    <a:pt x="3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5278908" y="3089964"/>
              <a:ext cx="1731293" cy="924174"/>
            </a:xfrm>
            <a:custGeom>
              <a:avLst/>
              <a:gdLst/>
              <a:ahLst/>
              <a:cxnLst/>
              <a:rect l="l" t="t" r="r" b="b"/>
              <a:pathLst>
                <a:path w="82738" h="44166" extrusionOk="0">
                  <a:moveTo>
                    <a:pt x="13344" y="578"/>
                  </a:moveTo>
                  <a:lnTo>
                    <a:pt x="13344" y="578"/>
                  </a:lnTo>
                  <a:cubicBezTo>
                    <a:pt x="15746" y="730"/>
                    <a:pt x="17995" y="1581"/>
                    <a:pt x="20214" y="2462"/>
                  </a:cubicBezTo>
                  <a:cubicBezTo>
                    <a:pt x="26658" y="5228"/>
                    <a:pt x="32190" y="9879"/>
                    <a:pt x="35716" y="15988"/>
                  </a:cubicBezTo>
                  <a:cubicBezTo>
                    <a:pt x="38299" y="20395"/>
                    <a:pt x="40397" y="25563"/>
                    <a:pt x="39819" y="30730"/>
                  </a:cubicBezTo>
                  <a:cubicBezTo>
                    <a:pt x="39637" y="29332"/>
                    <a:pt x="39333" y="27934"/>
                    <a:pt x="38755" y="26627"/>
                  </a:cubicBezTo>
                  <a:cubicBezTo>
                    <a:pt x="34865" y="16809"/>
                    <a:pt x="25412" y="10395"/>
                    <a:pt x="15411" y="7812"/>
                  </a:cubicBezTo>
                  <a:cubicBezTo>
                    <a:pt x="15229" y="7356"/>
                    <a:pt x="15047" y="6930"/>
                    <a:pt x="14895" y="6474"/>
                  </a:cubicBezTo>
                  <a:cubicBezTo>
                    <a:pt x="14317" y="4559"/>
                    <a:pt x="14074" y="2462"/>
                    <a:pt x="13344" y="578"/>
                  </a:cubicBezTo>
                  <a:close/>
                  <a:moveTo>
                    <a:pt x="64493" y="17450"/>
                  </a:moveTo>
                  <a:cubicBezTo>
                    <a:pt x="67625" y="17450"/>
                    <a:pt x="70761" y="17919"/>
                    <a:pt x="73771" y="18845"/>
                  </a:cubicBezTo>
                  <a:cubicBezTo>
                    <a:pt x="76446" y="19636"/>
                    <a:pt x="78999" y="20821"/>
                    <a:pt x="81431" y="22189"/>
                  </a:cubicBezTo>
                  <a:cubicBezTo>
                    <a:pt x="81522" y="22219"/>
                    <a:pt x="81613" y="22280"/>
                    <a:pt x="81704" y="22341"/>
                  </a:cubicBezTo>
                  <a:cubicBezTo>
                    <a:pt x="80732" y="23101"/>
                    <a:pt x="79698" y="23800"/>
                    <a:pt x="78726" y="24529"/>
                  </a:cubicBezTo>
                  <a:cubicBezTo>
                    <a:pt x="78604" y="24620"/>
                    <a:pt x="78482" y="24742"/>
                    <a:pt x="78391" y="24833"/>
                  </a:cubicBezTo>
                  <a:cubicBezTo>
                    <a:pt x="77084" y="24164"/>
                    <a:pt x="75777" y="23557"/>
                    <a:pt x="74349" y="23161"/>
                  </a:cubicBezTo>
                  <a:cubicBezTo>
                    <a:pt x="70670" y="21797"/>
                    <a:pt x="66738" y="21110"/>
                    <a:pt x="62807" y="21110"/>
                  </a:cubicBezTo>
                  <a:cubicBezTo>
                    <a:pt x="57806" y="21110"/>
                    <a:pt x="52806" y="22222"/>
                    <a:pt x="48330" y="24468"/>
                  </a:cubicBezTo>
                  <a:cubicBezTo>
                    <a:pt x="45290" y="25958"/>
                    <a:pt x="42524" y="27964"/>
                    <a:pt x="40549" y="30760"/>
                  </a:cubicBezTo>
                  <a:cubicBezTo>
                    <a:pt x="40488" y="30852"/>
                    <a:pt x="40397" y="30973"/>
                    <a:pt x="40336" y="31095"/>
                  </a:cubicBezTo>
                  <a:cubicBezTo>
                    <a:pt x="42281" y="25927"/>
                    <a:pt x="47084" y="22219"/>
                    <a:pt x="52038" y="20091"/>
                  </a:cubicBezTo>
                  <a:cubicBezTo>
                    <a:pt x="55965" y="18321"/>
                    <a:pt x="60226" y="17450"/>
                    <a:pt x="64493" y="17450"/>
                  </a:cubicBezTo>
                  <a:close/>
                  <a:moveTo>
                    <a:pt x="2343" y="20285"/>
                  </a:moveTo>
                  <a:cubicBezTo>
                    <a:pt x="2920" y="20285"/>
                    <a:pt x="3537" y="20453"/>
                    <a:pt x="4104" y="20547"/>
                  </a:cubicBezTo>
                  <a:cubicBezTo>
                    <a:pt x="6566" y="20943"/>
                    <a:pt x="8998" y="21581"/>
                    <a:pt x="11399" y="22310"/>
                  </a:cubicBezTo>
                  <a:cubicBezTo>
                    <a:pt x="18238" y="24073"/>
                    <a:pt x="25077" y="25958"/>
                    <a:pt x="31886" y="27903"/>
                  </a:cubicBezTo>
                  <a:cubicBezTo>
                    <a:pt x="32281" y="27994"/>
                    <a:pt x="32676" y="28116"/>
                    <a:pt x="33071" y="28298"/>
                  </a:cubicBezTo>
                  <a:cubicBezTo>
                    <a:pt x="33679" y="29089"/>
                    <a:pt x="33740" y="30152"/>
                    <a:pt x="33801" y="31155"/>
                  </a:cubicBezTo>
                  <a:cubicBezTo>
                    <a:pt x="26202" y="29180"/>
                    <a:pt x="18664" y="27022"/>
                    <a:pt x="11004" y="25259"/>
                  </a:cubicBezTo>
                  <a:lnTo>
                    <a:pt x="11004" y="25228"/>
                  </a:lnTo>
                  <a:cubicBezTo>
                    <a:pt x="7691" y="24164"/>
                    <a:pt x="3952" y="24164"/>
                    <a:pt x="882" y="22432"/>
                  </a:cubicBezTo>
                  <a:cubicBezTo>
                    <a:pt x="305" y="22037"/>
                    <a:pt x="609" y="21398"/>
                    <a:pt x="913" y="20912"/>
                  </a:cubicBezTo>
                  <a:cubicBezTo>
                    <a:pt x="1308" y="20429"/>
                    <a:pt x="1808" y="20285"/>
                    <a:pt x="2343" y="20285"/>
                  </a:cubicBezTo>
                  <a:close/>
                  <a:moveTo>
                    <a:pt x="62738" y="21686"/>
                  </a:moveTo>
                  <a:cubicBezTo>
                    <a:pt x="66158" y="21686"/>
                    <a:pt x="69571" y="22213"/>
                    <a:pt x="72768" y="23253"/>
                  </a:cubicBezTo>
                  <a:cubicBezTo>
                    <a:pt x="75473" y="24013"/>
                    <a:pt x="77996" y="25198"/>
                    <a:pt x="80458" y="26627"/>
                  </a:cubicBezTo>
                  <a:cubicBezTo>
                    <a:pt x="80549" y="26657"/>
                    <a:pt x="80701" y="26748"/>
                    <a:pt x="80823" y="26839"/>
                  </a:cubicBezTo>
                  <a:cubicBezTo>
                    <a:pt x="79546" y="27690"/>
                    <a:pt x="78239" y="28481"/>
                    <a:pt x="76993" y="29362"/>
                  </a:cubicBezTo>
                  <a:cubicBezTo>
                    <a:pt x="75929" y="30061"/>
                    <a:pt x="74835" y="30700"/>
                    <a:pt x="73801" y="31399"/>
                  </a:cubicBezTo>
                  <a:cubicBezTo>
                    <a:pt x="73771" y="31429"/>
                    <a:pt x="73741" y="31459"/>
                    <a:pt x="73710" y="31490"/>
                  </a:cubicBezTo>
                  <a:cubicBezTo>
                    <a:pt x="68245" y="28472"/>
                    <a:pt x="62075" y="26513"/>
                    <a:pt x="55837" y="26513"/>
                  </a:cubicBezTo>
                  <a:cubicBezTo>
                    <a:pt x="54095" y="26513"/>
                    <a:pt x="52348" y="26666"/>
                    <a:pt x="50610" y="26991"/>
                  </a:cubicBezTo>
                  <a:cubicBezTo>
                    <a:pt x="46749" y="27538"/>
                    <a:pt x="42919" y="29149"/>
                    <a:pt x="40336" y="32098"/>
                  </a:cubicBezTo>
                  <a:cubicBezTo>
                    <a:pt x="41065" y="30882"/>
                    <a:pt x="42068" y="29848"/>
                    <a:pt x="43011" y="28785"/>
                  </a:cubicBezTo>
                  <a:cubicBezTo>
                    <a:pt x="48343" y="24008"/>
                    <a:pt x="55558" y="21686"/>
                    <a:pt x="62738" y="21686"/>
                  </a:cubicBezTo>
                  <a:close/>
                  <a:moveTo>
                    <a:pt x="5776" y="7143"/>
                  </a:moveTo>
                  <a:cubicBezTo>
                    <a:pt x="5928" y="7143"/>
                    <a:pt x="6080" y="7173"/>
                    <a:pt x="6262" y="7173"/>
                  </a:cubicBezTo>
                  <a:cubicBezTo>
                    <a:pt x="6371" y="7172"/>
                    <a:pt x="6479" y="7171"/>
                    <a:pt x="6588" y="7171"/>
                  </a:cubicBezTo>
                  <a:cubicBezTo>
                    <a:pt x="9065" y="7171"/>
                    <a:pt x="11566" y="7502"/>
                    <a:pt x="13983" y="8055"/>
                  </a:cubicBezTo>
                  <a:cubicBezTo>
                    <a:pt x="21247" y="9635"/>
                    <a:pt x="27934" y="13283"/>
                    <a:pt x="33071" y="18602"/>
                  </a:cubicBezTo>
                  <a:cubicBezTo>
                    <a:pt x="36384" y="22371"/>
                    <a:pt x="39090" y="27052"/>
                    <a:pt x="39394" y="32128"/>
                  </a:cubicBezTo>
                  <a:cubicBezTo>
                    <a:pt x="39363" y="32280"/>
                    <a:pt x="39302" y="32432"/>
                    <a:pt x="39272" y="32554"/>
                  </a:cubicBezTo>
                  <a:cubicBezTo>
                    <a:pt x="39242" y="32159"/>
                    <a:pt x="39181" y="31824"/>
                    <a:pt x="39150" y="31642"/>
                  </a:cubicBezTo>
                  <a:cubicBezTo>
                    <a:pt x="38846" y="29605"/>
                    <a:pt x="38056" y="27660"/>
                    <a:pt x="36719" y="26110"/>
                  </a:cubicBezTo>
                  <a:cubicBezTo>
                    <a:pt x="34105" y="23192"/>
                    <a:pt x="31156" y="20517"/>
                    <a:pt x="27600" y="18815"/>
                  </a:cubicBezTo>
                  <a:cubicBezTo>
                    <a:pt x="22098" y="16322"/>
                    <a:pt x="16080" y="14803"/>
                    <a:pt x="10062" y="14772"/>
                  </a:cubicBezTo>
                  <a:cubicBezTo>
                    <a:pt x="9423" y="14742"/>
                    <a:pt x="8785" y="14742"/>
                    <a:pt x="8147" y="14742"/>
                  </a:cubicBezTo>
                  <a:cubicBezTo>
                    <a:pt x="8147" y="14742"/>
                    <a:pt x="8147" y="14711"/>
                    <a:pt x="8147" y="14711"/>
                  </a:cubicBezTo>
                  <a:cubicBezTo>
                    <a:pt x="7995" y="14286"/>
                    <a:pt x="7843" y="13860"/>
                    <a:pt x="7691" y="13404"/>
                  </a:cubicBezTo>
                  <a:cubicBezTo>
                    <a:pt x="7053" y="11307"/>
                    <a:pt x="6505" y="9210"/>
                    <a:pt x="5776" y="7143"/>
                  </a:cubicBezTo>
                  <a:close/>
                  <a:moveTo>
                    <a:pt x="8770" y="15327"/>
                  </a:moveTo>
                  <a:cubicBezTo>
                    <a:pt x="10009" y="15327"/>
                    <a:pt x="11247" y="15365"/>
                    <a:pt x="12493" y="15411"/>
                  </a:cubicBezTo>
                  <a:cubicBezTo>
                    <a:pt x="20031" y="16231"/>
                    <a:pt x="27904" y="18298"/>
                    <a:pt x="33558" y="23648"/>
                  </a:cubicBezTo>
                  <a:cubicBezTo>
                    <a:pt x="34773" y="24924"/>
                    <a:pt x="36141" y="26110"/>
                    <a:pt x="37114" y="27569"/>
                  </a:cubicBezTo>
                  <a:cubicBezTo>
                    <a:pt x="38299" y="29514"/>
                    <a:pt x="38877" y="31915"/>
                    <a:pt x="38694" y="34195"/>
                  </a:cubicBezTo>
                  <a:cubicBezTo>
                    <a:pt x="37965" y="33678"/>
                    <a:pt x="37387" y="32827"/>
                    <a:pt x="37114" y="31976"/>
                  </a:cubicBezTo>
                  <a:cubicBezTo>
                    <a:pt x="36567" y="30244"/>
                    <a:pt x="35716" y="28268"/>
                    <a:pt x="33831" y="27721"/>
                  </a:cubicBezTo>
                  <a:cubicBezTo>
                    <a:pt x="33642" y="27673"/>
                    <a:pt x="33323" y="27571"/>
                    <a:pt x="33077" y="27571"/>
                  </a:cubicBezTo>
                  <a:cubicBezTo>
                    <a:pt x="33007" y="27571"/>
                    <a:pt x="32943" y="27579"/>
                    <a:pt x="32889" y="27599"/>
                  </a:cubicBezTo>
                  <a:cubicBezTo>
                    <a:pt x="32828" y="27569"/>
                    <a:pt x="32767" y="27538"/>
                    <a:pt x="32707" y="27508"/>
                  </a:cubicBezTo>
                  <a:cubicBezTo>
                    <a:pt x="24348" y="25198"/>
                    <a:pt x="16019" y="22827"/>
                    <a:pt x="7600" y="20699"/>
                  </a:cubicBezTo>
                  <a:cubicBezTo>
                    <a:pt x="6323" y="20335"/>
                    <a:pt x="5046" y="20122"/>
                    <a:pt x="3739" y="19879"/>
                  </a:cubicBezTo>
                  <a:cubicBezTo>
                    <a:pt x="3739" y="19879"/>
                    <a:pt x="3739" y="19879"/>
                    <a:pt x="3739" y="19848"/>
                  </a:cubicBezTo>
                  <a:cubicBezTo>
                    <a:pt x="3435" y="18450"/>
                    <a:pt x="3314" y="16991"/>
                    <a:pt x="3071" y="15563"/>
                  </a:cubicBezTo>
                  <a:cubicBezTo>
                    <a:pt x="3739" y="15532"/>
                    <a:pt x="4408" y="15502"/>
                    <a:pt x="5046" y="15471"/>
                  </a:cubicBezTo>
                  <a:cubicBezTo>
                    <a:pt x="6293" y="15365"/>
                    <a:pt x="7531" y="15327"/>
                    <a:pt x="8770" y="15327"/>
                  </a:cubicBezTo>
                  <a:close/>
                  <a:moveTo>
                    <a:pt x="33740" y="28298"/>
                  </a:moveTo>
                  <a:lnTo>
                    <a:pt x="33740" y="28298"/>
                  </a:lnTo>
                  <a:cubicBezTo>
                    <a:pt x="36719" y="29271"/>
                    <a:pt x="35989" y="33861"/>
                    <a:pt x="38998" y="35016"/>
                  </a:cubicBezTo>
                  <a:cubicBezTo>
                    <a:pt x="39406" y="35140"/>
                    <a:pt x="39866" y="35274"/>
                    <a:pt x="40317" y="35274"/>
                  </a:cubicBezTo>
                  <a:cubicBezTo>
                    <a:pt x="40639" y="35274"/>
                    <a:pt x="40956" y="35206"/>
                    <a:pt x="41248" y="35016"/>
                  </a:cubicBezTo>
                  <a:cubicBezTo>
                    <a:pt x="42646" y="34256"/>
                    <a:pt x="43679" y="32979"/>
                    <a:pt x="45199" y="32493"/>
                  </a:cubicBezTo>
                  <a:cubicBezTo>
                    <a:pt x="45562" y="32379"/>
                    <a:pt x="45930" y="32334"/>
                    <a:pt x="46300" y="32334"/>
                  </a:cubicBezTo>
                  <a:cubicBezTo>
                    <a:pt x="46921" y="32334"/>
                    <a:pt x="47550" y="32462"/>
                    <a:pt x="48178" y="32614"/>
                  </a:cubicBezTo>
                  <a:cubicBezTo>
                    <a:pt x="48148" y="32645"/>
                    <a:pt x="48117" y="32645"/>
                    <a:pt x="48087" y="32645"/>
                  </a:cubicBezTo>
                  <a:cubicBezTo>
                    <a:pt x="48087" y="32645"/>
                    <a:pt x="48087" y="32675"/>
                    <a:pt x="48087" y="32675"/>
                  </a:cubicBezTo>
                  <a:lnTo>
                    <a:pt x="48117" y="32675"/>
                  </a:lnTo>
                  <a:cubicBezTo>
                    <a:pt x="47084" y="33131"/>
                    <a:pt x="46293" y="34195"/>
                    <a:pt x="45503" y="34985"/>
                  </a:cubicBezTo>
                  <a:cubicBezTo>
                    <a:pt x="44212" y="36359"/>
                    <a:pt x="42449" y="37708"/>
                    <a:pt x="40484" y="37708"/>
                  </a:cubicBezTo>
                  <a:cubicBezTo>
                    <a:pt x="40275" y="37708"/>
                    <a:pt x="40063" y="37692"/>
                    <a:pt x="39849" y="37660"/>
                  </a:cubicBezTo>
                  <a:lnTo>
                    <a:pt x="39880" y="37660"/>
                  </a:lnTo>
                  <a:cubicBezTo>
                    <a:pt x="37357" y="37387"/>
                    <a:pt x="35169" y="35320"/>
                    <a:pt x="34591" y="32858"/>
                  </a:cubicBezTo>
                  <a:cubicBezTo>
                    <a:pt x="34196" y="31368"/>
                    <a:pt x="34530" y="29636"/>
                    <a:pt x="33740" y="28298"/>
                  </a:cubicBezTo>
                  <a:close/>
                  <a:moveTo>
                    <a:pt x="55578" y="27081"/>
                  </a:moveTo>
                  <a:cubicBezTo>
                    <a:pt x="61757" y="27081"/>
                    <a:pt x="68028" y="29016"/>
                    <a:pt x="73406" y="31946"/>
                  </a:cubicBezTo>
                  <a:cubicBezTo>
                    <a:pt x="75716" y="33192"/>
                    <a:pt x="77844" y="34773"/>
                    <a:pt x="79941" y="36353"/>
                  </a:cubicBezTo>
                  <a:cubicBezTo>
                    <a:pt x="79364" y="37083"/>
                    <a:pt x="78756" y="37751"/>
                    <a:pt x="78270" y="38511"/>
                  </a:cubicBezTo>
                  <a:cubicBezTo>
                    <a:pt x="77905" y="38998"/>
                    <a:pt x="77540" y="39423"/>
                    <a:pt x="77145" y="39879"/>
                  </a:cubicBezTo>
                  <a:cubicBezTo>
                    <a:pt x="77054" y="40001"/>
                    <a:pt x="76932" y="40122"/>
                    <a:pt x="76871" y="40274"/>
                  </a:cubicBezTo>
                  <a:cubicBezTo>
                    <a:pt x="70428" y="37599"/>
                    <a:pt x="63437" y="36262"/>
                    <a:pt x="56780" y="34225"/>
                  </a:cubicBezTo>
                  <a:cubicBezTo>
                    <a:pt x="54500" y="33526"/>
                    <a:pt x="52160" y="33070"/>
                    <a:pt x="49850" y="32523"/>
                  </a:cubicBezTo>
                  <a:cubicBezTo>
                    <a:pt x="49819" y="32523"/>
                    <a:pt x="49789" y="32493"/>
                    <a:pt x="49758" y="32462"/>
                  </a:cubicBezTo>
                  <a:cubicBezTo>
                    <a:pt x="48786" y="32159"/>
                    <a:pt x="47752" y="31915"/>
                    <a:pt x="46719" y="31763"/>
                  </a:cubicBezTo>
                  <a:cubicBezTo>
                    <a:pt x="46589" y="31749"/>
                    <a:pt x="46460" y="31742"/>
                    <a:pt x="46332" y="31742"/>
                  </a:cubicBezTo>
                  <a:cubicBezTo>
                    <a:pt x="45141" y="31742"/>
                    <a:pt x="44032" y="32348"/>
                    <a:pt x="43071" y="32979"/>
                  </a:cubicBezTo>
                  <a:cubicBezTo>
                    <a:pt x="42312" y="33557"/>
                    <a:pt x="41643" y="34286"/>
                    <a:pt x="40731" y="34651"/>
                  </a:cubicBezTo>
                  <a:cubicBezTo>
                    <a:pt x="40565" y="34680"/>
                    <a:pt x="40406" y="34694"/>
                    <a:pt x="40252" y="34694"/>
                  </a:cubicBezTo>
                  <a:cubicBezTo>
                    <a:pt x="39925" y="34694"/>
                    <a:pt x="39622" y="34633"/>
                    <a:pt x="39333" y="34529"/>
                  </a:cubicBezTo>
                  <a:cubicBezTo>
                    <a:pt x="39363" y="34499"/>
                    <a:pt x="39363" y="34438"/>
                    <a:pt x="39394" y="34408"/>
                  </a:cubicBezTo>
                  <a:cubicBezTo>
                    <a:pt x="40427" y="32432"/>
                    <a:pt x="42251" y="30912"/>
                    <a:pt x="44105" y="29696"/>
                  </a:cubicBezTo>
                  <a:cubicBezTo>
                    <a:pt x="47720" y="27871"/>
                    <a:pt x="51630" y="27081"/>
                    <a:pt x="55578" y="27081"/>
                  </a:cubicBezTo>
                  <a:close/>
                  <a:moveTo>
                    <a:pt x="49394" y="33010"/>
                  </a:moveTo>
                  <a:cubicBezTo>
                    <a:pt x="49455" y="33010"/>
                    <a:pt x="49485" y="33010"/>
                    <a:pt x="49546" y="33040"/>
                  </a:cubicBezTo>
                  <a:cubicBezTo>
                    <a:pt x="49607" y="33040"/>
                    <a:pt x="49667" y="33040"/>
                    <a:pt x="49728" y="33070"/>
                  </a:cubicBezTo>
                  <a:cubicBezTo>
                    <a:pt x="55807" y="34529"/>
                    <a:pt x="61826" y="36171"/>
                    <a:pt x="67844" y="37934"/>
                  </a:cubicBezTo>
                  <a:cubicBezTo>
                    <a:pt x="70853" y="38602"/>
                    <a:pt x="73710" y="39697"/>
                    <a:pt x="76598" y="40730"/>
                  </a:cubicBezTo>
                  <a:cubicBezTo>
                    <a:pt x="77145" y="40973"/>
                    <a:pt x="77814" y="41064"/>
                    <a:pt x="78239" y="41551"/>
                  </a:cubicBezTo>
                  <a:cubicBezTo>
                    <a:pt x="78574" y="42098"/>
                    <a:pt x="78422" y="42858"/>
                    <a:pt x="77935" y="43314"/>
                  </a:cubicBezTo>
                  <a:cubicBezTo>
                    <a:pt x="77690" y="43534"/>
                    <a:pt x="77307" y="43597"/>
                    <a:pt x="76944" y="43597"/>
                  </a:cubicBezTo>
                  <a:cubicBezTo>
                    <a:pt x="76857" y="43597"/>
                    <a:pt x="76772" y="43593"/>
                    <a:pt x="76689" y="43587"/>
                  </a:cubicBezTo>
                  <a:cubicBezTo>
                    <a:pt x="75382" y="43466"/>
                    <a:pt x="74105" y="43010"/>
                    <a:pt x="72829" y="42645"/>
                  </a:cubicBezTo>
                  <a:cubicBezTo>
                    <a:pt x="70610" y="42098"/>
                    <a:pt x="68482" y="41368"/>
                    <a:pt x="66294" y="40700"/>
                  </a:cubicBezTo>
                  <a:cubicBezTo>
                    <a:pt x="60944" y="39423"/>
                    <a:pt x="55746" y="37630"/>
                    <a:pt x="50397" y="36353"/>
                  </a:cubicBezTo>
                  <a:cubicBezTo>
                    <a:pt x="48999" y="35958"/>
                    <a:pt x="47600" y="35745"/>
                    <a:pt x="46202" y="35380"/>
                  </a:cubicBezTo>
                  <a:cubicBezTo>
                    <a:pt x="46141" y="35380"/>
                    <a:pt x="46050" y="35350"/>
                    <a:pt x="45959" y="35350"/>
                  </a:cubicBezTo>
                  <a:cubicBezTo>
                    <a:pt x="46810" y="34529"/>
                    <a:pt x="47479" y="33466"/>
                    <a:pt x="48634" y="33070"/>
                  </a:cubicBezTo>
                  <a:cubicBezTo>
                    <a:pt x="48725" y="33040"/>
                    <a:pt x="48816" y="33040"/>
                    <a:pt x="48907" y="33040"/>
                  </a:cubicBezTo>
                  <a:lnTo>
                    <a:pt x="48938" y="33040"/>
                  </a:lnTo>
                  <a:cubicBezTo>
                    <a:pt x="48999" y="33010"/>
                    <a:pt x="49090" y="33010"/>
                    <a:pt x="49151" y="33010"/>
                  </a:cubicBezTo>
                  <a:close/>
                  <a:moveTo>
                    <a:pt x="13800" y="0"/>
                  </a:moveTo>
                  <a:cubicBezTo>
                    <a:pt x="13770" y="0"/>
                    <a:pt x="13770" y="30"/>
                    <a:pt x="13740" y="30"/>
                  </a:cubicBezTo>
                  <a:cubicBezTo>
                    <a:pt x="13648" y="30"/>
                    <a:pt x="13557" y="30"/>
                    <a:pt x="13466" y="61"/>
                  </a:cubicBezTo>
                  <a:lnTo>
                    <a:pt x="13101" y="61"/>
                  </a:lnTo>
                  <a:cubicBezTo>
                    <a:pt x="12919" y="91"/>
                    <a:pt x="12737" y="122"/>
                    <a:pt x="12585" y="122"/>
                  </a:cubicBezTo>
                  <a:cubicBezTo>
                    <a:pt x="13618" y="2492"/>
                    <a:pt x="13800" y="5228"/>
                    <a:pt x="14743" y="7660"/>
                  </a:cubicBezTo>
                  <a:cubicBezTo>
                    <a:pt x="13800" y="7417"/>
                    <a:pt x="12858" y="7234"/>
                    <a:pt x="11916" y="7082"/>
                  </a:cubicBezTo>
                  <a:cubicBezTo>
                    <a:pt x="10253" y="6800"/>
                    <a:pt x="8589" y="6623"/>
                    <a:pt x="6902" y="6623"/>
                  </a:cubicBezTo>
                  <a:cubicBezTo>
                    <a:pt x="6770" y="6623"/>
                    <a:pt x="6638" y="6624"/>
                    <a:pt x="6505" y="6626"/>
                  </a:cubicBezTo>
                  <a:cubicBezTo>
                    <a:pt x="6470" y="6635"/>
                    <a:pt x="6424" y="6639"/>
                    <a:pt x="6370" y="6639"/>
                  </a:cubicBezTo>
                  <a:cubicBezTo>
                    <a:pt x="6241" y="6639"/>
                    <a:pt x="6069" y="6617"/>
                    <a:pt x="5897" y="6596"/>
                  </a:cubicBezTo>
                  <a:lnTo>
                    <a:pt x="5077" y="6596"/>
                  </a:lnTo>
                  <a:cubicBezTo>
                    <a:pt x="5077" y="6626"/>
                    <a:pt x="5077" y="6626"/>
                    <a:pt x="5077" y="6626"/>
                  </a:cubicBezTo>
                  <a:cubicBezTo>
                    <a:pt x="5107" y="6778"/>
                    <a:pt x="5138" y="6930"/>
                    <a:pt x="5168" y="7052"/>
                  </a:cubicBezTo>
                  <a:cubicBezTo>
                    <a:pt x="5168" y="7052"/>
                    <a:pt x="5168" y="7082"/>
                    <a:pt x="5168" y="7082"/>
                  </a:cubicBezTo>
                  <a:cubicBezTo>
                    <a:pt x="5168" y="7113"/>
                    <a:pt x="5168" y="7113"/>
                    <a:pt x="5198" y="7143"/>
                  </a:cubicBezTo>
                  <a:cubicBezTo>
                    <a:pt x="6080" y="9666"/>
                    <a:pt x="6688" y="12280"/>
                    <a:pt x="7600" y="14772"/>
                  </a:cubicBezTo>
                  <a:cubicBezTo>
                    <a:pt x="6080" y="14833"/>
                    <a:pt x="4530" y="14955"/>
                    <a:pt x="3010" y="15015"/>
                  </a:cubicBezTo>
                  <a:lnTo>
                    <a:pt x="3010" y="14985"/>
                  </a:lnTo>
                  <a:cubicBezTo>
                    <a:pt x="2888" y="15015"/>
                    <a:pt x="2767" y="15015"/>
                    <a:pt x="2645" y="15015"/>
                  </a:cubicBezTo>
                  <a:lnTo>
                    <a:pt x="2432" y="15015"/>
                  </a:lnTo>
                  <a:cubicBezTo>
                    <a:pt x="2432" y="15046"/>
                    <a:pt x="2432" y="15076"/>
                    <a:pt x="2432" y="15107"/>
                  </a:cubicBezTo>
                  <a:cubicBezTo>
                    <a:pt x="2463" y="15228"/>
                    <a:pt x="2463" y="15380"/>
                    <a:pt x="2493" y="15502"/>
                  </a:cubicBezTo>
                  <a:cubicBezTo>
                    <a:pt x="2493" y="15532"/>
                    <a:pt x="2493" y="15563"/>
                    <a:pt x="2524" y="15593"/>
                  </a:cubicBezTo>
                  <a:cubicBezTo>
                    <a:pt x="2584" y="15897"/>
                    <a:pt x="2645" y="16201"/>
                    <a:pt x="2676" y="16535"/>
                  </a:cubicBezTo>
                  <a:cubicBezTo>
                    <a:pt x="2858" y="17629"/>
                    <a:pt x="2949" y="18724"/>
                    <a:pt x="3192" y="19788"/>
                  </a:cubicBezTo>
                  <a:lnTo>
                    <a:pt x="3071" y="19788"/>
                  </a:lnTo>
                  <a:cubicBezTo>
                    <a:pt x="2793" y="19744"/>
                    <a:pt x="2509" y="19700"/>
                    <a:pt x="2231" y="19700"/>
                  </a:cubicBezTo>
                  <a:cubicBezTo>
                    <a:pt x="1930" y="19700"/>
                    <a:pt x="1637" y="19751"/>
                    <a:pt x="1369" y="19909"/>
                  </a:cubicBezTo>
                  <a:cubicBezTo>
                    <a:pt x="548" y="20243"/>
                    <a:pt x="1" y="21095"/>
                    <a:pt x="1" y="21946"/>
                  </a:cubicBezTo>
                  <a:cubicBezTo>
                    <a:pt x="305" y="23435"/>
                    <a:pt x="2159" y="23557"/>
                    <a:pt x="3344" y="24043"/>
                  </a:cubicBezTo>
                  <a:cubicBezTo>
                    <a:pt x="13557" y="26323"/>
                    <a:pt x="23740" y="29058"/>
                    <a:pt x="33862" y="31763"/>
                  </a:cubicBezTo>
                  <a:cubicBezTo>
                    <a:pt x="33983" y="34408"/>
                    <a:pt x="35716" y="36687"/>
                    <a:pt x="38056" y="37812"/>
                  </a:cubicBezTo>
                  <a:cubicBezTo>
                    <a:pt x="38269" y="37903"/>
                    <a:pt x="38482" y="37994"/>
                    <a:pt x="38694" y="38055"/>
                  </a:cubicBezTo>
                  <a:cubicBezTo>
                    <a:pt x="39222" y="38220"/>
                    <a:pt x="39756" y="38296"/>
                    <a:pt x="40287" y="38296"/>
                  </a:cubicBezTo>
                  <a:cubicBezTo>
                    <a:pt x="42208" y="38296"/>
                    <a:pt x="44092" y="37302"/>
                    <a:pt x="45473" y="35897"/>
                  </a:cubicBezTo>
                  <a:lnTo>
                    <a:pt x="45777" y="35897"/>
                  </a:lnTo>
                  <a:cubicBezTo>
                    <a:pt x="47023" y="36171"/>
                    <a:pt x="48269" y="36414"/>
                    <a:pt x="49515" y="36718"/>
                  </a:cubicBezTo>
                  <a:cubicBezTo>
                    <a:pt x="54895" y="37994"/>
                    <a:pt x="60123" y="39788"/>
                    <a:pt x="65503" y="41095"/>
                  </a:cubicBezTo>
                  <a:cubicBezTo>
                    <a:pt x="67966" y="41764"/>
                    <a:pt x="70397" y="42645"/>
                    <a:pt x="72890" y="43283"/>
                  </a:cubicBezTo>
                  <a:cubicBezTo>
                    <a:pt x="74206" y="43606"/>
                    <a:pt x="75569" y="44165"/>
                    <a:pt x="76959" y="44165"/>
                  </a:cubicBezTo>
                  <a:cubicBezTo>
                    <a:pt x="77142" y="44165"/>
                    <a:pt x="77326" y="44156"/>
                    <a:pt x="77510" y="44134"/>
                  </a:cubicBezTo>
                  <a:cubicBezTo>
                    <a:pt x="78908" y="43952"/>
                    <a:pt x="79577" y="41885"/>
                    <a:pt x="78482" y="40943"/>
                  </a:cubicBezTo>
                  <a:lnTo>
                    <a:pt x="78452" y="40943"/>
                  </a:lnTo>
                  <a:cubicBezTo>
                    <a:pt x="78118" y="40791"/>
                    <a:pt x="77753" y="40639"/>
                    <a:pt x="77388" y="40487"/>
                  </a:cubicBezTo>
                  <a:cubicBezTo>
                    <a:pt x="77449" y="40426"/>
                    <a:pt x="77510" y="40365"/>
                    <a:pt x="77540" y="40305"/>
                  </a:cubicBezTo>
                  <a:cubicBezTo>
                    <a:pt x="78178" y="39545"/>
                    <a:pt x="78817" y="38724"/>
                    <a:pt x="79425" y="37903"/>
                  </a:cubicBezTo>
                  <a:cubicBezTo>
                    <a:pt x="79516" y="37721"/>
                    <a:pt x="79881" y="37356"/>
                    <a:pt x="80215" y="36961"/>
                  </a:cubicBezTo>
                  <a:cubicBezTo>
                    <a:pt x="80245" y="36931"/>
                    <a:pt x="80245" y="36900"/>
                    <a:pt x="80276" y="36870"/>
                  </a:cubicBezTo>
                  <a:cubicBezTo>
                    <a:pt x="80276" y="36870"/>
                    <a:pt x="80306" y="36839"/>
                    <a:pt x="80306" y="36809"/>
                  </a:cubicBezTo>
                  <a:lnTo>
                    <a:pt x="80337" y="36809"/>
                  </a:lnTo>
                  <a:cubicBezTo>
                    <a:pt x="80397" y="36718"/>
                    <a:pt x="80458" y="36627"/>
                    <a:pt x="80549" y="36535"/>
                  </a:cubicBezTo>
                  <a:lnTo>
                    <a:pt x="80610" y="36444"/>
                  </a:lnTo>
                  <a:cubicBezTo>
                    <a:pt x="80641" y="36384"/>
                    <a:pt x="80701" y="36353"/>
                    <a:pt x="80732" y="36292"/>
                  </a:cubicBezTo>
                  <a:cubicBezTo>
                    <a:pt x="80580" y="36140"/>
                    <a:pt x="80428" y="36019"/>
                    <a:pt x="80276" y="35897"/>
                  </a:cubicBezTo>
                  <a:lnTo>
                    <a:pt x="80245" y="35897"/>
                  </a:lnTo>
                  <a:cubicBezTo>
                    <a:pt x="80245" y="35867"/>
                    <a:pt x="80215" y="35867"/>
                    <a:pt x="80215" y="35867"/>
                  </a:cubicBezTo>
                  <a:cubicBezTo>
                    <a:pt x="78574" y="34621"/>
                    <a:pt x="76932" y="33374"/>
                    <a:pt x="75139" y="32311"/>
                  </a:cubicBezTo>
                  <a:cubicBezTo>
                    <a:pt x="74865" y="32128"/>
                    <a:pt x="74561" y="31976"/>
                    <a:pt x="74257" y="31794"/>
                  </a:cubicBezTo>
                  <a:cubicBezTo>
                    <a:pt x="76051" y="30669"/>
                    <a:pt x="77814" y="29514"/>
                    <a:pt x="79577" y="28329"/>
                  </a:cubicBezTo>
                  <a:cubicBezTo>
                    <a:pt x="79850" y="28055"/>
                    <a:pt x="81218" y="27386"/>
                    <a:pt x="82008" y="26809"/>
                  </a:cubicBezTo>
                  <a:cubicBezTo>
                    <a:pt x="81887" y="26748"/>
                    <a:pt x="81826" y="26687"/>
                    <a:pt x="81735" y="26657"/>
                  </a:cubicBezTo>
                  <a:cubicBezTo>
                    <a:pt x="81613" y="26596"/>
                    <a:pt x="81522" y="26535"/>
                    <a:pt x="81431" y="26475"/>
                  </a:cubicBezTo>
                  <a:lnTo>
                    <a:pt x="81400" y="26475"/>
                  </a:lnTo>
                  <a:cubicBezTo>
                    <a:pt x="81309" y="26414"/>
                    <a:pt x="81218" y="26383"/>
                    <a:pt x="81127" y="26353"/>
                  </a:cubicBezTo>
                  <a:cubicBezTo>
                    <a:pt x="80397" y="25958"/>
                    <a:pt x="79668" y="25532"/>
                    <a:pt x="78938" y="25137"/>
                  </a:cubicBezTo>
                  <a:cubicBezTo>
                    <a:pt x="80154" y="24164"/>
                    <a:pt x="81522" y="23283"/>
                    <a:pt x="82738" y="22280"/>
                  </a:cubicBezTo>
                  <a:cubicBezTo>
                    <a:pt x="82677" y="22250"/>
                    <a:pt x="82616" y="22219"/>
                    <a:pt x="82555" y="22189"/>
                  </a:cubicBezTo>
                  <a:cubicBezTo>
                    <a:pt x="82464" y="22128"/>
                    <a:pt x="82343" y="22037"/>
                    <a:pt x="82221" y="21976"/>
                  </a:cubicBezTo>
                  <a:cubicBezTo>
                    <a:pt x="82130" y="21915"/>
                    <a:pt x="82039" y="21885"/>
                    <a:pt x="81948" y="21824"/>
                  </a:cubicBezTo>
                  <a:cubicBezTo>
                    <a:pt x="79394" y="20335"/>
                    <a:pt x="76689" y="19088"/>
                    <a:pt x="73862" y="18268"/>
                  </a:cubicBezTo>
                  <a:cubicBezTo>
                    <a:pt x="70791" y="17364"/>
                    <a:pt x="67578" y="16880"/>
                    <a:pt x="64373" y="16880"/>
                  </a:cubicBezTo>
                  <a:cubicBezTo>
                    <a:pt x="60789" y="16880"/>
                    <a:pt x="57215" y="17485"/>
                    <a:pt x="53862" y="18784"/>
                  </a:cubicBezTo>
                  <a:cubicBezTo>
                    <a:pt x="48543" y="20639"/>
                    <a:pt x="43132" y="24164"/>
                    <a:pt x="40518" y="29271"/>
                  </a:cubicBezTo>
                  <a:cubicBezTo>
                    <a:pt x="40518" y="27082"/>
                    <a:pt x="40184" y="24864"/>
                    <a:pt x="39454" y="22797"/>
                  </a:cubicBezTo>
                  <a:cubicBezTo>
                    <a:pt x="36415" y="13404"/>
                    <a:pt x="29454" y="5684"/>
                    <a:pt x="20335" y="1885"/>
                  </a:cubicBezTo>
                  <a:cubicBezTo>
                    <a:pt x="19576" y="1550"/>
                    <a:pt x="15655" y="91"/>
                    <a:pt x="13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5984897" y="3682099"/>
              <a:ext cx="302136" cy="196904"/>
            </a:xfrm>
            <a:custGeom>
              <a:avLst/>
              <a:gdLst/>
              <a:ahLst/>
              <a:cxnLst/>
              <a:rect l="l" t="t" r="r" b="b"/>
              <a:pathLst>
                <a:path w="14439" h="9410" extrusionOk="0">
                  <a:moveTo>
                    <a:pt x="1" y="0"/>
                  </a:moveTo>
                  <a:lnTo>
                    <a:pt x="1" y="0"/>
                  </a:lnTo>
                  <a:cubicBezTo>
                    <a:pt x="791" y="1338"/>
                    <a:pt x="457" y="3101"/>
                    <a:pt x="852" y="4560"/>
                  </a:cubicBezTo>
                  <a:cubicBezTo>
                    <a:pt x="1430" y="7022"/>
                    <a:pt x="3618" y="9089"/>
                    <a:pt x="6110" y="9362"/>
                  </a:cubicBezTo>
                  <a:cubicBezTo>
                    <a:pt x="6327" y="9394"/>
                    <a:pt x="6541" y="9410"/>
                    <a:pt x="6752" y="9410"/>
                  </a:cubicBezTo>
                  <a:cubicBezTo>
                    <a:pt x="8735" y="9410"/>
                    <a:pt x="10473" y="8061"/>
                    <a:pt x="11764" y="6687"/>
                  </a:cubicBezTo>
                  <a:cubicBezTo>
                    <a:pt x="12554" y="5897"/>
                    <a:pt x="13345" y="4833"/>
                    <a:pt x="14378" y="4377"/>
                  </a:cubicBezTo>
                  <a:lnTo>
                    <a:pt x="14439" y="4347"/>
                  </a:lnTo>
                  <a:lnTo>
                    <a:pt x="14439" y="4316"/>
                  </a:lnTo>
                  <a:cubicBezTo>
                    <a:pt x="13811" y="4164"/>
                    <a:pt x="13182" y="4036"/>
                    <a:pt x="12561" y="4036"/>
                  </a:cubicBezTo>
                  <a:cubicBezTo>
                    <a:pt x="12191" y="4036"/>
                    <a:pt x="11823" y="4081"/>
                    <a:pt x="11460" y="4195"/>
                  </a:cubicBezTo>
                  <a:cubicBezTo>
                    <a:pt x="9940" y="4712"/>
                    <a:pt x="8907" y="5958"/>
                    <a:pt x="7509" y="6718"/>
                  </a:cubicBezTo>
                  <a:cubicBezTo>
                    <a:pt x="7217" y="6908"/>
                    <a:pt x="6900" y="6976"/>
                    <a:pt x="6578" y="6976"/>
                  </a:cubicBezTo>
                  <a:cubicBezTo>
                    <a:pt x="6127" y="6976"/>
                    <a:pt x="5667" y="6842"/>
                    <a:pt x="5259" y="6718"/>
                  </a:cubicBezTo>
                  <a:cubicBezTo>
                    <a:pt x="2250" y="5563"/>
                    <a:pt x="2980" y="100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061564" y="1516222"/>
            <a:ext cx="2594430" cy="917131"/>
          </a:xfrm>
          <a:prstGeom prst="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30003" y="2708678"/>
            <a:ext cx="4257552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rgbClr val="C00000"/>
                </a:solidFill>
              </a:rPr>
              <a:t>LUYỆN TẬP</a:t>
            </a:r>
            <a:endParaRPr lang="en-US" sz="3500" b="1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85887" y="1659317"/>
            <a:ext cx="19457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/>
              <a:t>PHẦN </a:t>
            </a:r>
            <a:r>
              <a:rPr lang="en-US" sz="3500" b="1"/>
              <a:t>I</a:t>
            </a:r>
            <a:r>
              <a:rPr lang="en-US" sz="3500" b="1" smtClean="0"/>
              <a:t>I</a:t>
            </a:r>
            <a:endParaRPr lang="en-US" sz="3500" b="1"/>
          </a:p>
        </p:txBody>
      </p:sp>
    </p:spTree>
    <p:extLst>
      <p:ext uri="{BB962C8B-B14F-4D97-AF65-F5344CB8AC3E}">
        <p14:creationId xmlns:p14="http://schemas.microsoft.com/office/powerpoint/2010/main" val="61692262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43"/>
          <p:cNvGrpSpPr/>
          <p:nvPr/>
        </p:nvGrpSpPr>
        <p:grpSpPr>
          <a:xfrm rot="1962778" flipH="1">
            <a:off x="420796" y="4009346"/>
            <a:ext cx="1633166" cy="871793"/>
            <a:chOff x="5278908" y="3089964"/>
            <a:chExt cx="1731293" cy="924174"/>
          </a:xfrm>
        </p:grpSpPr>
        <p:sp>
          <p:nvSpPr>
            <p:cNvPr id="496" name="Google Shape;496;p43"/>
            <p:cNvSpPr/>
            <p:nvPr/>
          </p:nvSpPr>
          <p:spPr>
            <a:xfrm>
              <a:off x="5343797" y="3410660"/>
              <a:ext cx="749261" cy="394855"/>
            </a:xfrm>
            <a:custGeom>
              <a:avLst/>
              <a:gdLst/>
              <a:ahLst/>
              <a:cxnLst/>
              <a:rect l="l" t="t" r="r" b="b"/>
              <a:pathLst>
                <a:path w="35807" h="18870" extrusionOk="0">
                  <a:moveTo>
                    <a:pt x="5669" y="1"/>
                  </a:moveTo>
                  <a:cubicBezTo>
                    <a:pt x="4430" y="1"/>
                    <a:pt x="3192" y="39"/>
                    <a:pt x="1945" y="145"/>
                  </a:cubicBezTo>
                  <a:cubicBezTo>
                    <a:pt x="1307" y="176"/>
                    <a:pt x="638" y="206"/>
                    <a:pt x="0" y="237"/>
                  </a:cubicBezTo>
                  <a:cubicBezTo>
                    <a:pt x="243" y="1665"/>
                    <a:pt x="334" y="3124"/>
                    <a:pt x="669" y="4522"/>
                  </a:cubicBezTo>
                  <a:cubicBezTo>
                    <a:pt x="669" y="4553"/>
                    <a:pt x="669" y="4553"/>
                    <a:pt x="669" y="4583"/>
                  </a:cubicBezTo>
                  <a:cubicBezTo>
                    <a:pt x="1945" y="4796"/>
                    <a:pt x="3222" y="5009"/>
                    <a:pt x="4499" y="5373"/>
                  </a:cubicBezTo>
                  <a:cubicBezTo>
                    <a:pt x="12918" y="7501"/>
                    <a:pt x="21247" y="9872"/>
                    <a:pt x="29606" y="12212"/>
                  </a:cubicBezTo>
                  <a:cubicBezTo>
                    <a:pt x="29666" y="12212"/>
                    <a:pt x="29727" y="12243"/>
                    <a:pt x="29788" y="12273"/>
                  </a:cubicBezTo>
                  <a:cubicBezTo>
                    <a:pt x="29845" y="12244"/>
                    <a:pt x="29915" y="12233"/>
                    <a:pt x="29990" y="12233"/>
                  </a:cubicBezTo>
                  <a:cubicBezTo>
                    <a:pt x="30235" y="12233"/>
                    <a:pt x="30544" y="12356"/>
                    <a:pt x="30730" y="12425"/>
                  </a:cubicBezTo>
                  <a:cubicBezTo>
                    <a:pt x="32615" y="12972"/>
                    <a:pt x="33466" y="14918"/>
                    <a:pt x="34013" y="16650"/>
                  </a:cubicBezTo>
                  <a:cubicBezTo>
                    <a:pt x="34286" y="17501"/>
                    <a:pt x="34864" y="18352"/>
                    <a:pt x="35624" y="18869"/>
                  </a:cubicBezTo>
                  <a:cubicBezTo>
                    <a:pt x="35806" y="16589"/>
                    <a:pt x="35198" y="14219"/>
                    <a:pt x="34013" y="12273"/>
                  </a:cubicBezTo>
                  <a:cubicBezTo>
                    <a:pt x="33040" y="10784"/>
                    <a:pt x="31672" y="9629"/>
                    <a:pt x="30457" y="8322"/>
                  </a:cubicBezTo>
                  <a:cubicBezTo>
                    <a:pt x="24803" y="3003"/>
                    <a:pt x="16930" y="905"/>
                    <a:pt x="9392" y="85"/>
                  </a:cubicBezTo>
                  <a:cubicBezTo>
                    <a:pt x="8146" y="39"/>
                    <a:pt x="6908" y="1"/>
                    <a:pt x="5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3"/>
            <p:cNvSpPr/>
            <p:nvPr/>
          </p:nvSpPr>
          <p:spPr>
            <a:xfrm>
              <a:off x="5399750" y="3239410"/>
              <a:ext cx="703478" cy="532395"/>
            </a:xfrm>
            <a:custGeom>
              <a:avLst/>
              <a:gdLst/>
              <a:ahLst/>
              <a:cxnLst/>
              <a:rect l="l" t="t" r="r" b="b"/>
              <a:pathLst>
                <a:path w="33619" h="25443" extrusionOk="0">
                  <a:moveTo>
                    <a:pt x="1" y="1"/>
                  </a:moveTo>
                  <a:cubicBezTo>
                    <a:pt x="730" y="2068"/>
                    <a:pt x="1278" y="4165"/>
                    <a:pt x="1916" y="6262"/>
                  </a:cubicBezTo>
                  <a:cubicBezTo>
                    <a:pt x="2068" y="6749"/>
                    <a:pt x="2220" y="7174"/>
                    <a:pt x="2372" y="7569"/>
                  </a:cubicBezTo>
                  <a:cubicBezTo>
                    <a:pt x="2372" y="7600"/>
                    <a:pt x="2402" y="7600"/>
                    <a:pt x="2402" y="7600"/>
                  </a:cubicBezTo>
                  <a:cubicBezTo>
                    <a:pt x="3010" y="7600"/>
                    <a:pt x="3648" y="7600"/>
                    <a:pt x="4287" y="7630"/>
                  </a:cubicBezTo>
                  <a:cubicBezTo>
                    <a:pt x="10335" y="7661"/>
                    <a:pt x="16354" y="9211"/>
                    <a:pt x="21825" y="11673"/>
                  </a:cubicBezTo>
                  <a:cubicBezTo>
                    <a:pt x="25381" y="13375"/>
                    <a:pt x="28330" y="16080"/>
                    <a:pt x="30974" y="18968"/>
                  </a:cubicBezTo>
                  <a:cubicBezTo>
                    <a:pt x="32312" y="20548"/>
                    <a:pt x="33102" y="22494"/>
                    <a:pt x="33406" y="24500"/>
                  </a:cubicBezTo>
                  <a:cubicBezTo>
                    <a:pt x="33406" y="24682"/>
                    <a:pt x="33467" y="25047"/>
                    <a:pt x="33497" y="25442"/>
                  </a:cubicBezTo>
                  <a:cubicBezTo>
                    <a:pt x="33527" y="25290"/>
                    <a:pt x="33588" y="25138"/>
                    <a:pt x="33619" y="24986"/>
                  </a:cubicBezTo>
                  <a:cubicBezTo>
                    <a:pt x="33315" y="19910"/>
                    <a:pt x="30640" y="15229"/>
                    <a:pt x="27327" y="11490"/>
                  </a:cubicBezTo>
                  <a:cubicBezTo>
                    <a:pt x="22159" y="6171"/>
                    <a:pt x="15472" y="2493"/>
                    <a:pt x="8238" y="913"/>
                  </a:cubicBezTo>
                  <a:cubicBezTo>
                    <a:pt x="5784" y="387"/>
                    <a:pt x="3302" y="30"/>
                    <a:pt x="792" y="30"/>
                  </a:cubicBezTo>
                  <a:cubicBezTo>
                    <a:pt x="690" y="30"/>
                    <a:pt x="589" y="30"/>
                    <a:pt x="487" y="31"/>
                  </a:cubicBezTo>
                  <a:cubicBezTo>
                    <a:pt x="335" y="31"/>
                    <a:pt x="153" y="3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3"/>
            <p:cNvSpPr/>
            <p:nvPr/>
          </p:nvSpPr>
          <p:spPr>
            <a:xfrm>
              <a:off x="5558759" y="3102038"/>
              <a:ext cx="565456" cy="630952"/>
            </a:xfrm>
            <a:custGeom>
              <a:avLst/>
              <a:gdLst/>
              <a:ahLst/>
              <a:cxnLst/>
              <a:rect l="l" t="t" r="r" b="b"/>
              <a:pathLst>
                <a:path w="27023" h="30153" extrusionOk="0">
                  <a:moveTo>
                    <a:pt x="1" y="1"/>
                  </a:moveTo>
                  <a:cubicBezTo>
                    <a:pt x="730" y="1885"/>
                    <a:pt x="943" y="3982"/>
                    <a:pt x="1521" y="5928"/>
                  </a:cubicBezTo>
                  <a:cubicBezTo>
                    <a:pt x="1673" y="6353"/>
                    <a:pt x="1855" y="6809"/>
                    <a:pt x="2037" y="7235"/>
                  </a:cubicBezTo>
                  <a:cubicBezTo>
                    <a:pt x="12038" y="9818"/>
                    <a:pt x="21491" y="16232"/>
                    <a:pt x="25381" y="26050"/>
                  </a:cubicBezTo>
                  <a:cubicBezTo>
                    <a:pt x="25959" y="27357"/>
                    <a:pt x="26293" y="28755"/>
                    <a:pt x="26445" y="30153"/>
                  </a:cubicBezTo>
                  <a:cubicBezTo>
                    <a:pt x="27023" y="24986"/>
                    <a:pt x="24925" y="19818"/>
                    <a:pt x="22342" y="15411"/>
                  </a:cubicBezTo>
                  <a:cubicBezTo>
                    <a:pt x="18816" y="9302"/>
                    <a:pt x="13284" y="4651"/>
                    <a:pt x="6840" y="1885"/>
                  </a:cubicBezTo>
                  <a:cubicBezTo>
                    <a:pt x="4621" y="1004"/>
                    <a:pt x="2372" y="1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3"/>
            <p:cNvSpPr/>
            <p:nvPr/>
          </p:nvSpPr>
          <p:spPr>
            <a:xfrm>
              <a:off x="6122918" y="3455210"/>
              <a:ext cx="865667" cy="285417"/>
            </a:xfrm>
            <a:custGeom>
              <a:avLst/>
              <a:gdLst/>
              <a:ahLst/>
              <a:cxnLst/>
              <a:rect l="l" t="t" r="r" b="b"/>
              <a:pathLst>
                <a:path w="41370" h="13640" extrusionOk="0">
                  <a:moveTo>
                    <a:pt x="24118" y="1"/>
                  </a:moveTo>
                  <a:cubicBezTo>
                    <a:pt x="19868" y="1"/>
                    <a:pt x="15630" y="872"/>
                    <a:pt x="11734" y="2636"/>
                  </a:cubicBezTo>
                  <a:cubicBezTo>
                    <a:pt x="6779" y="4734"/>
                    <a:pt x="1977" y="8472"/>
                    <a:pt x="1" y="13579"/>
                  </a:cubicBezTo>
                  <a:cubicBezTo>
                    <a:pt x="1" y="13609"/>
                    <a:pt x="1" y="13609"/>
                    <a:pt x="1" y="13640"/>
                  </a:cubicBezTo>
                  <a:cubicBezTo>
                    <a:pt x="92" y="13518"/>
                    <a:pt x="153" y="13427"/>
                    <a:pt x="244" y="13305"/>
                  </a:cubicBezTo>
                  <a:cubicBezTo>
                    <a:pt x="2220" y="10509"/>
                    <a:pt x="4986" y="8533"/>
                    <a:pt x="8025" y="7044"/>
                  </a:cubicBezTo>
                  <a:cubicBezTo>
                    <a:pt x="12491" y="4786"/>
                    <a:pt x="17469" y="3675"/>
                    <a:pt x="22450" y="3675"/>
                  </a:cubicBezTo>
                  <a:cubicBezTo>
                    <a:pt x="26386" y="3675"/>
                    <a:pt x="30324" y="4368"/>
                    <a:pt x="34014" y="5737"/>
                  </a:cubicBezTo>
                  <a:cubicBezTo>
                    <a:pt x="35442" y="6102"/>
                    <a:pt x="36749" y="6709"/>
                    <a:pt x="38056" y="7409"/>
                  </a:cubicBezTo>
                  <a:cubicBezTo>
                    <a:pt x="38147" y="7287"/>
                    <a:pt x="38299" y="7165"/>
                    <a:pt x="38391" y="7105"/>
                  </a:cubicBezTo>
                  <a:cubicBezTo>
                    <a:pt x="39394" y="6345"/>
                    <a:pt x="40397" y="5646"/>
                    <a:pt x="41369" y="4886"/>
                  </a:cubicBezTo>
                  <a:cubicBezTo>
                    <a:pt x="41278" y="4825"/>
                    <a:pt x="41187" y="4764"/>
                    <a:pt x="41096" y="4734"/>
                  </a:cubicBezTo>
                  <a:cubicBezTo>
                    <a:pt x="38664" y="3366"/>
                    <a:pt x="36141" y="2181"/>
                    <a:pt x="33436" y="1421"/>
                  </a:cubicBezTo>
                  <a:cubicBezTo>
                    <a:pt x="30412" y="477"/>
                    <a:pt x="27262" y="1"/>
                    <a:pt x="24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3"/>
            <p:cNvSpPr/>
            <p:nvPr/>
          </p:nvSpPr>
          <p:spPr>
            <a:xfrm>
              <a:off x="6122291" y="3544015"/>
              <a:ext cx="847839" cy="217599"/>
            </a:xfrm>
            <a:custGeom>
              <a:avLst/>
              <a:gdLst/>
              <a:ahLst/>
              <a:cxnLst/>
              <a:rect l="l" t="t" r="r" b="b"/>
              <a:pathLst>
                <a:path w="40518" h="10399" extrusionOk="0">
                  <a:moveTo>
                    <a:pt x="22435" y="1"/>
                  </a:moveTo>
                  <a:cubicBezTo>
                    <a:pt x="15254" y="1"/>
                    <a:pt x="8038" y="2309"/>
                    <a:pt x="2706" y="7086"/>
                  </a:cubicBezTo>
                  <a:cubicBezTo>
                    <a:pt x="1763" y="8149"/>
                    <a:pt x="760" y="9213"/>
                    <a:pt x="0" y="10399"/>
                  </a:cubicBezTo>
                  <a:cubicBezTo>
                    <a:pt x="2584" y="7450"/>
                    <a:pt x="6444" y="5839"/>
                    <a:pt x="10305" y="5323"/>
                  </a:cubicBezTo>
                  <a:cubicBezTo>
                    <a:pt x="12066" y="4987"/>
                    <a:pt x="13836" y="4829"/>
                    <a:pt x="15601" y="4829"/>
                  </a:cubicBezTo>
                  <a:cubicBezTo>
                    <a:pt x="21815" y="4829"/>
                    <a:pt x="27961" y="6784"/>
                    <a:pt x="33405" y="9791"/>
                  </a:cubicBezTo>
                  <a:cubicBezTo>
                    <a:pt x="33436" y="9760"/>
                    <a:pt x="33466" y="9730"/>
                    <a:pt x="33496" y="9730"/>
                  </a:cubicBezTo>
                  <a:cubicBezTo>
                    <a:pt x="34530" y="9001"/>
                    <a:pt x="35624" y="8393"/>
                    <a:pt x="36688" y="7663"/>
                  </a:cubicBezTo>
                  <a:cubicBezTo>
                    <a:pt x="37934" y="6782"/>
                    <a:pt x="39241" y="5991"/>
                    <a:pt x="40518" y="5140"/>
                  </a:cubicBezTo>
                  <a:cubicBezTo>
                    <a:pt x="40366" y="5080"/>
                    <a:pt x="40244" y="4958"/>
                    <a:pt x="40153" y="4928"/>
                  </a:cubicBezTo>
                  <a:cubicBezTo>
                    <a:pt x="37691" y="3499"/>
                    <a:pt x="35168" y="2314"/>
                    <a:pt x="32463" y="1554"/>
                  </a:cubicBezTo>
                  <a:cubicBezTo>
                    <a:pt x="29266" y="524"/>
                    <a:pt x="25855" y="1"/>
                    <a:pt x="22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3"/>
            <p:cNvSpPr/>
            <p:nvPr/>
          </p:nvSpPr>
          <p:spPr>
            <a:xfrm>
              <a:off x="6101931" y="3656780"/>
              <a:ext cx="849764" cy="275938"/>
            </a:xfrm>
            <a:custGeom>
              <a:avLst/>
              <a:gdLst/>
              <a:ahLst/>
              <a:cxnLst/>
              <a:rect l="l" t="t" r="r" b="b"/>
              <a:pathLst>
                <a:path w="40610" h="13187" extrusionOk="0">
                  <a:moveTo>
                    <a:pt x="16266" y="0"/>
                  </a:moveTo>
                  <a:cubicBezTo>
                    <a:pt x="12305" y="0"/>
                    <a:pt x="8386" y="797"/>
                    <a:pt x="4773" y="2639"/>
                  </a:cubicBezTo>
                  <a:cubicBezTo>
                    <a:pt x="2919" y="3824"/>
                    <a:pt x="1095" y="5344"/>
                    <a:pt x="62" y="7320"/>
                  </a:cubicBezTo>
                  <a:cubicBezTo>
                    <a:pt x="31" y="7381"/>
                    <a:pt x="31" y="7411"/>
                    <a:pt x="1" y="7441"/>
                  </a:cubicBezTo>
                  <a:cubicBezTo>
                    <a:pt x="274" y="7558"/>
                    <a:pt x="559" y="7613"/>
                    <a:pt x="857" y="7613"/>
                  </a:cubicBezTo>
                  <a:cubicBezTo>
                    <a:pt x="1023" y="7613"/>
                    <a:pt x="1194" y="7596"/>
                    <a:pt x="1369" y="7563"/>
                  </a:cubicBezTo>
                  <a:cubicBezTo>
                    <a:pt x="2311" y="7198"/>
                    <a:pt x="2980" y="6469"/>
                    <a:pt x="3739" y="5891"/>
                  </a:cubicBezTo>
                  <a:cubicBezTo>
                    <a:pt x="4683" y="5271"/>
                    <a:pt x="5769" y="4675"/>
                    <a:pt x="6936" y="4675"/>
                  </a:cubicBezTo>
                  <a:cubicBezTo>
                    <a:pt x="7085" y="4675"/>
                    <a:pt x="7235" y="4685"/>
                    <a:pt x="7387" y="4706"/>
                  </a:cubicBezTo>
                  <a:cubicBezTo>
                    <a:pt x="8390" y="4827"/>
                    <a:pt x="9454" y="5071"/>
                    <a:pt x="10426" y="5405"/>
                  </a:cubicBezTo>
                  <a:cubicBezTo>
                    <a:pt x="10457" y="5405"/>
                    <a:pt x="10518" y="5435"/>
                    <a:pt x="10548" y="5466"/>
                  </a:cubicBezTo>
                  <a:cubicBezTo>
                    <a:pt x="12858" y="5982"/>
                    <a:pt x="15168" y="6438"/>
                    <a:pt x="17418" y="7137"/>
                  </a:cubicBezTo>
                  <a:cubicBezTo>
                    <a:pt x="24105" y="9174"/>
                    <a:pt x="31096" y="10511"/>
                    <a:pt x="37539" y="13186"/>
                  </a:cubicBezTo>
                  <a:cubicBezTo>
                    <a:pt x="37600" y="13034"/>
                    <a:pt x="37722" y="12913"/>
                    <a:pt x="37813" y="12791"/>
                  </a:cubicBezTo>
                  <a:cubicBezTo>
                    <a:pt x="38178" y="12335"/>
                    <a:pt x="38573" y="11910"/>
                    <a:pt x="38907" y="11423"/>
                  </a:cubicBezTo>
                  <a:cubicBezTo>
                    <a:pt x="39424" y="10663"/>
                    <a:pt x="40032" y="9995"/>
                    <a:pt x="40609" y="9296"/>
                  </a:cubicBezTo>
                  <a:cubicBezTo>
                    <a:pt x="38512" y="7685"/>
                    <a:pt x="36384" y="6134"/>
                    <a:pt x="34074" y="4858"/>
                  </a:cubicBezTo>
                  <a:cubicBezTo>
                    <a:pt x="28706" y="1933"/>
                    <a:pt x="22436" y="0"/>
                    <a:pt x="16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3"/>
            <p:cNvSpPr/>
            <p:nvPr/>
          </p:nvSpPr>
          <p:spPr>
            <a:xfrm>
              <a:off x="5285270" y="3514176"/>
              <a:ext cx="700925" cy="227099"/>
            </a:xfrm>
            <a:custGeom>
              <a:avLst/>
              <a:gdLst/>
              <a:ahLst/>
              <a:cxnLst/>
              <a:rect l="l" t="t" r="r" b="b"/>
              <a:pathLst>
                <a:path w="33497" h="10853" extrusionOk="0">
                  <a:moveTo>
                    <a:pt x="2061" y="1"/>
                  </a:moveTo>
                  <a:cubicBezTo>
                    <a:pt x="1518" y="1"/>
                    <a:pt x="1009" y="150"/>
                    <a:pt x="609" y="639"/>
                  </a:cubicBezTo>
                  <a:cubicBezTo>
                    <a:pt x="335" y="1125"/>
                    <a:pt x="1" y="1764"/>
                    <a:pt x="578" y="2159"/>
                  </a:cubicBezTo>
                  <a:cubicBezTo>
                    <a:pt x="3648" y="3891"/>
                    <a:pt x="7387" y="3891"/>
                    <a:pt x="10700" y="4955"/>
                  </a:cubicBezTo>
                  <a:cubicBezTo>
                    <a:pt x="18360" y="6749"/>
                    <a:pt x="25928" y="8907"/>
                    <a:pt x="33497" y="10852"/>
                  </a:cubicBezTo>
                  <a:cubicBezTo>
                    <a:pt x="33436" y="9879"/>
                    <a:pt x="33375" y="8816"/>
                    <a:pt x="32767" y="8025"/>
                  </a:cubicBezTo>
                  <a:cubicBezTo>
                    <a:pt x="32372" y="7843"/>
                    <a:pt x="31977" y="7691"/>
                    <a:pt x="31582" y="7630"/>
                  </a:cubicBezTo>
                  <a:cubicBezTo>
                    <a:pt x="24773" y="5685"/>
                    <a:pt x="17934" y="3800"/>
                    <a:pt x="11095" y="2037"/>
                  </a:cubicBezTo>
                  <a:cubicBezTo>
                    <a:pt x="8694" y="1308"/>
                    <a:pt x="6262" y="670"/>
                    <a:pt x="3800" y="274"/>
                  </a:cubicBezTo>
                  <a:cubicBezTo>
                    <a:pt x="3240" y="165"/>
                    <a:pt x="2631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3"/>
            <p:cNvSpPr/>
            <p:nvPr/>
          </p:nvSpPr>
          <p:spPr>
            <a:xfrm>
              <a:off x="6241228" y="3780677"/>
              <a:ext cx="681841" cy="222182"/>
            </a:xfrm>
            <a:custGeom>
              <a:avLst/>
              <a:gdLst/>
              <a:ahLst/>
              <a:cxnLst/>
              <a:rect l="l" t="t" r="r" b="b"/>
              <a:pathLst>
                <a:path w="32585" h="10618" extrusionOk="0">
                  <a:moveTo>
                    <a:pt x="3405" y="1"/>
                  </a:moveTo>
                  <a:cubicBezTo>
                    <a:pt x="3314" y="1"/>
                    <a:pt x="3253" y="1"/>
                    <a:pt x="3192" y="31"/>
                  </a:cubicBezTo>
                  <a:lnTo>
                    <a:pt x="2918" y="31"/>
                  </a:lnTo>
                  <a:cubicBezTo>
                    <a:pt x="2827" y="31"/>
                    <a:pt x="2736" y="61"/>
                    <a:pt x="2645" y="61"/>
                  </a:cubicBezTo>
                  <a:cubicBezTo>
                    <a:pt x="1490" y="457"/>
                    <a:pt x="821" y="1520"/>
                    <a:pt x="0" y="2341"/>
                  </a:cubicBezTo>
                  <a:cubicBezTo>
                    <a:pt x="61" y="2341"/>
                    <a:pt x="152" y="2371"/>
                    <a:pt x="213" y="2371"/>
                  </a:cubicBezTo>
                  <a:cubicBezTo>
                    <a:pt x="1611" y="2736"/>
                    <a:pt x="3040" y="2949"/>
                    <a:pt x="4408" y="3375"/>
                  </a:cubicBezTo>
                  <a:cubicBezTo>
                    <a:pt x="9757" y="4621"/>
                    <a:pt x="14955" y="6414"/>
                    <a:pt x="20305" y="7721"/>
                  </a:cubicBezTo>
                  <a:cubicBezTo>
                    <a:pt x="22493" y="8359"/>
                    <a:pt x="24621" y="9089"/>
                    <a:pt x="26840" y="9666"/>
                  </a:cubicBezTo>
                  <a:cubicBezTo>
                    <a:pt x="28116" y="10001"/>
                    <a:pt x="29393" y="10457"/>
                    <a:pt x="30700" y="10609"/>
                  </a:cubicBezTo>
                  <a:cubicBezTo>
                    <a:pt x="30780" y="10614"/>
                    <a:pt x="30863" y="10618"/>
                    <a:pt x="30948" y="10618"/>
                  </a:cubicBezTo>
                  <a:cubicBezTo>
                    <a:pt x="31312" y="10618"/>
                    <a:pt x="31700" y="10551"/>
                    <a:pt x="31946" y="10305"/>
                  </a:cubicBezTo>
                  <a:cubicBezTo>
                    <a:pt x="32433" y="9849"/>
                    <a:pt x="32585" y="9089"/>
                    <a:pt x="32250" y="8542"/>
                  </a:cubicBezTo>
                  <a:cubicBezTo>
                    <a:pt x="31825" y="8055"/>
                    <a:pt x="31156" y="7964"/>
                    <a:pt x="30609" y="7721"/>
                  </a:cubicBezTo>
                  <a:cubicBezTo>
                    <a:pt x="27721" y="6688"/>
                    <a:pt x="24864" y="5593"/>
                    <a:pt x="21855" y="4925"/>
                  </a:cubicBezTo>
                  <a:cubicBezTo>
                    <a:pt x="15867" y="3162"/>
                    <a:pt x="9818" y="1520"/>
                    <a:pt x="3769" y="61"/>
                  </a:cubicBezTo>
                  <a:lnTo>
                    <a:pt x="3739" y="61"/>
                  </a:lnTo>
                  <a:cubicBezTo>
                    <a:pt x="3709" y="61"/>
                    <a:pt x="3709" y="31"/>
                    <a:pt x="3709" y="31"/>
                  </a:cubicBezTo>
                  <a:lnTo>
                    <a:pt x="3557" y="31"/>
                  </a:lnTo>
                  <a:cubicBezTo>
                    <a:pt x="3496" y="31"/>
                    <a:pt x="3435" y="1"/>
                    <a:pt x="3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5278908" y="3089964"/>
              <a:ext cx="1731293" cy="924174"/>
            </a:xfrm>
            <a:custGeom>
              <a:avLst/>
              <a:gdLst/>
              <a:ahLst/>
              <a:cxnLst/>
              <a:rect l="l" t="t" r="r" b="b"/>
              <a:pathLst>
                <a:path w="82738" h="44166" extrusionOk="0">
                  <a:moveTo>
                    <a:pt x="13344" y="578"/>
                  </a:moveTo>
                  <a:lnTo>
                    <a:pt x="13344" y="578"/>
                  </a:lnTo>
                  <a:cubicBezTo>
                    <a:pt x="15746" y="730"/>
                    <a:pt x="17995" y="1581"/>
                    <a:pt x="20214" y="2462"/>
                  </a:cubicBezTo>
                  <a:cubicBezTo>
                    <a:pt x="26658" y="5228"/>
                    <a:pt x="32190" y="9879"/>
                    <a:pt x="35716" y="15988"/>
                  </a:cubicBezTo>
                  <a:cubicBezTo>
                    <a:pt x="38299" y="20395"/>
                    <a:pt x="40397" y="25563"/>
                    <a:pt x="39819" y="30730"/>
                  </a:cubicBezTo>
                  <a:cubicBezTo>
                    <a:pt x="39637" y="29332"/>
                    <a:pt x="39333" y="27934"/>
                    <a:pt x="38755" y="26627"/>
                  </a:cubicBezTo>
                  <a:cubicBezTo>
                    <a:pt x="34865" y="16809"/>
                    <a:pt x="25412" y="10395"/>
                    <a:pt x="15411" y="7812"/>
                  </a:cubicBezTo>
                  <a:cubicBezTo>
                    <a:pt x="15229" y="7356"/>
                    <a:pt x="15047" y="6930"/>
                    <a:pt x="14895" y="6474"/>
                  </a:cubicBezTo>
                  <a:cubicBezTo>
                    <a:pt x="14317" y="4559"/>
                    <a:pt x="14074" y="2462"/>
                    <a:pt x="13344" y="578"/>
                  </a:cubicBezTo>
                  <a:close/>
                  <a:moveTo>
                    <a:pt x="64493" y="17450"/>
                  </a:moveTo>
                  <a:cubicBezTo>
                    <a:pt x="67625" y="17450"/>
                    <a:pt x="70761" y="17919"/>
                    <a:pt x="73771" y="18845"/>
                  </a:cubicBezTo>
                  <a:cubicBezTo>
                    <a:pt x="76446" y="19636"/>
                    <a:pt x="78999" y="20821"/>
                    <a:pt x="81431" y="22189"/>
                  </a:cubicBezTo>
                  <a:cubicBezTo>
                    <a:pt x="81522" y="22219"/>
                    <a:pt x="81613" y="22280"/>
                    <a:pt x="81704" y="22341"/>
                  </a:cubicBezTo>
                  <a:cubicBezTo>
                    <a:pt x="80732" y="23101"/>
                    <a:pt x="79698" y="23800"/>
                    <a:pt x="78726" y="24529"/>
                  </a:cubicBezTo>
                  <a:cubicBezTo>
                    <a:pt x="78604" y="24620"/>
                    <a:pt x="78482" y="24742"/>
                    <a:pt x="78391" y="24833"/>
                  </a:cubicBezTo>
                  <a:cubicBezTo>
                    <a:pt x="77084" y="24164"/>
                    <a:pt x="75777" y="23557"/>
                    <a:pt x="74349" y="23161"/>
                  </a:cubicBezTo>
                  <a:cubicBezTo>
                    <a:pt x="70670" y="21797"/>
                    <a:pt x="66738" y="21110"/>
                    <a:pt x="62807" y="21110"/>
                  </a:cubicBezTo>
                  <a:cubicBezTo>
                    <a:pt x="57806" y="21110"/>
                    <a:pt x="52806" y="22222"/>
                    <a:pt x="48330" y="24468"/>
                  </a:cubicBezTo>
                  <a:cubicBezTo>
                    <a:pt x="45290" y="25958"/>
                    <a:pt x="42524" y="27964"/>
                    <a:pt x="40549" y="30760"/>
                  </a:cubicBezTo>
                  <a:cubicBezTo>
                    <a:pt x="40488" y="30852"/>
                    <a:pt x="40397" y="30973"/>
                    <a:pt x="40336" y="31095"/>
                  </a:cubicBezTo>
                  <a:cubicBezTo>
                    <a:pt x="42281" y="25927"/>
                    <a:pt x="47084" y="22219"/>
                    <a:pt x="52038" y="20091"/>
                  </a:cubicBezTo>
                  <a:cubicBezTo>
                    <a:pt x="55965" y="18321"/>
                    <a:pt x="60226" y="17450"/>
                    <a:pt x="64493" y="17450"/>
                  </a:cubicBezTo>
                  <a:close/>
                  <a:moveTo>
                    <a:pt x="2343" y="20285"/>
                  </a:moveTo>
                  <a:cubicBezTo>
                    <a:pt x="2920" y="20285"/>
                    <a:pt x="3537" y="20453"/>
                    <a:pt x="4104" y="20547"/>
                  </a:cubicBezTo>
                  <a:cubicBezTo>
                    <a:pt x="6566" y="20943"/>
                    <a:pt x="8998" y="21581"/>
                    <a:pt x="11399" y="22310"/>
                  </a:cubicBezTo>
                  <a:cubicBezTo>
                    <a:pt x="18238" y="24073"/>
                    <a:pt x="25077" y="25958"/>
                    <a:pt x="31886" y="27903"/>
                  </a:cubicBezTo>
                  <a:cubicBezTo>
                    <a:pt x="32281" y="27994"/>
                    <a:pt x="32676" y="28116"/>
                    <a:pt x="33071" y="28298"/>
                  </a:cubicBezTo>
                  <a:cubicBezTo>
                    <a:pt x="33679" y="29089"/>
                    <a:pt x="33740" y="30152"/>
                    <a:pt x="33801" y="31155"/>
                  </a:cubicBezTo>
                  <a:cubicBezTo>
                    <a:pt x="26202" y="29180"/>
                    <a:pt x="18664" y="27022"/>
                    <a:pt x="11004" y="25259"/>
                  </a:cubicBezTo>
                  <a:lnTo>
                    <a:pt x="11004" y="25228"/>
                  </a:lnTo>
                  <a:cubicBezTo>
                    <a:pt x="7691" y="24164"/>
                    <a:pt x="3952" y="24164"/>
                    <a:pt x="882" y="22432"/>
                  </a:cubicBezTo>
                  <a:cubicBezTo>
                    <a:pt x="305" y="22037"/>
                    <a:pt x="609" y="21398"/>
                    <a:pt x="913" y="20912"/>
                  </a:cubicBezTo>
                  <a:cubicBezTo>
                    <a:pt x="1308" y="20429"/>
                    <a:pt x="1808" y="20285"/>
                    <a:pt x="2343" y="20285"/>
                  </a:cubicBezTo>
                  <a:close/>
                  <a:moveTo>
                    <a:pt x="62738" y="21686"/>
                  </a:moveTo>
                  <a:cubicBezTo>
                    <a:pt x="66158" y="21686"/>
                    <a:pt x="69571" y="22213"/>
                    <a:pt x="72768" y="23253"/>
                  </a:cubicBezTo>
                  <a:cubicBezTo>
                    <a:pt x="75473" y="24013"/>
                    <a:pt x="77996" y="25198"/>
                    <a:pt x="80458" y="26627"/>
                  </a:cubicBezTo>
                  <a:cubicBezTo>
                    <a:pt x="80549" y="26657"/>
                    <a:pt x="80701" y="26748"/>
                    <a:pt x="80823" y="26839"/>
                  </a:cubicBezTo>
                  <a:cubicBezTo>
                    <a:pt x="79546" y="27690"/>
                    <a:pt x="78239" y="28481"/>
                    <a:pt x="76993" y="29362"/>
                  </a:cubicBezTo>
                  <a:cubicBezTo>
                    <a:pt x="75929" y="30061"/>
                    <a:pt x="74835" y="30700"/>
                    <a:pt x="73801" y="31399"/>
                  </a:cubicBezTo>
                  <a:cubicBezTo>
                    <a:pt x="73771" y="31429"/>
                    <a:pt x="73741" y="31459"/>
                    <a:pt x="73710" y="31490"/>
                  </a:cubicBezTo>
                  <a:cubicBezTo>
                    <a:pt x="68245" y="28472"/>
                    <a:pt x="62075" y="26513"/>
                    <a:pt x="55837" y="26513"/>
                  </a:cubicBezTo>
                  <a:cubicBezTo>
                    <a:pt x="54095" y="26513"/>
                    <a:pt x="52348" y="26666"/>
                    <a:pt x="50610" y="26991"/>
                  </a:cubicBezTo>
                  <a:cubicBezTo>
                    <a:pt x="46749" y="27538"/>
                    <a:pt x="42919" y="29149"/>
                    <a:pt x="40336" y="32098"/>
                  </a:cubicBezTo>
                  <a:cubicBezTo>
                    <a:pt x="41065" y="30882"/>
                    <a:pt x="42068" y="29848"/>
                    <a:pt x="43011" y="28785"/>
                  </a:cubicBezTo>
                  <a:cubicBezTo>
                    <a:pt x="48343" y="24008"/>
                    <a:pt x="55558" y="21686"/>
                    <a:pt x="62738" y="21686"/>
                  </a:cubicBezTo>
                  <a:close/>
                  <a:moveTo>
                    <a:pt x="5776" y="7143"/>
                  </a:moveTo>
                  <a:cubicBezTo>
                    <a:pt x="5928" y="7143"/>
                    <a:pt x="6080" y="7173"/>
                    <a:pt x="6262" y="7173"/>
                  </a:cubicBezTo>
                  <a:cubicBezTo>
                    <a:pt x="6371" y="7172"/>
                    <a:pt x="6479" y="7171"/>
                    <a:pt x="6588" y="7171"/>
                  </a:cubicBezTo>
                  <a:cubicBezTo>
                    <a:pt x="9065" y="7171"/>
                    <a:pt x="11566" y="7502"/>
                    <a:pt x="13983" y="8055"/>
                  </a:cubicBezTo>
                  <a:cubicBezTo>
                    <a:pt x="21247" y="9635"/>
                    <a:pt x="27934" y="13283"/>
                    <a:pt x="33071" y="18602"/>
                  </a:cubicBezTo>
                  <a:cubicBezTo>
                    <a:pt x="36384" y="22371"/>
                    <a:pt x="39090" y="27052"/>
                    <a:pt x="39394" y="32128"/>
                  </a:cubicBezTo>
                  <a:cubicBezTo>
                    <a:pt x="39363" y="32280"/>
                    <a:pt x="39302" y="32432"/>
                    <a:pt x="39272" y="32554"/>
                  </a:cubicBezTo>
                  <a:cubicBezTo>
                    <a:pt x="39242" y="32159"/>
                    <a:pt x="39181" y="31824"/>
                    <a:pt x="39150" y="31642"/>
                  </a:cubicBezTo>
                  <a:cubicBezTo>
                    <a:pt x="38846" y="29605"/>
                    <a:pt x="38056" y="27660"/>
                    <a:pt x="36719" y="26110"/>
                  </a:cubicBezTo>
                  <a:cubicBezTo>
                    <a:pt x="34105" y="23192"/>
                    <a:pt x="31156" y="20517"/>
                    <a:pt x="27600" y="18815"/>
                  </a:cubicBezTo>
                  <a:cubicBezTo>
                    <a:pt x="22098" y="16322"/>
                    <a:pt x="16080" y="14803"/>
                    <a:pt x="10062" y="14772"/>
                  </a:cubicBezTo>
                  <a:cubicBezTo>
                    <a:pt x="9423" y="14742"/>
                    <a:pt x="8785" y="14742"/>
                    <a:pt x="8147" y="14742"/>
                  </a:cubicBezTo>
                  <a:cubicBezTo>
                    <a:pt x="8147" y="14742"/>
                    <a:pt x="8147" y="14711"/>
                    <a:pt x="8147" y="14711"/>
                  </a:cubicBezTo>
                  <a:cubicBezTo>
                    <a:pt x="7995" y="14286"/>
                    <a:pt x="7843" y="13860"/>
                    <a:pt x="7691" y="13404"/>
                  </a:cubicBezTo>
                  <a:cubicBezTo>
                    <a:pt x="7053" y="11307"/>
                    <a:pt x="6505" y="9210"/>
                    <a:pt x="5776" y="7143"/>
                  </a:cubicBezTo>
                  <a:close/>
                  <a:moveTo>
                    <a:pt x="8770" y="15327"/>
                  </a:moveTo>
                  <a:cubicBezTo>
                    <a:pt x="10009" y="15327"/>
                    <a:pt x="11247" y="15365"/>
                    <a:pt x="12493" y="15411"/>
                  </a:cubicBezTo>
                  <a:cubicBezTo>
                    <a:pt x="20031" y="16231"/>
                    <a:pt x="27904" y="18298"/>
                    <a:pt x="33558" y="23648"/>
                  </a:cubicBezTo>
                  <a:cubicBezTo>
                    <a:pt x="34773" y="24924"/>
                    <a:pt x="36141" y="26110"/>
                    <a:pt x="37114" y="27569"/>
                  </a:cubicBezTo>
                  <a:cubicBezTo>
                    <a:pt x="38299" y="29514"/>
                    <a:pt x="38877" y="31915"/>
                    <a:pt x="38694" y="34195"/>
                  </a:cubicBezTo>
                  <a:cubicBezTo>
                    <a:pt x="37965" y="33678"/>
                    <a:pt x="37387" y="32827"/>
                    <a:pt x="37114" y="31976"/>
                  </a:cubicBezTo>
                  <a:cubicBezTo>
                    <a:pt x="36567" y="30244"/>
                    <a:pt x="35716" y="28268"/>
                    <a:pt x="33831" y="27721"/>
                  </a:cubicBezTo>
                  <a:cubicBezTo>
                    <a:pt x="33642" y="27673"/>
                    <a:pt x="33323" y="27571"/>
                    <a:pt x="33077" y="27571"/>
                  </a:cubicBezTo>
                  <a:cubicBezTo>
                    <a:pt x="33007" y="27571"/>
                    <a:pt x="32943" y="27579"/>
                    <a:pt x="32889" y="27599"/>
                  </a:cubicBezTo>
                  <a:cubicBezTo>
                    <a:pt x="32828" y="27569"/>
                    <a:pt x="32767" y="27538"/>
                    <a:pt x="32707" y="27508"/>
                  </a:cubicBezTo>
                  <a:cubicBezTo>
                    <a:pt x="24348" y="25198"/>
                    <a:pt x="16019" y="22827"/>
                    <a:pt x="7600" y="20699"/>
                  </a:cubicBezTo>
                  <a:cubicBezTo>
                    <a:pt x="6323" y="20335"/>
                    <a:pt x="5046" y="20122"/>
                    <a:pt x="3739" y="19879"/>
                  </a:cubicBezTo>
                  <a:cubicBezTo>
                    <a:pt x="3739" y="19879"/>
                    <a:pt x="3739" y="19879"/>
                    <a:pt x="3739" y="19848"/>
                  </a:cubicBezTo>
                  <a:cubicBezTo>
                    <a:pt x="3435" y="18450"/>
                    <a:pt x="3314" y="16991"/>
                    <a:pt x="3071" y="15563"/>
                  </a:cubicBezTo>
                  <a:cubicBezTo>
                    <a:pt x="3739" y="15532"/>
                    <a:pt x="4408" y="15502"/>
                    <a:pt x="5046" y="15471"/>
                  </a:cubicBezTo>
                  <a:cubicBezTo>
                    <a:pt x="6293" y="15365"/>
                    <a:pt x="7531" y="15327"/>
                    <a:pt x="8770" y="15327"/>
                  </a:cubicBezTo>
                  <a:close/>
                  <a:moveTo>
                    <a:pt x="33740" y="28298"/>
                  </a:moveTo>
                  <a:lnTo>
                    <a:pt x="33740" y="28298"/>
                  </a:lnTo>
                  <a:cubicBezTo>
                    <a:pt x="36719" y="29271"/>
                    <a:pt x="35989" y="33861"/>
                    <a:pt x="38998" y="35016"/>
                  </a:cubicBezTo>
                  <a:cubicBezTo>
                    <a:pt x="39406" y="35140"/>
                    <a:pt x="39866" y="35274"/>
                    <a:pt x="40317" y="35274"/>
                  </a:cubicBezTo>
                  <a:cubicBezTo>
                    <a:pt x="40639" y="35274"/>
                    <a:pt x="40956" y="35206"/>
                    <a:pt x="41248" y="35016"/>
                  </a:cubicBezTo>
                  <a:cubicBezTo>
                    <a:pt x="42646" y="34256"/>
                    <a:pt x="43679" y="32979"/>
                    <a:pt x="45199" y="32493"/>
                  </a:cubicBezTo>
                  <a:cubicBezTo>
                    <a:pt x="45562" y="32379"/>
                    <a:pt x="45930" y="32334"/>
                    <a:pt x="46300" y="32334"/>
                  </a:cubicBezTo>
                  <a:cubicBezTo>
                    <a:pt x="46921" y="32334"/>
                    <a:pt x="47550" y="32462"/>
                    <a:pt x="48178" y="32614"/>
                  </a:cubicBezTo>
                  <a:cubicBezTo>
                    <a:pt x="48148" y="32645"/>
                    <a:pt x="48117" y="32645"/>
                    <a:pt x="48087" y="32645"/>
                  </a:cubicBezTo>
                  <a:cubicBezTo>
                    <a:pt x="48087" y="32645"/>
                    <a:pt x="48087" y="32675"/>
                    <a:pt x="48087" y="32675"/>
                  </a:cubicBezTo>
                  <a:lnTo>
                    <a:pt x="48117" y="32675"/>
                  </a:lnTo>
                  <a:cubicBezTo>
                    <a:pt x="47084" y="33131"/>
                    <a:pt x="46293" y="34195"/>
                    <a:pt x="45503" y="34985"/>
                  </a:cubicBezTo>
                  <a:cubicBezTo>
                    <a:pt x="44212" y="36359"/>
                    <a:pt x="42449" y="37708"/>
                    <a:pt x="40484" y="37708"/>
                  </a:cubicBezTo>
                  <a:cubicBezTo>
                    <a:pt x="40275" y="37708"/>
                    <a:pt x="40063" y="37692"/>
                    <a:pt x="39849" y="37660"/>
                  </a:cubicBezTo>
                  <a:lnTo>
                    <a:pt x="39880" y="37660"/>
                  </a:lnTo>
                  <a:cubicBezTo>
                    <a:pt x="37357" y="37387"/>
                    <a:pt x="35169" y="35320"/>
                    <a:pt x="34591" y="32858"/>
                  </a:cubicBezTo>
                  <a:cubicBezTo>
                    <a:pt x="34196" y="31368"/>
                    <a:pt x="34530" y="29636"/>
                    <a:pt x="33740" y="28298"/>
                  </a:cubicBezTo>
                  <a:close/>
                  <a:moveTo>
                    <a:pt x="55578" y="27081"/>
                  </a:moveTo>
                  <a:cubicBezTo>
                    <a:pt x="61757" y="27081"/>
                    <a:pt x="68028" y="29016"/>
                    <a:pt x="73406" y="31946"/>
                  </a:cubicBezTo>
                  <a:cubicBezTo>
                    <a:pt x="75716" y="33192"/>
                    <a:pt x="77844" y="34773"/>
                    <a:pt x="79941" y="36353"/>
                  </a:cubicBezTo>
                  <a:cubicBezTo>
                    <a:pt x="79364" y="37083"/>
                    <a:pt x="78756" y="37751"/>
                    <a:pt x="78270" y="38511"/>
                  </a:cubicBezTo>
                  <a:cubicBezTo>
                    <a:pt x="77905" y="38998"/>
                    <a:pt x="77540" y="39423"/>
                    <a:pt x="77145" y="39879"/>
                  </a:cubicBezTo>
                  <a:cubicBezTo>
                    <a:pt x="77054" y="40001"/>
                    <a:pt x="76932" y="40122"/>
                    <a:pt x="76871" y="40274"/>
                  </a:cubicBezTo>
                  <a:cubicBezTo>
                    <a:pt x="70428" y="37599"/>
                    <a:pt x="63437" y="36262"/>
                    <a:pt x="56780" y="34225"/>
                  </a:cubicBezTo>
                  <a:cubicBezTo>
                    <a:pt x="54500" y="33526"/>
                    <a:pt x="52160" y="33070"/>
                    <a:pt x="49850" y="32523"/>
                  </a:cubicBezTo>
                  <a:cubicBezTo>
                    <a:pt x="49819" y="32523"/>
                    <a:pt x="49789" y="32493"/>
                    <a:pt x="49758" y="32462"/>
                  </a:cubicBezTo>
                  <a:cubicBezTo>
                    <a:pt x="48786" y="32159"/>
                    <a:pt x="47752" y="31915"/>
                    <a:pt x="46719" y="31763"/>
                  </a:cubicBezTo>
                  <a:cubicBezTo>
                    <a:pt x="46589" y="31749"/>
                    <a:pt x="46460" y="31742"/>
                    <a:pt x="46332" y="31742"/>
                  </a:cubicBezTo>
                  <a:cubicBezTo>
                    <a:pt x="45141" y="31742"/>
                    <a:pt x="44032" y="32348"/>
                    <a:pt x="43071" y="32979"/>
                  </a:cubicBezTo>
                  <a:cubicBezTo>
                    <a:pt x="42312" y="33557"/>
                    <a:pt x="41643" y="34286"/>
                    <a:pt x="40731" y="34651"/>
                  </a:cubicBezTo>
                  <a:cubicBezTo>
                    <a:pt x="40565" y="34680"/>
                    <a:pt x="40406" y="34694"/>
                    <a:pt x="40252" y="34694"/>
                  </a:cubicBezTo>
                  <a:cubicBezTo>
                    <a:pt x="39925" y="34694"/>
                    <a:pt x="39622" y="34633"/>
                    <a:pt x="39333" y="34529"/>
                  </a:cubicBezTo>
                  <a:cubicBezTo>
                    <a:pt x="39363" y="34499"/>
                    <a:pt x="39363" y="34438"/>
                    <a:pt x="39394" y="34408"/>
                  </a:cubicBezTo>
                  <a:cubicBezTo>
                    <a:pt x="40427" y="32432"/>
                    <a:pt x="42251" y="30912"/>
                    <a:pt x="44105" y="29696"/>
                  </a:cubicBezTo>
                  <a:cubicBezTo>
                    <a:pt x="47720" y="27871"/>
                    <a:pt x="51630" y="27081"/>
                    <a:pt x="55578" y="27081"/>
                  </a:cubicBezTo>
                  <a:close/>
                  <a:moveTo>
                    <a:pt x="49394" y="33010"/>
                  </a:moveTo>
                  <a:cubicBezTo>
                    <a:pt x="49455" y="33010"/>
                    <a:pt x="49485" y="33010"/>
                    <a:pt x="49546" y="33040"/>
                  </a:cubicBezTo>
                  <a:cubicBezTo>
                    <a:pt x="49607" y="33040"/>
                    <a:pt x="49667" y="33040"/>
                    <a:pt x="49728" y="33070"/>
                  </a:cubicBezTo>
                  <a:cubicBezTo>
                    <a:pt x="55807" y="34529"/>
                    <a:pt x="61826" y="36171"/>
                    <a:pt x="67844" y="37934"/>
                  </a:cubicBezTo>
                  <a:cubicBezTo>
                    <a:pt x="70853" y="38602"/>
                    <a:pt x="73710" y="39697"/>
                    <a:pt x="76598" y="40730"/>
                  </a:cubicBezTo>
                  <a:cubicBezTo>
                    <a:pt x="77145" y="40973"/>
                    <a:pt x="77814" y="41064"/>
                    <a:pt x="78239" y="41551"/>
                  </a:cubicBezTo>
                  <a:cubicBezTo>
                    <a:pt x="78574" y="42098"/>
                    <a:pt x="78422" y="42858"/>
                    <a:pt x="77935" y="43314"/>
                  </a:cubicBezTo>
                  <a:cubicBezTo>
                    <a:pt x="77690" y="43534"/>
                    <a:pt x="77307" y="43597"/>
                    <a:pt x="76944" y="43597"/>
                  </a:cubicBezTo>
                  <a:cubicBezTo>
                    <a:pt x="76857" y="43597"/>
                    <a:pt x="76772" y="43593"/>
                    <a:pt x="76689" y="43587"/>
                  </a:cubicBezTo>
                  <a:cubicBezTo>
                    <a:pt x="75382" y="43466"/>
                    <a:pt x="74105" y="43010"/>
                    <a:pt x="72829" y="42645"/>
                  </a:cubicBezTo>
                  <a:cubicBezTo>
                    <a:pt x="70610" y="42098"/>
                    <a:pt x="68482" y="41368"/>
                    <a:pt x="66294" y="40700"/>
                  </a:cubicBezTo>
                  <a:cubicBezTo>
                    <a:pt x="60944" y="39423"/>
                    <a:pt x="55746" y="37630"/>
                    <a:pt x="50397" y="36353"/>
                  </a:cubicBezTo>
                  <a:cubicBezTo>
                    <a:pt x="48999" y="35958"/>
                    <a:pt x="47600" y="35745"/>
                    <a:pt x="46202" y="35380"/>
                  </a:cubicBezTo>
                  <a:cubicBezTo>
                    <a:pt x="46141" y="35380"/>
                    <a:pt x="46050" y="35350"/>
                    <a:pt x="45959" y="35350"/>
                  </a:cubicBezTo>
                  <a:cubicBezTo>
                    <a:pt x="46810" y="34529"/>
                    <a:pt x="47479" y="33466"/>
                    <a:pt x="48634" y="33070"/>
                  </a:cubicBezTo>
                  <a:cubicBezTo>
                    <a:pt x="48725" y="33040"/>
                    <a:pt x="48816" y="33040"/>
                    <a:pt x="48907" y="33040"/>
                  </a:cubicBezTo>
                  <a:lnTo>
                    <a:pt x="48938" y="33040"/>
                  </a:lnTo>
                  <a:cubicBezTo>
                    <a:pt x="48999" y="33010"/>
                    <a:pt x="49090" y="33010"/>
                    <a:pt x="49151" y="33010"/>
                  </a:cubicBezTo>
                  <a:close/>
                  <a:moveTo>
                    <a:pt x="13800" y="0"/>
                  </a:moveTo>
                  <a:cubicBezTo>
                    <a:pt x="13770" y="0"/>
                    <a:pt x="13770" y="30"/>
                    <a:pt x="13740" y="30"/>
                  </a:cubicBezTo>
                  <a:cubicBezTo>
                    <a:pt x="13648" y="30"/>
                    <a:pt x="13557" y="30"/>
                    <a:pt x="13466" y="61"/>
                  </a:cubicBezTo>
                  <a:lnTo>
                    <a:pt x="13101" y="61"/>
                  </a:lnTo>
                  <a:cubicBezTo>
                    <a:pt x="12919" y="91"/>
                    <a:pt x="12737" y="122"/>
                    <a:pt x="12585" y="122"/>
                  </a:cubicBezTo>
                  <a:cubicBezTo>
                    <a:pt x="13618" y="2492"/>
                    <a:pt x="13800" y="5228"/>
                    <a:pt x="14743" y="7660"/>
                  </a:cubicBezTo>
                  <a:cubicBezTo>
                    <a:pt x="13800" y="7417"/>
                    <a:pt x="12858" y="7234"/>
                    <a:pt x="11916" y="7082"/>
                  </a:cubicBezTo>
                  <a:cubicBezTo>
                    <a:pt x="10253" y="6800"/>
                    <a:pt x="8589" y="6623"/>
                    <a:pt x="6902" y="6623"/>
                  </a:cubicBezTo>
                  <a:cubicBezTo>
                    <a:pt x="6770" y="6623"/>
                    <a:pt x="6638" y="6624"/>
                    <a:pt x="6505" y="6626"/>
                  </a:cubicBezTo>
                  <a:cubicBezTo>
                    <a:pt x="6470" y="6635"/>
                    <a:pt x="6424" y="6639"/>
                    <a:pt x="6370" y="6639"/>
                  </a:cubicBezTo>
                  <a:cubicBezTo>
                    <a:pt x="6241" y="6639"/>
                    <a:pt x="6069" y="6617"/>
                    <a:pt x="5897" y="6596"/>
                  </a:cubicBezTo>
                  <a:lnTo>
                    <a:pt x="5077" y="6596"/>
                  </a:lnTo>
                  <a:cubicBezTo>
                    <a:pt x="5077" y="6626"/>
                    <a:pt x="5077" y="6626"/>
                    <a:pt x="5077" y="6626"/>
                  </a:cubicBezTo>
                  <a:cubicBezTo>
                    <a:pt x="5107" y="6778"/>
                    <a:pt x="5138" y="6930"/>
                    <a:pt x="5168" y="7052"/>
                  </a:cubicBezTo>
                  <a:cubicBezTo>
                    <a:pt x="5168" y="7052"/>
                    <a:pt x="5168" y="7082"/>
                    <a:pt x="5168" y="7082"/>
                  </a:cubicBezTo>
                  <a:cubicBezTo>
                    <a:pt x="5168" y="7113"/>
                    <a:pt x="5168" y="7113"/>
                    <a:pt x="5198" y="7143"/>
                  </a:cubicBezTo>
                  <a:cubicBezTo>
                    <a:pt x="6080" y="9666"/>
                    <a:pt x="6688" y="12280"/>
                    <a:pt x="7600" y="14772"/>
                  </a:cubicBezTo>
                  <a:cubicBezTo>
                    <a:pt x="6080" y="14833"/>
                    <a:pt x="4530" y="14955"/>
                    <a:pt x="3010" y="15015"/>
                  </a:cubicBezTo>
                  <a:lnTo>
                    <a:pt x="3010" y="14985"/>
                  </a:lnTo>
                  <a:cubicBezTo>
                    <a:pt x="2888" y="15015"/>
                    <a:pt x="2767" y="15015"/>
                    <a:pt x="2645" y="15015"/>
                  </a:cubicBezTo>
                  <a:lnTo>
                    <a:pt x="2432" y="15015"/>
                  </a:lnTo>
                  <a:cubicBezTo>
                    <a:pt x="2432" y="15046"/>
                    <a:pt x="2432" y="15076"/>
                    <a:pt x="2432" y="15107"/>
                  </a:cubicBezTo>
                  <a:cubicBezTo>
                    <a:pt x="2463" y="15228"/>
                    <a:pt x="2463" y="15380"/>
                    <a:pt x="2493" y="15502"/>
                  </a:cubicBezTo>
                  <a:cubicBezTo>
                    <a:pt x="2493" y="15532"/>
                    <a:pt x="2493" y="15563"/>
                    <a:pt x="2524" y="15593"/>
                  </a:cubicBezTo>
                  <a:cubicBezTo>
                    <a:pt x="2584" y="15897"/>
                    <a:pt x="2645" y="16201"/>
                    <a:pt x="2676" y="16535"/>
                  </a:cubicBezTo>
                  <a:cubicBezTo>
                    <a:pt x="2858" y="17629"/>
                    <a:pt x="2949" y="18724"/>
                    <a:pt x="3192" y="19788"/>
                  </a:cubicBezTo>
                  <a:lnTo>
                    <a:pt x="3071" y="19788"/>
                  </a:lnTo>
                  <a:cubicBezTo>
                    <a:pt x="2793" y="19744"/>
                    <a:pt x="2509" y="19700"/>
                    <a:pt x="2231" y="19700"/>
                  </a:cubicBezTo>
                  <a:cubicBezTo>
                    <a:pt x="1930" y="19700"/>
                    <a:pt x="1637" y="19751"/>
                    <a:pt x="1369" y="19909"/>
                  </a:cubicBezTo>
                  <a:cubicBezTo>
                    <a:pt x="548" y="20243"/>
                    <a:pt x="1" y="21095"/>
                    <a:pt x="1" y="21946"/>
                  </a:cubicBezTo>
                  <a:cubicBezTo>
                    <a:pt x="305" y="23435"/>
                    <a:pt x="2159" y="23557"/>
                    <a:pt x="3344" y="24043"/>
                  </a:cubicBezTo>
                  <a:cubicBezTo>
                    <a:pt x="13557" y="26323"/>
                    <a:pt x="23740" y="29058"/>
                    <a:pt x="33862" y="31763"/>
                  </a:cubicBezTo>
                  <a:cubicBezTo>
                    <a:pt x="33983" y="34408"/>
                    <a:pt x="35716" y="36687"/>
                    <a:pt x="38056" y="37812"/>
                  </a:cubicBezTo>
                  <a:cubicBezTo>
                    <a:pt x="38269" y="37903"/>
                    <a:pt x="38482" y="37994"/>
                    <a:pt x="38694" y="38055"/>
                  </a:cubicBezTo>
                  <a:cubicBezTo>
                    <a:pt x="39222" y="38220"/>
                    <a:pt x="39756" y="38296"/>
                    <a:pt x="40287" y="38296"/>
                  </a:cubicBezTo>
                  <a:cubicBezTo>
                    <a:pt x="42208" y="38296"/>
                    <a:pt x="44092" y="37302"/>
                    <a:pt x="45473" y="35897"/>
                  </a:cubicBezTo>
                  <a:lnTo>
                    <a:pt x="45777" y="35897"/>
                  </a:lnTo>
                  <a:cubicBezTo>
                    <a:pt x="47023" y="36171"/>
                    <a:pt x="48269" y="36414"/>
                    <a:pt x="49515" y="36718"/>
                  </a:cubicBezTo>
                  <a:cubicBezTo>
                    <a:pt x="54895" y="37994"/>
                    <a:pt x="60123" y="39788"/>
                    <a:pt x="65503" y="41095"/>
                  </a:cubicBezTo>
                  <a:cubicBezTo>
                    <a:pt x="67966" y="41764"/>
                    <a:pt x="70397" y="42645"/>
                    <a:pt x="72890" y="43283"/>
                  </a:cubicBezTo>
                  <a:cubicBezTo>
                    <a:pt x="74206" y="43606"/>
                    <a:pt x="75569" y="44165"/>
                    <a:pt x="76959" y="44165"/>
                  </a:cubicBezTo>
                  <a:cubicBezTo>
                    <a:pt x="77142" y="44165"/>
                    <a:pt x="77326" y="44156"/>
                    <a:pt x="77510" y="44134"/>
                  </a:cubicBezTo>
                  <a:cubicBezTo>
                    <a:pt x="78908" y="43952"/>
                    <a:pt x="79577" y="41885"/>
                    <a:pt x="78482" y="40943"/>
                  </a:cubicBezTo>
                  <a:lnTo>
                    <a:pt x="78452" y="40943"/>
                  </a:lnTo>
                  <a:cubicBezTo>
                    <a:pt x="78118" y="40791"/>
                    <a:pt x="77753" y="40639"/>
                    <a:pt x="77388" y="40487"/>
                  </a:cubicBezTo>
                  <a:cubicBezTo>
                    <a:pt x="77449" y="40426"/>
                    <a:pt x="77510" y="40365"/>
                    <a:pt x="77540" y="40305"/>
                  </a:cubicBezTo>
                  <a:cubicBezTo>
                    <a:pt x="78178" y="39545"/>
                    <a:pt x="78817" y="38724"/>
                    <a:pt x="79425" y="37903"/>
                  </a:cubicBezTo>
                  <a:cubicBezTo>
                    <a:pt x="79516" y="37721"/>
                    <a:pt x="79881" y="37356"/>
                    <a:pt x="80215" y="36961"/>
                  </a:cubicBezTo>
                  <a:cubicBezTo>
                    <a:pt x="80245" y="36931"/>
                    <a:pt x="80245" y="36900"/>
                    <a:pt x="80276" y="36870"/>
                  </a:cubicBezTo>
                  <a:cubicBezTo>
                    <a:pt x="80276" y="36870"/>
                    <a:pt x="80306" y="36839"/>
                    <a:pt x="80306" y="36809"/>
                  </a:cubicBezTo>
                  <a:lnTo>
                    <a:pt x="80337" y="36809"/>
                  </a:lnTo>
                  <a:cubicBezTo>
                    <a:pt x="80397" y="36718"/>
                    <a:pt x="80458" y="36627"/>
                    <a:pt x="80549" y="36535"/>
                  </a:cubicBezTo>
                  <a:lnTo>
                    <a:pt x="80610" y="36444"/>
                  </a:lnTo>
                  <a:cubicBezTo>
                    <a:pt x="80641" y="36384"/>
                    <a:pt x="80701" y="36353"/>
                    <a:pt x="80732" y="36292"/>
                  </a:cubicBezTo>
                  <a:cubicBezTo>
                    <a:pt x="80580" y="36140"/>
                    <a:pt x="80428" y="36019"/>
                    <a:pt x="80276" y="35897"/>
                  </a:cubicBezTo>
                  <a:lnTo>
                    <a:pt x="80245" y="35897"/>
                  </a:lnTo>
                  <a:cubicBezTo>
                    <a:pt x="80245" y="35867"/>
                    <a:pt x="80215" y="35867"/>
                    <a:pt x="80215" y="35867"/>
                  </a:cubicBezTo>
                  <a:cubicBezTo>
                    <a:pt x="78574" y="34621"/>
                    <a:pt x="76932" y="33374"/>
                    <a:pt x="75139" y="32311"/>
                  </a:cubicBezTo>
                  <a:cubicBezTo>
                    <a:pt x="74865" y="32128"/>
                    <a:pt x="74561" y="31976"/>
                    <a:pt x="74257" y="31794"/>
                  </a:cubicBezTo>
                  <a:cubicBezTo>
                    <a:pt x="76051" y="30669"/>
                    <a:pt x="77814" y="29514"/>
                    <a:pt x="79577" y="28329"/>
                  </a:cubicBezTo>
                  <a:cubicBezTo>
                    <a:pt x="79850" y="28055"/>
                    <a:pt x="81218" y="27386"/>
                    <a:pt x="82008" y="26809"/>
                  </a:cubicBezTo>
                  <a:cubicBezTo>
                    <a:pt x="81887" y="26748"/>
                    <a:pt x="81826" y="26687"/>
                    <a:pt x="81735" y="26657"/>
                  </a:cubicBezTo>
                  <a:cubicBezTo>
                    <a:pt x="81613" y="26596"/>
                    <a:pt x="81522" y="26535"/>
                    <a:pt x="81431" y="26475"/>
                  </a:cubicBezTo>
                  <a:lnTo>
                    <a:pt x="81400" y="26475"/>
                  </a:lnTo>
                  <a:cubicBezTo>
                    <a:pt x="81309" y="26414"/>
                    <a:pt x="81218" y="26383"/>
                    <a:pt x="81127" y="26353"/>
                  </a:cubicBezTo>
                  <a:cubicBezTo>
                    <a:pt x="80397" y="25958"/>
                    <a:pt x="79668" y="25532"/>
                    <a:pt x="78938" y="25137"/>
                  </a:cubicBezTo>
                  <a:cubicBezTo>
                    <a:pt x="80154" y="24164"/>
                    <a:pt x="81522" y="23283"/>
                    <a:pt x="82738" y="22280"/>
                  </a:cubicBezTo>
                  <a:cubicBezTo>
                    <a:pt x="82677" y="22250"/>
                    <a:pt x="82616" y="22219"/>
                    <a:pt x="82555" y="22189"/>
                  </a:cubicBezTo>
                  <a:cubicBezTo>
                    <a:pt x="82464" y="22128"/>
                    <a:pt x="82343" y="22037"/>
                    <a:pt x="82221" y="21976"/>
                  </a:cubicBezTo>
                  <a:cubicBezTo>
                    <a:pt x="82130" y="21915"/>
                    <a:pt x="82039" y="21885"/>
                    <a:pt x="81948" y="21824"/>
                  </a:cubicBezTo>
                  <a:cubicBezTo>
                    <a:pt x="79394" y="20335"/>
                    <a:pt x="76689" y="19088"/>
                    <a:pt x="73862" y="18268"/>
                  </a:cubicBezTo>
                  <a:cubicBezTo>
                    <a:pt x="70791" y="17364"/>
                    <a:pt x="67578" y="16880"/>
                    <a:pt x="64373" y="16880"/>
                  </a:cubicBezTo>
                  <a:cubicBezTo>
                    <a:pt x="60789" y="16880"/>
                    <a:pt x="57215" y="17485"/>
                    <a:pt x="53862" y="18784"/>
                  </a:cubicBezTo>
                  <a:cubicBezTo>
                    <a:pt x="48543" y="20639"/>
                    <a:pt x="43132" y="24164"/>
                    <a:pt x="40518" y="29271"/>
                  </a:cubicBezTo>
                  <a:cubicBezTo>
                    <a:pt x="40518" y="27082"/>
                    <a:pt x="40184" y="24864"/>
                    <a:pt x="39454" y="22797"/>
                  </a:cubicBezTo>
                  <a:cubicBezTo>
                    <a:pt x="36415" y="13404"/>
                    <a:pt x="29454" y="5684"/>
                    <a:pt x="20335" y="1885"/>
                  </a:cubicBezTo>
                  <a:cubicBezTo>
                    <a:pt x="19576" y="1550"/>
                    <a:pt x="15655" y="91"/>
                    <a:pt x="13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3"/>
            <p:cNvSpPr/>
            <p:nvPr/>
          </p:nvSpPr>
          <p:spPr>
            <a:xfrm>
              <a:off x="5984897" y="3682099"/>
              <a:ext cx="302136" cy="196904"/>
            </a:xfrm>
            <a:custGeom>
              <a:avLst/>
              <a:gdLst/>
              <a:ahLst/>
              <a:cxnLst/>
              <a:rect l="l" t="t" r="r" b="b"/>
              <a:pathLst>
                <a:path w="14439" h="9410" extrusionOk="0">
                  <a:moveTo>
                    <a:pt x="1" y="0"/>
                  </a:moveTo>
                  <a:lnTo>
                    <a:pt x="1" y="0"/>
                  </a:lnTo>
                  <a:cubicBezTo>
                    <a:pt x="791" y="1338"/>
                    <a:pt x="457" y="3101"/>
                    <a:pt x="852" y="4560"/>
                  </a:cubicBezTo>
                  <a:cubicBezTo>
                    <a:pt x="1430" y="7022"/>
                    <a:pt x="3618" y="9089"/>
                    <a:pt x="6110" y="9362"/>
                  </a:cubicBezTo>
                  <a:cubicBezTo>
                    <a:pt x="6327" y="9394"/>
                    <a:pt x="6541" y="9410"/>
                    <a:pt x="6752" y="9410"/>
                  </a:cubicBezTo>
                  <a:cubicBezTo>
                    <a:pt x="8735" y="9410"/>
                    <a:pt x="10473" y="8061"/>
                    <a:pt x="11764" y="6687"/>
                  </a:cubicBezTo>
                  <a:cubicBezTo>
                    <a:pt x="12554" y="5897"/>
                    <a:pt x="13345" y="4833"/>
                    <a:pt x="14378" y="4377"/>
                  </a:cubicBezTo>
                  <a:lnTo>
                    <a:pt x="14439" y="4347"/>
                  </a:lnTo>
                  <a:lnTo>
                    <a:pt x="14439" y="4316"/>
                  </a:lnTo>
                  <a:cubicBezTo>
                    <a:pt x="13811" y="4164"/>
                    <a:pt x="13182" y="4036"/>
                    <a:pt x="12561" y="4036"/>
                  </a:cubicBezTo>
                  <a:cubicBezTo>
                    <a:pt x="12191" y="4036"/>
                    <a:pt x="11823" y="4081"/>
                    <a:pt x="11460" y="4195"/>
                  </a:cubicBezTo>
                  <a:cubicBezTo>
                    <a:pt x="9940" y="4712"/>
                    <a:pt x="8907" y="5958"/>
                    <a:pt x="7509" y="6718"/>
                  </a:cubicBezTo>
                  <a:cubicBezTo>
                    <a:pt x="7217" y="6908"/>
                    <a:pt x="6900" y="6976"/>
                    <a:pt x="6578" y="6976"/>
                  </a:cubicBezTo>
                  <a:cubicBezTo>
                    <a:pt x="6127" y="6976"/>
                    <a:pt x="5667" y="6842"/>
                    <a:pt x="5259" y="6718"/>
                  </a:cubicBezTo>
                  <a:cubicBezTo>
                    <a:pt x="2250" y="5563"/>
                    <a:pt x="2980" y="100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43"/>
          <p:cNvGrpSpPr/>
          <p:nvPr/>
        </p:nvGrpSpPr>
        <p:grpSpPr>
          <a:xfrm>
            <a:off x="7037629" y="481711"/>
            <a:ext cx="1633140" cy="1147098"/>
            <a:chOff x="6195510" y="2046072"/>
            <a:chExt cx="1961495" cy="1377730"/>
          </a:xfrm>
        </p:grpSpPr>
        <p:sp>
          <p:nvSpPr>
            <p:cNvPr id="507" name="Google Shape;507;p43"/>
            <p:cNvSpPr/>
            <p:nvPr/>
          </p:nvSpPr>
          <p:spPr>
            <a:xfrm>
              <a:off x="6220907" y="2058748"/>
              <a:ext cx="1109189" cy="1100557"/>
            </a:xfrm>
            <a:custGeom>
              <a:avLst/>
              <a:gdLst/>
              <a:ahLst/>
              <a:cxnLst/>
              <a:rect l="l" t="t" r="r" b="b"/>
              <a:pathLst>
                <a:path w="49090" h="48708" extrusionOk="0">
                  <a:moveTo>
                    <a:pt x="26701" y="0"/>
                  </a:moveTo>
                  <a:cubicBezTo>
                    <a:pt x="25926" y="0"/>
                    <a:pt x="25150" y="35"/>
                    <a:pt x="24378" y="105"/>
                  </a:cubicBezTo>
                  <a:cubicBezTo>
                    <a:pt x="22190" y="348"/>
                    <a:pt x="20184" y="1138"/>
                    <a:pt x="18177" y="1989"/>
                  </a:cubicBezTo>
                  <a:cubicBezTo>
                    <a:pt x="13345" y="11230"/>
                    <a:pt x="9545" y="21017"/>
                    <a:pt x="4378" y="30075"/>
                  </a:cubicBezTo>
                  <a:cubicBezTo>
                    <a:pt x="3071" y="32507"/>
                    <a:pt x="1703" y="34938"/>
                    <a:pt x="548" y="37461"/>
                  </a:cubicBezTo>
                  <a:cubicBezTo>
                    <a:pt x="366" y="37795"/>
                    <a:pt x="183" y="38160"/>
                    <a:pt x="1" y="38525"/>
                  </a:cubicBezTo>
                  <a:cubicBezTo>
                    <a:pt x="2752" y="37648"/>
                    <a:pt x="5751" y="37210"/>
                    <a:pt x="8794" y="37210"/>
                  </a:cubicBezTo>
                  <a:cubicBezTo>
                    <a:pt x="17348" y="37210"/>
                    <a:pt x="26251" y="40670"/>
                    <a:pt x="31004" y="47552"/>
                  </a:cubicBezTo>
                  <a:cubicBezTo>
                    <a:pt x="31096" y="47796"/>
                    <a:pt x="31521" y="48282"/>
                    <a:pt x="31764" y="48707"/>
                  </a:cubicBezTo>
                  <a:cubicBezTo>
                    <a:pt x="32737" y="46549"/>
                    <a:pt x="33710" y="44391"/>
                    <a:pt x="34713" y="42233"/>
                  </a:cubicBezTo>
                  <a:cubicBezTo>
                    <a:pt x="35716" y="39984"/>
                    <a:pt x="36749" y="37704"/>
                    <a:pt x="37752" y="35455"/>
                  </a:cubicBezTo>
                  <a:cubicBezTo>
                    <a:pt x="38786" y="33206"/>
                    <a:pt x="39789" y="30987"/>
                    <a:pt x="40822" y="28738"/>
                  </a:cubicBezTo>
                  <a:cubicBezTo>
                    <a:pt x="41856" y="26458"/>
                    <a:pt x="42889" y="24178"/>
                    <a:pt x="43923" y="21899"/>
                  </a:cubicBezTo>
                  <a:cubicBezTo>
                    <a:pt x="44956" y="19588"/>
                    <a:pt x="45990" y="17309"/>
                    <a:pt x="47023" y="15029"/>
                  </a:cubicBezTo>
                  <a:cubicBezTo>
                    <a:pt x="47509" y="13935"/>
                    <a:pt x="47996" y="12871"/>
                    <a:pt x="48482" y="11807"/>
                  </a:cubicBezTo>
                  <a:cubicBezTo>
                    <a:pt x="48512" y="11777"/>
                    <a:pt x="48543" y="11746"/>
                    <a:pt x="48543" y="11716"/>
                  </a:cubicBezTo>
                  <a:cubicBezTo>
                    <a:pt x="48573" y="11625"/>
                    <a:pt x="48634" y="11564"/>
                    <a:pt x="48664" y="11473"/>
                  </a:cubicBezTo>
                  <a:cubicBezTo>
                    <a:pt x="48695" y="11412"/>
                    <a:pt x="48725" y="11321"/>
                    <a:pt x="48756" y="11260"/>
                  </a:cubicBezTo>
                  <a:cubicBezTo>
                    <a:pt x="48816" y="11078"/>
                    <a:pt x="48908" y="10895"/>
                    <a:pt x="48968" y="10743"/>
                  </a:cubicBezTo>
                  <a:cubicBezTo>
                    <a:pt x="49029" y="10652"/>
                    <a:pt x="49060" y="10591"/>
                    <a:pt x="49090" y="10500"/>
                  </a:cubicBezTo>
                  <a:cubicBezTo>
                    <a:pt x="49029" y="10470"/>
                    <a:pt x="48999" y="10439"/>
                    <a:pt x="48938" y="10409"/>
                  </a:cubicBezTo>
                  <a:cubicBezTo>
                    <a:pt x="45230" y="5789"/>
                    <a:pt x="40032" y="2658"/>
                    <a:pt x="34378" y="1108"/>
                  </a:cubicBezTo>
                  <a:cubicBezTo>
                    <a:pt x="31877" y="383"/>
                    <a:pt x="29286" y="0"/>
                    <a:pt x="26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3"/>
            <p:cNvSpPr/>
            <p:nvPr/>
          </p:nvSpPr>
          <p:spPr>
            <a:xfrm>
              <a:off x="6282049" y="2912410"/>
              <a:ext cx="643528" cy="254442"/>
            </a:xfrm>
            <a:custGeom>
              <a:avLst/>
              <a:gdLst/>
              <a:ahLst/>
              <a:cxnLst/>
              <a:rect l="l" t="t" r="r" b="b"/>
              <a:pathLst>
                <a:path w="28481" h="11261" extrusionOk="0">
                  <a:moveTo>
                    <a:pt x="6016" y="0"/>
                  </a:moveTo>
                  <a:cubicBezTo>
                    <a:pt x="4509" y="0"/>
                    <a:pt x="3011" y="107"/>
                    <a:pt x="1550" y="318"/>
                  </a:cubicBezTo>
                  <a:cubicBezTo>
                    <a:pt x="1550" y="349"/>
                    <a:pt x="1520" y="379"/>
                    <a:pt x="1489" y="410"/>
                  </a:cubicBezTo>
                  <a:cubicBezTo>
                    <a:pt x="1064" y="896"/>
                    <a:pt x="638" y="1352"/>
                    <a:pt x="243" y="1838"/>
                  </a:cubicBezTo>
                  <a:lnTo>
                    <a:pt x="1398" y="2112"/>
                  </a:lnTo>
                  <a:cubicBezTo>
                    <a:pt x="2006" y="2233"/>
                    <a:pt x="2614" y="2385"/>
                    <a:pt x="3222" y="2537"/>
                  </a:cubicBezTo>
                  <a:cubicBezTo>
                    <a:pt x="4407" y="2811"/>
                    <a:pt x="5562" y="3084"/>
                    <a:pt x="6748" y="3358"/>
                  </a:cubicBezTo>
                  <a:cubicBezTo>
                    <a:pt x="7143" y="3449"/>
                    <a:pt x="7538" y="3540"/>
                    <a:pt x="7903" y="3632"/>
                  </a:cubicBezTo>
                  <a:cubicBezTo>
                    <a:pt x="7964" y="3632"/>
                    <a:pt x="8025" y="3662"/>
                    <a:pt x="8085" y="3692"/>
                  </a:cubicBezTo>
                  <a:cubicBezTo>
                    <a:pt x="8268" y="3723"/>
                    <a:pt x="8420" y="3814"/>
                    <a:pt x="8602" y="3844"/>
                  </a:cubicBezTo>
                  <a:cubicBezTo>
                    <a:pt x="8724" y="3905"/>
                    <a:pt x="8876" y="3935"/>
                    <a:pt x="8997" y="3966"/>
                  </a:cubicBezTo>
                  <a:lnTo>
                    <a:pt x="9028" y="3966"/>
                  </a:lnTo>
                  <a:cubicBezTo>
                    <a:pt x="9028" y="3966"/>
                    <a:pt x="9028" y="3966"/>
                    <a:pt x="9058" y="3996"/>
                  </a:cubicBezTo>
                  <a:lnTo>
                    <a:pt x="9088" y="3996"/>
                  </a:lnTo>
                  <a:cubicBezTo>
                    <a:pt x="9362" y="4087"/>
                    <a:pt x="9635" y="4179"/>
                    <a:pt x="9909" y="4270"/>
                  </a:cubicBezTo>
                  <a:cubicBezTo>
                    <a:pt x="9939" y="4270"/>
                    <a:pt x="9939" y="4300"/>
                    <a:pt x="9970" y="4300"/>
                  </a:cubicBezTo>
                  <a:lnTo>
                    <a:pt x="10031" y="4300"/>
                  </a:lnTo>
                  <a:cubicBezTo>
                    <a:pt x="10031" y="4331"/>
                    <a:pt x="10061" y="4331"/>
                    <a:pt x="10061" y="4331"/>
                  </a:cubicBezTo>
                  <a:cubicBezTo>
                    <a:pt x="10091" y="4331"/>
                    <a:pt x="10091" y="4361"/>
                    <a:pt x="10122" y="4361"/>
                  </a:cubicBezTo>
                  <a:lnTo>
                    <a:pt x="10183" y="4361"/>
                  </a:lnTo>
                  <a:cubicBezTo>
                    <a:pt x="10183" y="4361"/>
                    <a:pt x="10183" y="4361"/>
                    <a:pt x="10183" y="4391"/>
                  </a:cubicBezTo>
                  <a:lnTo>
                    <a:pt x="10213" y="4391"/>
                  </a:lnTo>
                  <a:cubicBezTo>
                    <a:pt x="10395" y="4452"/>
                    <a:pt x="10578" y="4513"/>
                    <a:pt x="10730" y="4574"/>
                  </a:cubicBezTo>
                  <a:cubicBezTo>
                    <a:pt x="10608" y="4574"/>
                    <a:pt x="10487" y="4543"/>
                    <a:pt x="10365" y="4543"/>
                  </a:cubicBezTo>
                  <a:cubicBezTo>
                    <a:pt x="10213" y="4513"/>
                    <a:pt x="10031" y="4483"/>
                    <a:pt x="9879" y="4452"/>
                  </a:cubicBezTo>
                  <a:cubicBezTo>
                    <a:pt x="9727" y="4452"/>
                    <a:pt x="9575" y="4422"/>
                    <a:pt x="9423" y="4391"/>
                  </a:cubicBezTo>
                  <a:cubicBezTo>
                    <a:pt x="9149" y="4361"/>
                    <a:pt x="8876" y="4300"/>
                    <a:pt x="8572" y="4270"/>
                  </a:cubicBezTo>
                  <a:cubicBezTo>
                    <a:pt x="8207" y="4179"/>
                    <a:pt x="7842" y="4118"/>
                    <a:pt x="7477" y="4057"/>
                  </a:cubicBezTo>
                  <a:cubicBezTo>
                    <a:pt x="7325" y="4027"/>
                    <a:pt x="7173" y="3966"/>
                    <a:pt x="7021" y="3935"/>
                  </a:cubicBezTo>
                  <a:cubicBezTo>
                    <a:pt x="6809" y="3905"/>
                    <a:pt x="6626" y="3875"/>
                    <a:pt x="6444" y="3814"/>
                  </a:cubicBezTo>
                  <a:cubicBezTo>
                    <a:pt x="6262" y="3784"/>
                    <a:pt x="6049" y="3723"/>
                    <a:pt x="5866" y="3692"/>
                  </a:cubicBezTo>
                  <a:cubicBezTo>
                    <a:pt x="5775" y="3662"/>
                    <a:pt x="5654" y="3662"/>
                    <a:pt x="5562" y="3632"/>
                  </a:cubicBezTo>
                  <a:cubicBezTo>
                    <a:pt x="5471" y="3601"/>
                    <a:pt x="5380" y="3571"/>
                    <a:pt x="5289" y="3571"/>
                  </a:cubicBezTo>
                  <a:cubicBezTo>
                    <a:pt x="5289" y="3571"/>
                    <a:pt x="5259" y="3571"/>
                    <a:pt x="5259" y="3540"/>
                  </a:cubicBezTo>
                  <a:lnTo>
                    <a:pt x="5107" y="3540"/>
                  </a:lnTo>
                  <a:cubicBezTo>
                    <a:pt x="4255" y="3328"/>
                    <a:pt x="3404" y="3145"/>
                    <a:pt x="2553" y="2932"/>
                  </a:cubicBezTo>
                  <a:cubicBezTo>
                    <a:pt x="2006" y="2811"/>
                    <a:pt x="1489" y="2689"/>
                    <a:pt x="942" y="2568"/>
                  </a:cubicBezTo>
                  <a:cubicBezTo>
                    <a:pt x="608" y="2507"/>
                    <a:pt x="304" y="2416"/>
                    <a:pt x="0" y="2355"/>
                  </a:cubicBezTo>
                  <a:lnTo>
                    <a:pt x="0" y="2355"/>
                  </a:lnTo>
                  <a:cubicBezTo>
                    <a:pt x="0" y="3024"/>
                    <a:pt x="61" y="3723"/>
                    <a:pt x="91" y="4391"/>
                  </a:cubicBezTo>
                  <a:lnTo>
                    <a:pt x="152" y="4847"/>
                  </a:lnTo>
                  <a:cubicBezTo>
                    <a:pt x="2553" y="5394"/>
                    <a:pt x="4924" y="5942"/>
                    <a:pt x="7325" y="6458"/>
                  </a:cubicBezTo>
                  <a:cubicBezTo>
                    <a:pt x="9757" y="7036"/>
                    <a:pt x="12189" y="7583"/>
                    <a:pt x="14620" y="8130"/>
                  </a:cubicBezTo>
                  <a:cubicBezTo>
                    <a:pt x="17022" y="8677"/>
                    <a:pt x="19423" y="9194"/>
                    <a:pt x="21824" y="9741"/>
                  </a:cubicBezTo>
                  <a:lnTo>
                    <a:pt x="28481" y="11261"/>
                  </a:lnTo>
                  <a:cubicBezTo>
                    <a:pt x="27812" y="10167"/>
                    <a:pt x="26748" y="9255"/>
                    <a:pt x="25624" y="8647"/>
                  </a:cubicBezTo>
                  <a:lnTo>
                    <a:pt x="25624" y="8647"/>
                  </a:lnTo>
                  <a:lnTo>
                    <a:pt x="25654" y="8677"/>
                  </a:lnTo>
                  <a:cubicBezTo>
                    <a:pt x="24712" y="8252"/>
                    <a:pt x="23709" y="7917"/>
                    <a:pt x="22736" y="7674"/>
                  </a:cubicBezTo>
                  <a:cubicBezTo>
                    <a:pt x="22736" y="7674"/>
                    <a:pt x="22706" y="7674"/>
                    <a:pt x="22706" y="7644"/>
                  </a:cubicBezTo>
                  <a:cubicBezTo>
                    <a:pt x="21824" y="7461"/>
                    <a:pt x="20943" y="7249"/>
                    <a:pt x="20092" y="7036"/>
                  </a:cubicBezTo>
                  <a:cubicBezTo>
                    <a:pt x="19028" y="6793"/>
                    <a:pt x="17934" y="6549"/>
                    <a:pt x="16870" y="6306"/>
                  </a:cubicBezTo>
                  <a:cubicBezTo>
                    <a:pt x="16870" y="6306"/>
                    <a:pt x="16839" y="6276"/>
                    <a:pt x="16809" y="6276"/>
                  </a:cubicBezTo>
                  <a:cubicBezTo>
                    <a:pt x="16718" y="6246"/>
                    <a:pt x="16596" y="6215"/>
                    <a:pt x="16475" y="6185"/>
                  </a:cubicBezTo>
                  <a:cubicBezTo>
                    <a:pt x="16292" y="6124"/>
                    <a:pt x="16110" y="6063"/>
                    <a:pt x="15927" y="6002"/>
                  </a:cubicBezTo>
                  <a:cubicBezTo>
                    <a:pt x="15745" y="5942"/>
                    <a:pt x="15563" y="5911"/>
                    <a:pt x="15411" y="5850"/>
                  </a:cubicBezTo>
                  <a:cubicBezTo>
                    <a:pt x="15076" y="5729"/>
                    <a:pt x="14742" y="5607"/>
                    <a:pt x="14408" y="5486"/>
                  </a:cubicBezTo>
                  <a:cubicBezTo>
                    <a:pt x="14286" y="5455"/>
                    <a:pt x="14195" y="5394"/>
                    <a:pt x="14073" y="5364"/>
                  </a:cubicBezTo>
                  <a:lnTo>
                    <a:pt x="14073" y="5364"/>
                  </a:lnTo>
                  <a:cubicBezTo>
                    <a:pt x="14256" y="5394"/>
                    <a:pt x="14408" y="5425"/>
                    <a:pt x="14590" y="5455"/>
                  </a:cubicBezTo>
                  <a:cubicBezTo>
                    <a:pt x="15198" y="5577"/>
                    <a:pt x="15806" y="5668"/>
                    <a:pt x="16414" y="5790"/>
                  </a:cubicBezTo>
                  <a:lnTo>
                    <a:pt x="16505" y="5790"/>
                  </a:lnTo>
                  <a:cubicBezTo>
                    <a:pt x="16718" y="5820"/>
                    <a:pt x="16930" y="5881"/>
                    <a:pt x="17143" y="5911"/>
                  </a:cubicBezTo>
                  <a:cubicBezTo>
                    <a:pt x="17356" y="5972"/>
                    <a:pt x="17538" y="6002"/>
                    <a:pt x="17751" y="6063"/>
                  </a:cubicBezTo>
                  <a:cubicBezTo>
                    <a:pt x="18207" y="6154"/>
                    <a:pt x="18663" y="6246"/>
                    <a:pt x="19119" y="6337"/>
                  </a:cubicBezTo>
                  <a:cubicBezTo>
                    <a:pt x="19362" y="6367"/>
                    <a:pt x="19605" y="6398"/>
                    <a:pt x="19848" y="6458"/>
                  </a:cubicBezTo>
                  <a:cubicBezTo>
                    <a:pt x="19970" y="6458"/>
                    <a:pt x="20092" y="6489"/>
                    <a:pt x="20213" y="6489"/>
                  </a:cubicBezTo>
                  <a:cubicBezTo>
                    <a:pt x="20548" y="6580"/>
                    <a:pt x="20882" y="6641"/>
                    <a:pt x="21216" y="6732"/>
                  </a:cubicBezTo>
                  <a:cubicBezTo>
                    <a:pt x="21733" y="6853"/>
                    <a:pt x="22250" y="6945"/>
                    <a:pt x="22766" y="7066"/>
                  </a:cubicBezTo>
                  <a:cubicBezTo>
                    <a:pt x="22797" y="7097"/>
                    <a:pt x="22827" y="7097"/>
                    <a:pt x="22858" y="7097"/>
                  </a:cubicBezTo>
                  <a:cubicBezTo>
                    <a:pt x="22918" y="7127"/>
                    <a:pt x="23010" y="7127"/>
                    <a:pt x="23070" y="7157"/>
                  </a:cubicBezTo>
                  <a:cubicBezTo>
                    <a:pt x="24377" y="7492"/>
                    <a:pt x="25654" y="7948"/>
                    <a:pt x="26748" y="8677"/>
                  </a:cubicBezTo>
                  <a:cubicBezTo>
                    <a:pt x="26718" y="8647"/>
                    <a:pt x="26687" y="8586"/>
                    <a:pt x="26627" y="8556"/>
                  </a:cubicBezTo>
                  <a:cubicBezTo>
                    <a:pt x="26627" y="8556"/>
                    <a:pt x="26627" y="8525"/>
                    <a:pt x="26627" y="8525"/>
                  </a:cubicBezTo>
                  <a:cubicBezTo>
                    <a:pt x="26627" y="8525"/>
                    <a:pt x="26596" y="8495"/>
                    <a:pt x="26596" y="8495"/>
                  </a:cubicBezTo>
                  <a:cubicBezTo>
                    <a:pt x="26566" y="8434"/>
                    <a:pt x="26505" y="8373"/>
                    <a:pt x="26475" y="8343"/>
                  </a:cubicBezTo>
                  <a:cubicBezTo>
                    <a:pt x="26384" y="8221"/>
                    <a:pt x="26292" y="8130"/>
                    <a:pt x="26171" y="8008"/>
                  </a:cubicBezTo>
                  <a:cubicBezTo>
                    <a:pt x="26140" y="7948"/>
                    <a:pt x="26080" y="7887"/>
                    <a:pt x="26019" y="7826"/>
                  </a:cubicBezTo>
                  <a:cubicBezTo>
                    <a:pt x="25988" y="7796"/>
                    <a:pt x="25958" y="7765"/>
                    <a:pt x="25928" y="7765"/>
                  </a:cubicBezTo>
                  <a:cubicBezTo>
                    <a:pt x="21007" y="2542"/>
                    <a:pt x="13385" y="0"/>
                    <a:pt x="60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3"/>
            <p:cNvSpPr/>
            <p:nvPr/>
          </p:nvSpPr>
          <p:spPr>
            <a:xfrm>
              <a:off x="6953030" y="2229724"/>
              <a:ext cx="1157949" cy="1094411"/>
            </a:xfrm>
            <a:custGeom>
              <a:avLst/>
              <a:gdLst/>
              <a:ahLst/>
              <a:cxnLst/>
              <a:rect l="l" t="t" r="r" b="b"/>
              <a:pathLst>
                <a:path w="51248" h="48436" extrusionOk="0">
                  <a:moveTo>
                    <a:pt x="29981" y="0"/>
                  </a:moveTo>
                  <a:cubicBezTo>
                    <a:pt x="26032" y="0"/>
                    <a:pt x="22203" y="727"/>
                    <a:pt x="18998" y="2234"/>
                  </a:cubicBezTo>
                  <a:cubicBezTo>
                    <a:pt x="18390" y="2538"/>
                    <a:pt x="17782" y="2842"/>
                    <a:pt x="17174" y="3176"/>
                  </a:cubicBezTo>
                  <a:cubicBezTo>
                    <a:pt x="16262" y="5243"/>
                    <a:pt x="15320" y="7310"/>
                    <a:pt x="14378" y="9377"/>
                  </a:cubicBezTo>
                  <a:cubicBezTo>
                    <a:pt x="13344" y="11657"/>
                    <a:pt x="12311" y="13936"/>
                    <a:pt x="11277" y="16216"/>
                  </a:cubicBezTo>
                  <a:lnTo>
                    <a:pt x="8177" y="23085"/>
                  </a:lnTo>
                  <a:cubicBezTo>
                    <a:pt x="7144" y="25365"/>
                    <a:pt x="6110" y="27645"/>
                    <a:pt x="5077" y="29924"/>
                  </a:cubicBezTo>
                  <a:cubicBezTo>
                    <a:pt x="4074" y="32143"/>
                    <a:pt x="3071" y="34362"/>
                    <a:pt x="2037" y="36612"/>
                  </a:cubicBezTo>
                  <a:cubicBezTo>
                    <a:pt x="1368" y="38101"/>
                    <a:pt x="700" y="39590"/>
                    <a:pt x="1" y="41110"/>
                  </a:cubicBezTo>
                  <a:cubicBezTo>
                    <a:pt x="31" y="41110"/>
                    <a:pt x="61" y="41080"/>
                    <a:pt x="92" y="41080"/>
                  </a:cubicBezTo>
                  <a:cubicBezTo>
                    <a:pt x="2673" y="40025"/>
                    <a:pt x="5343" y="39598"/>
                    <a:pt x="8034" y="39598"/>
                  </a:cubicBezTo>
                  <a:cubicBezTo>
                    <a:pt x="13332" y="39598"/>
                    <a:pt x="18711" y="41251"/>
                    <a:pt x="23649" y="43025"/>
                  </a:cubicBezTo>
                  <a:cubicBezTo>
                    <a:pt x="27083" y="44332"/>
                    <a:pt x="30366" y="46065"/>
                    <a:pt x="33497" y="48040"/>
                  </a:cubicBezTo>
                  <a:cubicBezTo>
                    <a:pt x="33679" y="48162"/>
                    <a:pt x="33861" y="48314"/>
                    <a:pt x="34074" y="48435"/>
                  </a:cubicBezTo>
                  <a:cubicBezTo>
                    <a:pt x="34317" y="47979"/>
                    <a:pt x="34561" y="47524"/>
                    <a:pt x="34591" y="47341"/>
                  </a:cubicBezTo>
                  <a:cubicBezTo>
                    <a:pt x="35320" y="45578"/>
                    <a:pt x="36050" y="43785"/>
                    <a:pt x="36840" y="42022"/>
                  </a:cubicBezTo>
                  <a:cubicBezTo>
                    <a:pt x="38877" y="36551"/>
                    <a:pt x="41065" y="31140"/>
                    <a:pt x="43679" y="25912"/>
                  </a:cubicBezTo>
                  <a:cubicBezTo>
                    <a:pt x="46354" y="20168"/>
                    <a:pt x="48877" y="14362"/>
                    <a:pt x="51248" y="8496"/>
                  </a:cubicBezTo>
                  <a:cubicBezTo>
                    <a:pt x="46466" y="2981"/>
                    <a:pt x="37979" y="0"/>
                    <a:pt x="29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3"/>
            <p:cNvSpPr/>
            <p:nvPr/>
          </p:nvSpPr>
          <p:spPr>
            <a:xfrm>
              <a:off x="6964011" y="3137388"/>
              <a:ext cx="721842" cy="212167"/>
            </a:xfrm>
            <a:custGeom>
              <a:avLst/>
              <a:gdLst/>
              <a:ahLst/>
              <a:cxnLst/>
              <a:rect l="l" t="t" r="r" b="b"/>
              <a:pathLst>
                <a:path w="31947" h="9390" extrusionOk="0">
                  <a:moveTo>
                    <a:pt x="7573" y="0"/>
                  </a:moveTo>
                  <a:cubicBezTo>
                    <a:pt x="6526" y="0"/>
                    <a:pt x="5480" y="66"/>
                    <a:pt x="4439" y="210"/>
                  </a:cubicBezTo>
                  <a:cubicBezTo>
                    <a:pt x="4834" y="240"/>
                    <a:pt x="5259" y="301"/>
                    <a:pt x="5655" y="362"/>
                  </a:cubicBezTo>
                  <a:lnTo>
                    <a:pt x="5807" y="362"/>
                  </a:lnTo>
                  <a:cubicBezTo>
                    <a:pt x="5867" y="392"/>
                    <a:pt x="5959" y="392"/>
                    <a:pt x="6050" y="422"/>
                  </a:cubicBezTo>
                  <a:cubicBezTo>
                    <a:pt x="6080" y="422"/>
                    <a:pt x="6080" y="422"/>
                    <a:pt x="6111" y="453"/>
                  </a:cubicBezTo>
                  <a:cubicBezTo>
                    <a:pt x="8208" y="939"/>
                    <a:pt x="10305" y="1456"/>
                    <a:pt x="12402" y="1973"/>
                  </a:cubicBezTo>
                  <a:lnTo>
                    <a:pt x="12433" y="1973"/>
                  </a:lnTo>
                  <a:cubicBezTo>
                    <a:pt x="12463" y="1973"/>
                    <a:pt x="12494" y="2003"/>
                    <a:pt x="12524" y="2003"/>
                  </a:cubicBezTo>
                  <a:cubicBezTo>
                    <a:pt x="12646" y="2033"/>
                    <a:pt x="12767" y="2094"/>
                    <a:pt x="12889" y="2124"/>
                  </a:cubicBezTo>
                  <a:cubicBezTo>
                    <a:pt x="13010" y="2155"/>
                    <a:pt x="13132" y="2185"/>
                    <a:pt x="13254" y="2216"/>
                  </a:cubicBezTo>
                  <a:cubicBezTo>
                    <a:pt x="13375" y="2246"/>
                    <a:pt x="13466" y="2276"/>
                    <a:pt x="13588" y="2307"/>
                  </a:cubicBezTo>
                  <a:cubicBezTo>
                    <a:pt x="13801" y="2398"/>
                    <a:pt x="14044" y="2459"/>
                    <a:pt x="14257" y="2520"/>
                  </a:cubicBezTo>
                  <a:cubicBezTo>
                    <a:pt x="14409" y="2580"/>
                    <a:pt x="14561" y="2672"/>
                    <a:pt x="14713" y="2702"/>
                  </a:cubicBezTo>
                  <a:cubicBezTo>
                    <a:pt x="14895" y="2763"/>
                    <a:pt x="15077" y="2824"/>
                    <a:pt x="15260" y="2915"/>
                  </a:cubicBezTo>
                  <a:cubicBezTo>
                    <a:pt x="15381" y="2945"/>
                    <a:pt x="15503" y="3006"/>
                    <a:pt x="15624" y="3067"/>
                  </a:cubicBezTo>
                  <a:cubicBezTo>
                    <a:pt x="15503" y="3036"/>
                    <a:pt x="15412" y="3036"/>
                    <a:pt x="15290" y="3006"/>
                  </a:cubicBezTo>
                  <a:cubicBezTo>
                    <a:pt x="15199" y="3006"/>
                    <a:pt x="15138" y="2976"/>
                    <a:pt x="15047" y="2976"/>
                  </a:cubicBezTo>
                  <a:cubicBezTo>
                    <a:pt x="14956" y="2976"/>
                    <a:pt x="14864" y="2976"/>
                    <a:pt x="14773" y="2945"/>
                  </a:cubicBezTo>
                  <a:lnTo>
                    <a:pt x="14561" y="2915"/>
                  </a:lnTo>
                  <a:cubicBezTo>
                    <a:pt x="14378" y="2854"/>
                    <a:pt x="14226" y="2824"/>
                    <a:pt x="14044" y="2824"/>
                  </a:cubicBezTo>
                  <a:cubicBezTo>
                    <a:pt x="13892" y="2793"/>
                    <a:pt x="13709" y="2763"/>
                    <a:pt x="13557" y="2732"/>
                  </a:cubicBezTo>
                  <a:lnTo>
                    <a:pt x="13588" y="2732"/>
                  </a:lnTo>
                  <a:cubicBezTo>
                    <a:pt x="13284" y="2702"/>
                    <a:pt x="12980" y="2641"/>
                    <a:pt x="12706" y="2580"/>
                  </a:cubicBezTo>
                  <a:cubicBezTo>
                    <a:pt x="12494" y="2550"/>
                    <a:pt x="12281" y="2489"/>
                    <a:pt x="12098" y="2459"/>
                  </a:cubicBezTo>
                  <a:cubicBezTo>
                    <a:pt x="11916" y="2428"/>
                    <a:pt x="11734" y="2368"/>
                    <a:pt x="11551" y="2337"/>
                  </a:cubicBezTo>
                  <a:cubicBezTo>
                    <a:pt x="10700" y="2124"/>
                    <a:pt x="9849" y="1942"/>
                    <a:pt x="8968" y="1729"/>
                  </a:cubicBezTo>
                  <a:cubicBezTo>
                    <a:pt x="7995" y="1486"/>
                    <a:pt x="6992" y="1243"/>
                    <a:pt x="6019" y="1000"/>
                  </a:cubicBezTo>
                  <a:cubicBezTo>
                    <a:pt x="5776" y="1000"/>
                    <a:pt x="5472" y="878"/>
                    <a:pt x="5259" y="878"/>
                  </a:cubicBezTo>
                  <a:cubicBezTo>
                    <a:pt x="4560" y="726"/>
                    <a:pt x="3740" y="787"/>
                    <a:pt x="3041" y="757"/>
                  </a:cubicBezTo>
                  <a:cubicBezTo>
                    <a:pt x="1977" y="848"/>
                    <a:pt x="943" y="1152"/>
                    <a:pt x="1" y="1608"/>
                  </a:cubicBezTo>
                  <a:cubicBezTo>
                    <a:pt x="761" y="1790"/>
                    <a:pt x="1490" y="1973"/>
                    <a:pt x="2250" y="2155"/>
                  </a:cubicBezTo>
                  <a:cubicBezTo>
                    <a:pt x="3466" y="2459"/>
                    <a:pt x="4682" y="2763"/>
                    <a:pt x="5898" y="3067"/>
                  </a:cubicBezTo>
                  <a:lnTo>
                    <a:pt x="13041" y="4799"/>
                  </a:lnTo>
                  <a:cubicBezTo>
                    <a:pt x="15412" y="5377"/>
                    <a:pt x="17782" y="5954"/>
                    <a:pt x="20153" y="6532"/>
                  </a:cubicBezTo>
                  <a:cubicBezTo>
                    <a:pt x="22555" y="7140"/>
                    <a:pt x="24956" y="7717"/>
                    <a:pt x="27327" y="8295"/>
                  </a:cubicBezTo>
                  <a:cubicBezTo>
                    <a:pt x="28816" y="8660"/>
                    <a:pt x="30306" y="9024"/>
                    <a:pt x="31764" y="9389"/>
                  </a:cubicBezTo>
                  <a:cubicBezTo>
                    <a:pt x="31825" y="8872"/>
                    <a:pt x="31886" y="8386"/>
                    <a:pt x="31947" y="7869"/>
                  </a:cubicBezTo>
                  <a:cubicBezTo>
                    <a:pt x="31369" y="7535"/>
                    <a:pt x="30761" y="7170"/>
                    <a:pt x="30184" y="6836"/>
                  </a:cubicBezTo>
                  <a:lnTo>
                    <a:pt x="30154" y="6836"/>
                  </a:lnTo>
                  <a:cubicBezTo>
                    <a:pt x="28391" y="6410"/>
                    <a:pt x="26658" y="5985"/>
                    <a:pt x="24895" y="5559"/>
                  </a:cubicBezTo>
                  <a:cubicBezTo>
                    <a:pt x="24713" y="5498"/>
                    <a:pt x="24530" y="5468"/>
                    <a:pt x="24348" y="5407"/>
                  </a:cubicBezTo>
                  <a:cubicBezTo>
                    <a:pt x="23983" y="5286"/>
                    <a:pt x="23588" y="5164"/>
                    <a:pt x="23223" y="5073"/>
                  </a:cubicBezTo>
                  <a:cubicBezTo>
                    <a:pt x="23041" y="5012"/>
                    <a:pt x="22859" y="4951"/>
                    <a:pt x="22646" y="4921"/>
                  </a:cubicBezTo>
                  <a:cubicBezTo>
                    <a:pt x="22494" y="4860"/>
                    <a:pt x="22311" y="4830"/>
                    <a:pt x="22159" y="4799"/>
                  </a:cubicBezTo>
                  <a:cubicBezTo>
                    <a:pt x="21825" y="4678"/>
                    <a:pt x="21491" y="4587"/>
                    <a:pt x="21187" y="4465"/>
                  </a:cubicBezTo>
                  <a:cubicBezTo>
                    <a:pt x="20852" y="4374"/>
                    <a:pt x="20548" y="4252"/>
                    <a:pt x="20214" y="4131"/>
                  </a:cubicBezTo>
                  <a:cubicBezTo>
                    <a:pt x="20001" y="4070"/>
                    <a:pt x="19789" y="3979"/>
                    <a:pt x="19576" y="3887"/>
                  </a:cubicBezTo>
                  <a:cubicBezTo>
                    <a:pt x="19485" y="3857"/>
                    <a:pt x="19393" y="3827"/>
                    <a:pt x="19302" y="3796"/>
                  </a:cubicBezTo>
                  <a:cubicBezTo>
                    <a:pt x="19424" y="3796"/>
                    <a:pt x="19515" y="3796"/>
                    <a:pt x="19637" y="3827"/>
                  </a:cubicBezTo>
                  <a:cubicBezTo>
                    <a:pt x="19819" y="3857"/>
                    <a:pt x="19971" y="3887"/>
                    <a:pt x="20153" y="3918"/>
                  </a:cubicBezTo>
                  <a:cubicBezTo>
                    <a:pt x="20457" y="3979"/>
                    <a:pt x="20761" y="4039"/>
                    <a:pt x="21065" y="4100"/>
                  </a:cubicBezTo>
                  <a:cubicBezTo>
                    <a:pt x="21248" y="4161"/>
                    <a:pt x="21430" y="4191"/>
                    <a:pt x="21612" y="4222"/>
                  </a:cubicBezTo>
                  <a:cubicBezTo>
                    <a:pt x="21795" y="4252"/>
                    <a:pt x="21947" y="4283"/>
                    <a:pt x="22129" y="4313"/>
                  </a:cubicBezTo>
                  <a:cubicBezTo>
                    <a:pt x="22220" y="4343"/>
                    <a:pt x="22311" y="4343"/>
                    <a:pt x="22403" y="4374"/>
                  </a:cubicBezTo>
                  <a:cubicBezTo>
                    <a:pt x="23831" y="4739"/>
                    <a:pt x="25290" y="5073"/>
                    <a:pt x="26719" y="5407"/>
                  </a:cubicBezTo>
                  <a:cubicBezTo>
                    <a:pt x="27205" y="5529"/>
                    <a:pt x="27691" y="5650"/>
                    <a:pt x="28178" y="5772"/>
                  </a:cubicBezTo>
                  <a:cubicBezTo>
                    <a:pt x="24804" y="4039"/>
                    <a:pt x="21308" y="2611"/>
                    <a:pt x="17630" y="1638"/>
                  </a:cubicBezTo>
                  <a:cubicBezTo>
                    <a:pt x="14357" y="686"/>
                    <a:pt x="10959" y="0"/>
                    <a:pt x="7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3"/>
            <p:cNvSpPr/>
            <p:nvPr/>
          </p:nvSpPr>
          <p:spPr>
            <a:xfrm>
              <a:off x="7417990" y="2318026"/>
              <a:ext cx="600959" cy="157532"/>
            </a:xfrm>
            <a:custGeom>
              <a:avLst/>
              <a:gdLst/>
              <a:ahLst/>
              <a:cxnLst/>
              <a:rect l="l" t="t" r="r" b="b"/>
              <a:pathLst>
                <a:path w="26597" h="6972" extrusionOk="0">
                  <a:moveTo>
                    <a:pt x="7788" y="1"/>
                  </a:moveTo>
                  <a:cubicBezTo>
                    <a:pt x="5509" y="1"/>
                    <a:pt x="3237" y="306"/>
                    <a:pt x="1034" y="971"/>
                  </a:cubicBezTo>
                  <a:cubicBezTo>
                    <a:pt x="760" y="1062"/>
                    <a:pt x="487" y="1123"/>
                    <a:pt x="213" y="1244"/>
                  </a:cubicBezTo>
                  <a:cubicBezTo>
                    <a:pt x="92" y="1305"/>
                    <a:pt x="1" y="1457"/>
                    <a:pt x="61" y="1609"/>
                  </a:cubicBezTo>
                  <a:cubicBezTo>
                    <a:pt x="117" y="1735"/>
                    <a:pt x="212" y="1777"/>
                    <a:pt x="315" y="1777"/>
                  </a:cubicBezTo>
                  <a:cubicBezTo>
                    <a:pt x="437" y="1777"/>
                    <a:pt x="571" y="1719"/>
                    <a:pt x="669" y="1670"/>
                  </a:cubicBezTo>
                  <a:cubicBezTo>
                    <a:pt x="2987" y="916"/>
                    <a:pt x="5382" y="571"/>
                    <a:pt x="7783" y="571"/>
                  </a:cubicBezTo>
                  <a:cubicBezTo>
                    <a:pt x="14293" y="571"/>
                    <a:pt x="20845" y="3109"/>
                    <a:pt x="26019" y="6928"/>
                  </a:cubicBezTo>
                  <a:cubicBezTo>
                    <a:pt x="26060" y="6958"/>
                    <a:pt x="26107" y="6972"/>
                    <a:pt x="26155" y="6972"/>
                  </a:cubicBezTo>
                  <a:cubicBezTo>
                    <a:pt x="26252" y="6972"/>
                    <a:pt x="26354" y="6918"/>
                    <a:pt x="26414" y="6837"/>
                  </a:cubicBezTo>
                  <a:cubicBezTo>
                    <a:pt x="26597" y="6411"/>
                    <a:pt x="25746" y="6168"/>
                    <a:pt x="25503" y="5864"/>
                  </a:cubicBezTo>
                  <a:cubicBezTo>
                    <a:pt x="20397" y="2319"/>
                    <a:pt x="14064" y="1"/>
                    <a:pt x="7788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3"/>
            <p:cNvSpPr/>
            <p:nvPr/>
          </p:nvSpPr>
          <p:spPr>
            <a:xfrm>
              <a:off x="7368552" y="2457188"/>
              <a:ext cx="594768" cy="165056"/>
            </a:xfrm>
            <a:custGeom>
              <a:avLst/>
              <a:gdLst/>
              <a:ahLst/>
              <a:cxnLst/>
              <a:rect l="l" t="t" r="r" b="b"/>
              <a:pathLst>
                <a:path w="26323" h="7305" extrusionOk="0">
                  <a:moveTo>
                    <a:pt x="7014" y="1"/>
                  </a:moveTo>
                  <a:cubicBezTo>
                    <a:pt x="4785" y="1"/>
                    <a:pt x="2629" y="305"/>
                    <a:pt x="669" y="982"/>
                  </a:cubicBezTo>
                  <a:cubicBezTo>
                    <a:pt x="395" y="1043"/>
                    <a:pt x="0" y="1195"/>
                    <a:pt x="213" y="1529"/>
                  </a:cubicBezTo>
                  <a:cubicBezTo>
                    <a:pt x="294" y="1602"/>
                    <a:pt x="388" y="1630"/>
                    <a:pt x="490" y="1630"/>
                  </a:cubicBezTo>
                  <a:cubicBezTo>
                    <a:pt x="770" y="1630"/>
                    <a:pt x="1109" y="1422"/>
                    <a:pt x="1398" y="1377"/>
                  </a:cubicBezTo>
                  <a:cubicBezTo>
                    <a:pt x="3084" y="831"/>
                    <a:pt x="4982" y="582"/>
                    <a:pt x="6975" y="582"/>
                  </a:cubicBezTo>
                  <a:cubicBezTo>
                    <a:pt x="13645" y="582"/>
                    <a:pt x="21383" y="3375"/>
                    <a:pt x="25806" y="7213"/>
                  </a:cubicBezTo>
                  <a:cubicBezTo>
                    <a:pt x="25867" y="7274"/>
                    <a:pt x="25943" y="7304"/>
                    <a:pt x="26015" y="7304"/>
                  </a:cubicBezTo>
                  <a:cubicBezTo>
                    <a:pt x="26087" y="7304"/>
                    <a:pt x="26156" y="7274"/>
                    <a:pt x="26201" y="7213"/>
                  </a:cubicBezTo>
                  <a:cubicBezTo>
                    <a:pt x="26323" y="7122"/>
                    <a:pt x="26323" y="6909"/>
                    <a:pt x="26201" y="6818"/>
                  </a:cubicBezTo>
                  <a:cubicBezTo>
                    <a:pt x="25836" y="6483"/>
                    <a:pt x="25472" y="6149"/>
                    <a:pt x="25077" y="5845"/>
                  </a:cubicBezTo>
                  <a:cubicBezTo>
                    <a:pt x="20369" y="2489"/>
                    <a:pt x="13392" y="1"/>
                    <a:pt x="7014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3"/>
            <p:cNvSpPr/>
            <p:nvPr/>
          </p:nvSpPr>
          <p:spPr>
            <a:xfrm>
              <a:off x="7298078" y="2604056"/>
              <a:ext cx="587832" cy="143297"/>
            </a:xfrm>
            <a:custGeom>
              <a:avLst/>
              <a:gdLst/>
              <a:ahLst/>
              <a:cxnLst/>
              <a:rect l="l" t="t" r="r" b="b"/>
              <a:pathLst>
                <a:path w="26016" h="6342" extrusionOk="0">
                  <a:moveTo>
                    <a:pt x="6604" y="0"/>
                  </a:moveTo>
                  <a:cubicBezTo>
                    <a:pt x="4619" y="0"/>
                    <a:pt x="2644" y="233"/>
                    <a:pt x="718" y="835"/>
                  </a:cubicBezTo>
                  <a:cubicBezTo>
                    <a:pt x="566" y="865"/>
                    <a:pt x="383" y="895"/>
                    <a:pt x="262" y="1017"/>
                  </a:cubicBezTo>
                  <a:cubicBezTo>
                    <a:pt x="1" y="1231"/>
                    <a:pt x="203" y="1518"/>
                    <a:pt x="449" y="1518"/>
                  </a:cubicBezTo>
                  <a:cubicBezTo>
                    <a:pt x="518" y="1518"/>
                    <a:pt x="590" y="1496"/>
                    <a:pt x="657" y="1442"/>
                  </a:cubicBezTo>
                  <a:cubicBezTo>
                    <a:pt x="2597" y="819"/>
                    <a:pt x="4585" y="580"/>
                    <a:pt x="6584" y="580"/>
                  </a:cubicBezTo>
                  <a:cubicBezTo>
                    <a:pt x="8094" y="580"/>
                    <a:pt x="9609" y="716"/>
                    <a:pt x="11113" y="926"/>
                  </a:cubicBezTo>
                  <a:cubicBezTo>
                    <a:pt x="16250" y="1473"/>
                    <a:pt x="21265" y="3145"/>
                    <a:pt x="25430" y="6275"/>
                  </a:cubicBezTo>
                  <a:cubicBezTo>
                    <a:pt x="25488" y="6322"/>
                    <a:pt x="25547" y="6342"/>
                    <a:pt x="25603" y="6342"/>
                  </a:cubicBezTo>
                  <a:cubicBezTo>
                    <a:pt x="25839" y="6342"/>
                    <a:pt x="26015" y="5991"/>
                    <a:pt x="25794" y="5819"/>
                  </a:cubicBezTo>
                  <a:cubicBezTo>
                    <a:pt x="21569" y="2628"/>
                    <a:pt x="16402" y="895"/>
                    <a:pt x="11174" y="348"/>
                  </a:cubicBezTo>
                  <a:cubicBezTo>
                    <a:pt x="9656" y="137"/>
                    <a:pt x="8127" y="0"/>
                    <a:pt x="6604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3"/>
            <p:cNvSpPr/>
            <p:nvPr/>
          </p:nvSpPr>
          <p:spPr>
            <a:xfrm>
              <a:off x="7238043" y="2738948"/>
              <a:ext cx="590046" cy="163633"/>
            </a:xfrm>
            <a:custGeom>
              <a:avLst/>
              <a:gdLst/>
              <a:ahLst/>
              <a:cxnLst/>
              <a:rect l="l" t="t" r="r" b="b"/>
              <a:pathLst>
                <a:path w="26114" h="7242" extrusionOk="0">
                  <a:moveTo>
                    <a:pt x="6958" y="0"/>
                  </a:moveTo>
                  <a:cubicBezTo>
                    <a:pt x="4824" y="0"/>
                    <a:pt x="2691" y="233"/>
                    <a:pt x="670" y="913"/>
                  </a:cubicBezTo>
                  <a:cubicBezTo>
                    <a:pt x="396" y="974"/>
                    <a:pt x="1" y="1187"/>
                    <a:pt x="214" y="1491"/>
                  </a:cubicBezTo>
                  <a:cubicBezTo>
                    <a:pt x="277" y="1575"/>
                    <a:pt x="347" y="1605"/>
                    <a:pt x="422" y="1605"/>
                  </a:cubicBezTo>
                  <a:cubicBezTo>
                    <a:pt x="561" y="1605"/>
                    <a:pt x="713" y="1500"/>
                    <a:pt x="852" y="1460"/>
                  </a:cubicBezTo>
                  <a:cubicBezTo>
                    <a:pt x="2825" y="759"/>
                    <a:pt x="4941" y="579"/>
                    <a:pt x="7051" y="579"/>
                  </a:cubicBezTo>
                  <a:cubicBezTo>
                    <a:pt x="7866" y="579"/>
                    <a:pt x="8680" y="606"/>
                    <a:pt x="9484" y="640"/>
                  </a:cubicBezTo>
                  <a:cubicBezTo>
                    <a:pt x="11460" y="731"/>
                    <a:pt x="13284" y="1491"/>
                    <a:pt x="15168" y="2007"/>
                  </a:cubicBezTo>
                  <a:cubicBezTo>
                    <a:pt x="17965" y="2980"/>
                    <a:pt x="20731" y="4196"/>
                    <a:pt x="23284" y="5716"/>
                  </a:cubicBezTo>
                  <a:cubicBezTo>
                    <a:pt x="23953" y="6050"/>
                    <a:pt x="24530" y="6749"/>
                    <a:pt x="25229" y="6992"/>
                  </a:cubicBezTo>
                  <a:cubicBezTo>
                    <a:pt x="25351" y="7023"/>
                    <a:pt x="25442" y="7114"/>
                    <a:pt x="25533" y="7175"/>
                  </a:cubicBezTo>
                  <a:cubicBezTo>
                    <a:pt x="25592" y="7221"/>
                    <a:pt x="25651" y="7241"/>
                    <a:pt x="25707" y="7241"/>
                  </a:cubicBezTo>
                  <a:cubicBezTo>
                    <a:pt x="25942" y="7241"/>
                    <a:pt x="26113" y="6891"/>
                    <a:pt x="25868" y="6719"/>
                  </a:cubicBezTo>
                  <a:cubicBezTo>
                    <a:pt x="24834" y="6172"/>
                    <a:pt x="23922" y="5381"/>
                    <a:pt x="22889" y="4773"/>
                  </a:cubicBezTo>
                  <a:cubicBezTo>
                    <a:pt x="19029" y="2707"/>
                    <a:pt x="14864" y="1035"/>
                    <a:pt x="10548" y="184"/>
                  </a:cubicBezTo>
                  <a:cubicBezTo>
                    <a:pt x="9365" y="74"/>
                    <a:pt x="8161" y="0"/>
                    <a:pt x="6958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3"/>
            <p:cNvSpPr/>
            <p:nvPr/>
          </p:nvSpPr>
          <p:spPr>
            <a:xfrm>
              <a:off x="7190661" y="2869276"/>
              <a:ext cx="577302" cy="145308"/>
            </a:xfrm>
            <a:custGeom>
              <a:avLst/>
              <a:gdLst/>
              <a:ahLst/>
              <a:cxnLst/>
              <a:rect l="l" t="t" r="r" b="b"/>
              <a:pathLst>
                <a:path w="25550" h="6431" extrusionOk="0">
                  <a:moveTo>
                    <a:pt x="6356" y="0"/>
                  </a:moveTo>
                  <a:cubicBezTo>
                    <a:pt x="4384" y="0"/>
                    <a:pt x="2430" y="219"/>
                    <a:pt x="487" y="768"/>
                  </a:cubicBezTo>
                  <a:cubicBezTo>
                    <a:pt x="213" y="799"/>
                    <a:pt x="1" y="1133"/>
                    <a:pt x="244" y="1346"/>
                  </a:cubicBezTo>
                  <a:cubicBezTo>
                    <a:pt x="303" y="1379"/>
                    <a:pt x="358" y="1392"/>
                    <a:pt x="411" y="1392"/>
                  </a:cubicBezTo>
                  <a:cubicBezTo>
                    <a:pt x="602" y="1392"/>
                    <a:pt x="766" y="1224"/>
                    <a:pt x="1004" y="1224"/>
                  </a:cubicBezTo>
                  <a:cubicBezTo>
                    <a:pt x="2475" y="989"/>
                    <a:pt x="3946" y="554"/>
                    <a:pt x="5445" y="554"/>
                  </a:cubicBezTo>
                  <a:cubicBezTo>
                    <a:pt x="5494" y="554"/>
                    <a:pt x="5544" y="555"/>
                    <a:pt x="5593" y="556"/>
                  </a:cubicBezTo>
                  <a:cubicBezTo>
                    <a:pt x="5701" y="554"/>
                    <a:pt x="5808" y="553"/>
                    <a:pt x="5916" y="553"/>
                  </a:cubicBezTo>
                  <a:cubicBezTo>
                    <a:pt x="7449" y="553"/>
                    <a:pt x="8982" y="746"/>
                    <a:pt x="10487" y="860"/>
                  </a:cubicBezTo>
                  <a:cubicBezTo>
                    <a:pt x="15715" y="1316"/>
                    <a:pt x="20639" y="3565"/>
                    <a:pt x="24986" y="6392"/>
                  </a:cubicBezTo>
                  <a:cubicBezTo>
                    <a:pt x="25035" y="6418"/>
                    <a:pt x="25083" y="6430"/>
                    <a:pt x="25128" y="6430"/>
                  </a:cubicBezTo>
                  <a:cubicBezTo>
                    <a:pt x="25388" y="6430"/>
                    <a:pt x="25549" y="6035"/>
                    <a:pt x="25290" y="5905"/>
                  </a:cubicBezTo>
                  <a:cubicBezTo>
                    <a:pt x="24560" y="5480"/>
                    <a:pt x="23922" y="4963"/>
                    <a:pt x="23192" y="4568"/>
                  </a:cubicBezTo>
                  <a:cubicBezTo>
                    <a:pt x="19150" y="2410"/>
                    <a:pt x="14894" y="556"/>
                    <a:pt x="10274" y="252"/>
                  </a:cubicBezTo>
                  <a:cubicBezTo>
                    <a:pt x="8959" y="95"/>
                    <a:pt x="7653" y="0"/>
                    <a:pt x="6356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3"/>
            <p:cNvSpPr/>
            <p:nvPr/>
          </p:nvSpPr>
          <p:spPr>
            <a:xfrm>
              <a:off x="7136004" y="2991696"/>
              <a:ext cx="575404" cy="160244"/>
            </a:xfrm>
            <a:custGeom>
              <a:avLst/>
              <a:gdLst/>
              <a:ahLst/>
              <a:cxnLst/>
              <a:rect l="l" t="t" r="r" b="b"/>
              <a:pathLst>
                <a:path w="25466" h="7092" extrusionOk="0">
                  <a:moveTo>
                    <a:pt x="7496" y="1"/>
                  </a:moveTo>
                  <a:cubicBezTo>
                    <a:pt x="5277" y="123"/>
                    <a:pt x="3027" y="1"/>
                    <a:pt x="869" y="609"/>
                  </a:cubicBezTo>
                  <a:cubicBezTo>
                    <a:pt x="596" y="730"/>
                    <a:pt x="170" y="670"/>
                    <a:pt x="49" y="1004"/>
                  </a:cubicBezTo>
                  <a:cubicBezTo>
                    <a:pt x="0" y="1174"/>
                    <a:pt x="184" y="1343"/>
                    <a:pt x="353" y="1343"/>
                  </a:cubicBezTo>
                  <a:cubicBezTo>
                    <a:pt x="395" y="1343"/>
                    <a:pt x="437" y="1333"/>
                    <a:pt x="474" y="1308"/>
                  </a:cubicBezTo>
                  <a:cubicBezTo>
                    <a:pt x="2416" y="819"/>
                    <a:pt x="4465" y="584"/>
                    <a:pt x="6546" y="584"/>
                  </a:cubicBezTo>
                  <a:cubicBezTo>
                    <a:pt x="13129" y="584"/>
                    <a:pt x="20032" y="2935"/>
                    <a:pt x="24882" y="7022"/>
                  </a:cubicBezTo>
                  <a:cubicBezTo>
                    <a:pt x="24943" y="7071"/>
                    <a:pt x="25005" y="7092"/>
                    <a:pt x="25063" y="7092"/>
                  </a:cubicBezTo>
                  <a:cubicBezTo>
                    <a:pt x="25295" y="7092"/>
                    <a:pt x="25466" y="6761"/>
                    <a:pt x="25247" y="6566"/>
                  </a:cubicBezTo>
                  <a:cubicBezTo>
                    <a:pt x="20323" y="2433"/>
                    <a:pt x="13879" y="335"/>
                    <a:pt x="7496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6657713" y="2161849"/>
              <a:ext cx="547364" cy="168920"/>
            </a:xfrm>
            <a:custGeom>
              <a:avLst/>
              <a:gdLst/>
              <a:ahLst/>
              <a:cxnLst/>
              <a:rect l="l" t="t" r="r" b="b"/>
              <a:pathLst>
                <a:path w="24225" h="7476" extrusionOk="0">
                  <a:moveTo>
                    <a:pt x="6100" y="0"/>
                  </a:moveTo>
                  <a:cubicBezTo>
                    <a:pt x="4100" y="0"/>
                    <a:pt x="2125" y="287"/>
                    <a:pt x="244" y="922"/>
                  </a:cubicBezTo>
                  <a:cubicBezTo>
                    <a:pt x="92" y="983"/>
                    <a:pt x="1" y="1135"/>
                    <a:pt x="61" y="1287"/>
                  </a:cubicBezTo>
                  <a:cubicBezTo>
                    <a:pt x="126" y="1425"/>
                    <a:pt x="221" y="1474"/>
                    <a:pt x="333" y="1474"/>
                  </a:cubicBezTo>
                  <a:cubicBezTo>
                    <a:pt x="589" y="1474"/>
                    <a:pt x="932" y="1217"/>
                    <a:pt x="1186" y="1196"/>
                  </a:cubicBezTo>
                  <a:cubicBezTo>
                    <a:pt x="2783" y="774"/>
                    <a:pt x="4427" y="579"/>
                    <a:pt x="6081" y="579"/>
                  </a:cubicBezTo>
                  <a:cubicBezTo>
                    <a:pt x="12420" y="579"/>
                    <a:pt x="18917" y="3443"/>
                    <a:pt x="23618" y="7396"/>
                  </a:cubicBezTo>
                  <a:lnTo>
                    <a:pt x="23618" y="7366"/>
                  </a:lnTo>
                  <a:cubicBezTo>
                    <a:pt x="23680" y="7444"/>
                    <a:pt x="23754" y="7476"/>
                    <a:pt x="23826" y="7476"/>
                  </a:cubicBezTo>
                  <a:cubicBezTo>
                    <a:pt x="24035" y="7476"/>
                    <a:pt x="24224" y="7205"/>
                    <a:pt x="24044" y="7001"/>
                  </a:cubicBezTo>
                  <a:cubicBezTo>
                    <a:pt x="23861" y="6819"/>
                    <a:pt x="23679" y="6667"/>
                    <a:pt x="23496" y="6545"/>
                  </a:cubicBezTo>
                  <a:cubicBezTo>
                    <a:pt x="18824" y="2793"/>
                    <a:pt x="12339" y="0"/>
                    <a:pt x="6100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6614444" y="2300198"/>
              <a:ext cx="502761" cy="177506"/>
            </a:xfrm>
            <a:custGeom>
              <a:avLst/>
              <a:gdLst/>
              <a:ahLst/>
              <a:cxnLst/>
              <a:rect l="l" t="t" r="r" b="b"/>
              <a:pathLst>
                <a:path w="22251" h="7856" extrusionOk="0">
                  <a:moveTo>
                    <a:pt x="4613" y="0"/>
                  </a:moveTo>
                  <a:cubicBezTo>
                    <a:pt x="3156" y="0"/>
                    <a:pt x="1694" y="163"/>
                    <a:pt x="244" y="513"/>
                  </a:cubicBezTo>
                  <a:cubicBezTo>
                    <a:pt x="92" y="544"/>
                    <a:pt x="1" y="696"/>
                    <a:pt x="31" y="848"/>
                  </a:cubicBezTo>
                  <a:cubicBezTo>
                    <a:pt x="87" y="1014"/>
                    <a:pt x="199" y="1067"/>
                    <a:pt x="336" y="1067"/>
                  </a:cubicBezTo>
                  <a:cubicBezTo>
                    <a:pt x="573" y="1067"/>
                    <a:pt x="883" y="908"/>
                    <a:pt x="1095" y="908"/>
                  </a:cubicBezTo>
                  <a:cubicBezTo>
                    <a:pt x="2279" y="674"/>
                    <a:pt x="3463" y="563"/>
                    <a:pt x="4641" y="563"/>
                  </a:cubicBezTo>
                  <a:cubicBezTo>
                    <a:pt x="10931" y="563"/>
                    <a:pt x="17023" y="3707"/>
                    <a:pt x="21734" y="7778"/>
                  </a:cubicBezTo>
                  <a:cubicBezTo>
                    <a:pt x="21787" y="7831"/>
                    <a:pt x="21852" y="7855"/>
                    <a:pt x="21918" y="7855"/>
                  </a:cubicBezTo>
                  <a:cubicBezTo>
                    <a:pt x="22003" y="7855"/>
                    <a:pt x="22091" y="7816"/>
                    <a:pt x="22159" y="7747"/>
                  </a:cubicBezTo>
                  <a:cubicBezTo>
                    <a:pt x="22250" y="7656"/>
                    <a:pt x="22220" y="7474"/>
                    <a:pt x="22129" y="7352"/>
                  </a:cubicBezTo>
                  <a:cubicBezTo>
                    <a:pt x="21582" y="6927"/>
                    <a:pt x="21034" y="6471"/>
                    <a:pt x="20487" y="6076"/>
                  </a:cubicBezTo>
                  <a:cubicBezTo>
                    <a:pt x="16025" y="2535"/>
                    <a:pt x="10363" y="0"/>
                    <a:pt x="4613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6554703" y="2436514"/>
              <a:ext cx="516477" cy="174727"/>
            </a:xfrm>
            <a:custGeom>
              <a:avLst/>
              <a:gdLst/>
              <a:ahLst/>
              <a:cxnLst/>
              <a:rect l="l" t="t" r="r" b="b"/>
              <a:pathLst>
                <a:path w="22858" h="7733" extrusionOk="0">
                  <a:moveTo>
                    <a:pt x="4262" y="0"/>
                  </a:moveTo>
                  <a:cubicBezTo>
                    <a:pt x="2975" y="0"/>
                    <a:pt x="1683" y="111"/>
                    <a:pt x="395" y="347"/>
                  </a:cubicBezTo>
                  <a:cubicBezTo>
                    <a:pt x="152" y="377"/>
                    <a:pt x="0" y="620"/>
                    <a:pt x="152" y="833"/>
                  </a:cubicBezTo>
                  <a:cubicBezTo>
                    <a:pt x="236" y="908"/>
                    <a:pt x="343" y="934"/>
                    <a:pt x="462" y="934"/>
                  </a:cubicBezTo>
                  <a:cubicBezTo>
                    <a:pt x="729" y="934"/>
                    <a:pt x="1055" y="803"/>
                    <a:pt x="1307" y="803"/>
                  </a:cubicBezTo>
                  <a:cubicBezTo>
                    <a:pt x="2325" y="651"/>
                    <a:pt x="3344" y="579"/>
                    <a:pt x="4360" y="579"/>
                  </a:cubicBezTo>
                  <a:cubicBezTo>
                    <a:pt x="10896" y="579"/>
                    <a:pt x="17290" y="3564"/>
                    <a:pt x="22341" y="7642"/>
                  </a:cubicBezTo>
                  <a:cubicBezTo>
                    <a:pt x="22387" y="7702"/>
                    <a:pt x="22455" y="7733"/>
                    <a:pt x="22527" y="7733"/>
                  </a:cubicBezTo>
                  <a:cubicBezTo>
                    <a:pt x="22599" y="7733"/>
                    <a:pt x="22675" y="7702"/>
                    <a:pt x="22736" y="7642"/>
                  </a:cubicBezTo>
                  <a:cubicBezTo>
                    <a:pt x="22858" y="7550"/>
                    <a:pt x="22858" y="7338"/>
                    <a:pt x="22736" y="7246"/>
                  </a:cubicBezTo>
                  <a:cubicBezTo>
                    <a:pt x="22341" y="6882"/>
                    <a:pt x="21915" y="6578"/>
                    <a:pt x="21490" y="6243"/>
                  </a:cubicBezTo>
                  <a:cubicBezTo>
                    <a:pt x="16533" y="2570"/>
                    <a:pt x="10451" y="0"/>
                    <a:pt x="4262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6506214" y="2579314"/>
              <a:ext cx="494220" cy="152810"/>
            </a:xfrm>
            <a:custGeom>
              <a:avLst/>
              <a:gdLst/>
              <a:ahLst/>
              <a:cxnLst/>
              <a:rect l="l" t="t" r="r" b="b"/>
              <a:pathLst>
                <a:path w="21873" h="6763" extrusionOk="0">
                  <a:moveTo>
                    <a:pt x="4978" y="0"/>
                  </a:moveTo>
                  <a:cubicBezTo>
                    <a:pt x="3476" y="0"/>
                    <a:pt x="1969" y="177"/>
                    <a:pt x="474" y="562"/>
                  </a:cubicBezTo>
                  <a:cubicBezTo>
                    <a:pt x="0" y="588"/>
                    <a:pt x="28" y="1186"/>
                    <a:pt x="361" y="1186"/>
                  </a:cubicBezTo>
                  <a:cubicBezTo>
                    <a:pt x="412" y="1186"/>
                    <a:pt x="470" y="1172"/>
                    <a:pt x="535" y="1139"/>
                  </a:cubicBezTo>
                  <a:cubicBezTo>
                    <a:pt x="2009" y="757"/>
                    <a:pt x="3491" y="582"/>
                    <a:pt x="4967" y="582"/>
                  </a:cubicBezTo>
                  <a:cubicBezTo>
                    <a:pt x="10765" y="582"/>
                    <a:pt x="16455" y="3279"/>
                    <a:pt x="21083" y="6671"/>
                  </a:cubicBezTo>
                  <a:cubicBezTo>
                    <a:pt x="21143" y="6732"/>
                    <a:pt x="21219" y="6762"/>
                    <a:pt x="21295" y="6762"/>
                  </a:cubicBezTo>
                  <a:cubicBezTo>
                    <a:pt x="21371" y="6762"/>
                    <a:pt x="21447" y="6732"/>
                    <a:pt x="21508" y="6671"/>
                  </a:cubicBezTo>
                  <a:cubicBezTo>
                    <a:pt x="21873" y="6185"/>
                    <a:pt x="20688" y="5790"/>
                    <a:pt x="20384" y="5486"/>
                  </a:cubicBezTo>
                  <a:cubicBezTo>
                    <a:pt x="15896" y="2359"/>
                    <a:pt x="10471" y="0"/>
                    <a:pt x="4978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6406344" y="2739129"/>
              <a:ext cx="534304" cy="157080"/>
            </a:xfrm>
            <a:custGeom>
              <a:avLst/>
              <a:gdLst/>
              <a:ahLst/>
              <a:cxnLst/>
              <a:rect l="l" t="t" r="r" b="b"/>
              <a:pathLst>
                <a:path w="23647" h="6952" extrusionOk="0">
                  <a:moveTo>
                    <a:pt x="5780" y="1"/>
                  </a:moveTo>
                  <a:cubicBezTo>
                    <a:pt x="4112" y="1"/>
                    <a:pt x="2447" y="212"/>
                    <a:pt x="821" y="723"/>
                  </a:cubicBezTo>
                  <a:cubicBezTo>
                    <a:pt x="517" y="784"/>
                    <a:pt x="1" y="905"/>
                    <a:pt x="244" y="1300"/>
                  </a:cubicBezTo>
                  <a:cubicBezTo>
                    <a:pt x="316" y="1372"/>
                    <a:pt x="406" y="1400"/>
                    <a:pt x="508" y="1400"/>
                  </a:cubicBezTo>
                  <a:cubicBezTo>
                    <a:pt x="838" y="1400"/>
                    <a:pt x="1287" y="1111"/>
                    <a:pt x="1612" y="1088"/>
                  </a:cubicBezTo>
                  <a:cubicBezTo>
                    <a:pt x="2974" y="726"/>
                    <a:pt x="4355" y="575"/>
                    <a:pt x="5738" y="575"/>
                  </a:cubicBezTo>
                  <a:cubicBezTo>
                    <a:pt x="7379" y="575"/>
                    <a:pt x="9023" y="788"/>
                    <a:pt x="10639" y="1118"/>
                  </a:cubicBezTo>
                  <a:cubicBezTo>
                    <a:pt x="15229" y="1756"/>
                    <a:pt x="19636" y="3671"/>
                    <a:pt x="23041" y="6863"/>
                  </a:cubicBezTo>
                  <a:cubicBezTo>
                    <a:pt x="23103" y="6925"/>
                    <a:pt x="23172" y="6951"/>
                    <a:pt x="23238" y="6951"/>
                  </a:cubicBezTo>
                  <a:cubicBezTo>
                    <a:pt x="23460" y="6951"/>
                    <a:pt x="23647" y="6655"/>
                    <a:pt x="23436" y="6468"/>
                  </a:cubicBezTo>
                  <a:cubicBezTo>
                    <a:pt x="23345" y="6376"/>
                    <a:pt x="23284" y="6285"/>
                    <a:pt x="23162" y="6224"/>
                  </a:cubicBezTo>
                  <a:cubicBezTo>
                    <a:pt x="19697" y="3033"/>
                    <a:pt x="15229" y="1179"/>
                    <a:pt x="10578" y="510"/>
                  </a:cubicBezTo>
                  <a:cubicBezTo>
                    <a:pt x="8997" y="197"/>
                    <a:pt x="7387" y="1"/>
                    <a:pt x="5780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6240835" y="2436785"/>
              <a:ext cx="1902431" cy="973415"/>
            </a:xfrm>
            <a:custGeom>
              <a:avLst/>
              <a:gdLst/>
              <a:ahLst/>
              <a:cxnLst/>
              <a:rect l="l" t="t" r="r" b="b"/>
              <a:pathLst>
                <a:path w="84197" h="43081" extrusionOk="0">
                  <a:moveTo>
                    <a:pt x="83102" y="0"/>
                  </a:moveTo>
                  <a:cubicBezTo>
                    <a:pt x="79941" y="8025"/>
                    <a:pt x="76233" y="15806"/>
                    <a:pt x="72616" y="23587"/>
                  </a:cubicBezTo>
                  <a:cubicBezTo>
                    <a:pt x="70762" y="28177"/>
                    <a:pt x="69029" y="32828"/>
                    <a:pt x="67053" y="37356"/>
                  </a:cubicBezTo>
                  <a:cubicBezTo>
                    <a:pt x="66749" y="38116"/>
                    <a:pt x="66415" y="38846"/>
                    <a:pt x="66111" y="39575"/>
                  </a:cubicBezTo>
                  <a:cubicBezTo>
                    <a:pt x="66111" y="39575"/>
                    <a:pt x="66111" y="39575"/>
                    <a:pt x="66111" y="39606"/>
                  </a:cubicBezTo>
                  <a:cubicBezTo>
                    <a:pt x="66020" y="39758"/>
                    <a:pt x="65989" y="39910"/>
                    <a:pt x="65929" y="40062"/>
                  </a:cubicBezTo>
                  <a:lnTo>
                    <a:pt x="65898" y="40062"/>
                  </a:lnTo>
                  <a:cubicBezTo>
                    <a:pt x="65807" y="40001"/>
                    <a:pt x="65746" y="39940"/>
                    <a:pt x="65655" y="39910"/>
                  </a:cubicBezTo>
                  <a:cubicBezTo>
                    <a:pt x="65564" y="39849"/>
                    <a:pt x="65503" y="39788"/>
                    <a:pt x="65412" y="39758"/>
                  </a:cubicBezTo>
                  <a:lnTo>
                    <a:pt x="65412" y="39727"/>
                  </a:lnTo>
                  <a:cubicBezTo>
                    <a:pt x="65381" y="39697"/>
                    <a:pt x="65351" y="39697"/>
                    <a:pt x="65290" y="39667"/>
                  </a:cubicBezTo>
                  <a:cubicBezTo>
                    <a:pt x="65229" y="39788"/>
                    <a:pt x="65138" y="39910"/>
                    <a:pt x="65108" y="40001"/>
                  </a:cubicBezTo>
                  <a:cubicBezTo>
                    <a:pt x="64907" y="40260"/>
                    <a:pt x="64569" y="40981"/>
                    <a:pt x="64199" y="40981"/>
                  </a:cubicBezTo>
                  <a:cubicBezTo>
                    <a:pt x="64178" y="40981"/>
                    <a:pt x="64157" y="40978"/>
                    <a:pt x="64135" y="40974"/>
                  </a:cubicBezTo>
                  <a:cubicBezTo>
                    <a:pt x="64105" y="41004"/>
                    <a:pt x="64074" y="41004"/>
                    <a:pt x="64014" y="41004"/>
                  </a:cubicBezTo>
                  <a:lnTo>
                    <a:pt x="63983" y="41004"/>
                  </a:lnTo>
                  <a:cubicBezTo>
                    <a:pt x="63953" y="41004"/>
                    <a:pt x="63922" y="41004"/>
                    <a:pt x="63892" y="40974"/>
                  </a:cubicBezTo>
                  <a:lnTo>
                    <a:pt x="63831" y="40974"/>
                  </a:lnTo>
                  <a:cubicBezTo>
                    <a:pt x="61582" y="40426"/>
                    <a:pt x="59363" y="39879"/>
                    <a:pt x="57144" y="39332"/>
                  </a:cubicBezTo>
                  <a:cubicBezTo>
                    <a:pt x="54773" y="38755"/>
                    <a:pt x="52372" y="38177"/>
                    <a:pt x="49971" y="37600"/>
                  </a:cubicBezTo>
                  <a:cubicBezTo>
                    <a:pt x="47570" y="36992"/>
                    <a:pt x="45138" y="36414"/>
                    <a:pt x="42737" y="35806"/>
                  </a:cubicBezTo>
                  <a:cubicBezTo>
                    <a:pt x="40396" y="35259"/>
                    <a:pt x="38056" y="34682"/>
                    <a:pt x="35685" y="34104"/>
                  </a:cubicBezTo>
                  <a:cubicBezTo>
                    <a:pt x="35411" y="34013"/>
                    <a:pt x="35107" y="33952"/>
                    <a:pt x="34834" y="33891"/>
                  </a:cubicBezTo>
                  <a:cubicBezTo>
                    <a:pt x="34651" y="34378"/>
                    <a:pt x="34287" y="34773"/>
                    <a:pt x="33922" y="35138"/>
                  </a:cubicBezTo>
                  <a:cubicBezTo>
                    <a:pt x="33405" y="35594"/>
                    <a:pt x="32676" y="35746"/>
                    <a:pt x="32037" y="35746"/>
                  </a:cubicBezTo>
                  <a:cubicBezTo>
                    <a:pt x="30943" y="35624"/>
                    <a:pt x="29970" y="34894"/>
                    <a:pt x="29393" y="33983"/>
                  </a:cubicBezTo>
                  <a:cubicBezTo>
                    <a:pt x="29271" y="33739"/>
                    <a:pt x="28937" y="33010"/>
                    <a:pt x="29028" y="32645"/>
                  </a:cubicBezTo>
                  <a:lnTo>
                    <a:pt x="24135" y="31521"/>
                  </a:lnTo>
                  <a:cubicBezTo>
                    <a:pt x="21733" y="30973"/>
                    <a:pt x="19302" y="30426"/>
                    <a:pt x="16900" y="29910"/>
                  </a:cubicBezTo>
                  <a:cubicBezTo>
                    <a:pt x="14469" y="29332"/>
                    <a:pt x="12037" y="28785"/>
                    <a:pt x="9605" y="28238"/>
                  </a:cubicBezTo>
                  <a:cubicBezTo>
                    <a:pt x="7204" y="27691"/>
                    <a:pt x="4772" y="27144"/>
                    <a:pt x="2341" y="26596"/>
                  </a:cubicBezTo>
                  <a:lnTo>
                    <a:pt x="1733" y="26475"/>
                  </a:lnTo>
                  <a:cubicBezTo>
                    <a:pt x="1672" y="26444"/>
                    <a:pt x="1611" y="26414"/>
                    <a:pt x="1550" y="26353"/>
                  </a:cubicBezTo>
                  <a:cubicBezTo>
                    <a:pt x="1490" y="26323"/>
                    <a:pt x="1429" y="26232"/>
                    <a:pt x="1429" y="26110"/>
                  </a:cubicBezTo>
                  <a:cubicBezTo>
                    <a:pt x="1399" y="25897"/>
                    <a:pt x="1399" y="25685"/>
                    <a:pt x="1368" y="25441"/>
                  </a:cubicBezTo>
                  <a:cubicBezTo>
                    <a:pt x="1216" y="25624"/>
                    <a:pt x="1034" y="25806"/>
                    <a:pt x="943" y="25958"/>
                  </a:cubicBezTo>
                  <a:cubicBezTo>
                    <a:pt x="608" y="26444"/>
                    <a:pt x="274" y="26931"/>
                    <a:pt x="31" y="27417"/>
                  </a:cubicBezTo>
                  <a:cubicBezTo>
                    <a:pt x="0" y="27630"/>
                    <a:pt x="61" y="27843"/>
                    <a:pt x="183" y="27995"/>
                  </a:cubicBezTo>
                  <a:cubicBezTo>
                    <a:pt x="274" y="28086"/>
                    <a:pt x="487" y="28207"/>
                    <a:pt x="608" y="28238"/>
                  </a:cubicBezTo>
                  <a:cubicBezTo>
                    <a:pt x="2554" y="28694"/>
                    <a:pt x="4499" y="29119"/>
                    <a:pt x="6444" y="29606"/>
                  </a:cubicBezTo>
                  <a:cubicBezTo>
                    <a:pt x="12067" y="31034"/>
                    <a:pt x="17812" y="31916"/>
                    <a:pt x="23466" y="33223"/>
                  </a:cubicBezTo>
                  <a:cubicBezTo>
                    <a:pt x="24955" y="33527"/>
                    <a:pt x="26445" y="33648"/>
                    <a:pt x="27904" y="33952"/>
                  </a:cubicBezTo>
                  <a:cubicBezTo>
                    <a:pt x="28056" y="33983"/>
                    <a:pt x="28116" y="34043"/>
                    <a:pt x="28147" y="34165"/>
                  </a:cubicBezTo>
                  <a:cubicBezTo>
                    <a:pt x="28177" y="34165"/>
                    <a:pt x="28208" y="34195"/>
                    <a:pt x="28208" y="34226"/>
                  </a:cubicBezTo>
                  <a:cubicBezTo>
                    <a:pt x="28663" y="35107"/>
                    <a:pt x="29119" y="35958"/>
                    <a:pt x="30001" y="36445"/>
                  </a:cubicBezTo>
                  <a:cubicBezTo>
                    <a:pt x="30704" y="36775"/>
                    <a:pt x="31515" y="36983"/>
                    <a:pt x="32303" y="36983"/>
                  </a:cubicBezTo>
                  <a:cubicBezTo>
                    <a:pt x="33186" y="36983"/>
                    <a:pt x="34040" y="36722"/>
                    <a:pt x="34682" y="36080"/>
                  </a:cubicBezTo>
                  <a:lnTo>
                    <a:pt x="34712" y="36049"/>
                  </a:lnTo>
                  <a:cubicBezTo>
                    <a:pt x="34743" y="35989"/>
                    <a:pt x="34773" y="35928"/>
                    <a:pt x="34834" y="35897"/>
                  </a:cubicBezTo>
                  <a:cubicBezTo>
                    <a:pt x="34855" y="35812"/>
                    <a:pt x="34938" y="35726"/>
                    <a:pt x="35048" y="35726"/>
                  </a:cubicBezTo>
                  <a:cubicBezTo>
                    <a:pt x="35094" y="35726"/>
                    <a:pt x="35145" y="35740"/>
                    <a:pt x="35199" y="35776"/>
                  </a:cubicBezTo>
                  <a:cubicBezTo>
                    <a:pt x="45381" y="37782"/>
                    <a:pt x="55351" y="40670"/>
                    <a:pt x="65442" y="43040"/>
                  </a:cubicBezTo>
                  <a:cubicBezTo>
                    <a:pt x="65503" y="43071"/>
                    <a:pt x="65571" y="43081"/>
                    <a:pt x="65640" y="43081"/>
                  </a:cubicBezTo>
                  <a:cubicBezTo>
                    <a:pt x="65780" y="43081"/>
                    <a:pt x="65929" y="43040"/>
                    <a:pt x="66050" y="43040"/>
                  </a:cubicBezTo>
                  <a:cubicBezTo>
                    <a:pt x="66081" y="43010"/>
                    <a:pt x="66141" y="42980"/>
                    <a:pt x="66172" y="42949"/>
                  </a:cubicBezTo>
                  <a:cubicBezTo>
                    <a:pt x="67053" y="41946"/>
                    <a:pt x="67388" y="40639"/>
                    <a:pt x="67965" y="39454"/>
                  </a:cubicBezTo>
                  <a:cubicBezTo>
                    <a:pt x="69637" y="35016"/>
                    <a:pt x="71461" y="30669"/>
                    <a:pt x="73497" y="26414"/>
                  </a:cubicBezTo>
                  <a:cubicBezTo>
                    <a:pt x="75138" y="23253"/>
                    <a:pt x="76294" y="19909"/>
                    <a:pt x="77844" y="16718"/>
                  </a:cubicBezTo>
                  <a:cubicBezTo>
                    <a:pt x="79272" y="13374"/>
                    <a:pt x="80488" y="9970"/>
                    <a:pt x="81978" y="6657"/>
                  </a:cubicBezTo>
                  <a:cubicBezTo>
                    <a:pt x="82707" y="4985"/>
                    <a:pt x="83467" y="3313"/>
                    <a:pt x="84044" y="1581"/>
                  </a:cubicBezTo>
                  <a:cubicBezTo>
                    <a:pt x="84196" y="1064"/>
                    <a:pt x="83862" y="578"/>
                    <a:pt x="83528" y="274"/>
                  </a:cubicBezTo>
                  <a:cubicBezTo>
                    <a:pt x="83437" y="152"/>
                    <a:pt x="83254" y="92"/>
                    <a:pt x="83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3"/>
            <p:cNvSpPr/>
            <p:nvPr/>
          </p:nvSpPr>
          <p:spPr>
            <a:xfrm>
              <a:off x="6195510" y="2046072"/>
              <a:ext cx="1961495" cy="1377730"/>
            </a:xfrm>
            <a:custGeom>
              <a:avLst/>
              <a:gdLst/>
              <a:ahLst/>
              <a:cxnLst/>
              <a:rect l="l" t="t" r="r" b="b"/>
              <a:pathLst>
                <a:path w="86811" h="60975" extrusionOk="0">
                  <a:moveTo>
                    <a:pt x="27825" y="561"/>
                  </a:moveTo>
                  <a:cubicBezTo>
                    <a:pt x="30408" y="561"/>
                    <a:pt x="32994" y="944"/>
                    <a:pt x="35472" y="1669"/>
                  </a:cubicBezTo>
                  <a:cubicBezTo>
                    <a:pt x="41156" y="3219"/>
                    <a:pt x="46354" y="6350"/>
                    <a:pt x="50062" y="10970"/>
                  </a:cubicBezTo>
                  <a:cubicBezTo>
                    <a:pt x="50092" y="11000"/>
                    <a:pt x="50153" y="11031"/>
                    <a:pt x="50214" y="11061"/>
                  </a:cubicBezTo>
                  <a:cubicBezTo>
                    <a:pt x="50184" y="11122"/>
                    <a:pt x="50153" y="11213"/>
                    <a:pt x="50092" y="11304"/>
                  </a:cubicBezTo>
                  <a:lnTo>
                    <a:pt x="49880" y="11821"/>
                  </a:lnTo>
                  <a:cubicBezTo>
                    <a:pt x="49849" y="11882"/>
                    <a:pt x="49819" y="11943"/>
                    <a:pt x="49788" y="12034"/>
                  </a:cubicBezTo>
                  <a:cubicBezTo>
                    <a:pt x="49758" y="12125"/>
                    <a:pt x="49697" y="12186"/>
                    <a:pt x="49667" y="12277"/>
                  </a:cubicBezTo>
                  <a:cubicBezTo>
                    <a:pt x="49667" y="12307"/>
                    <a:pt x="49636" y="12338"/>
                    <a:pt x="49606" y="12368"/>
                  </a:cubicBezTo>
                  <a:cubicBezTo>
                    <a:pt x="49120" y="13432"/>
                    <a:pt x="48633" y="14496"/>
                    <a:pt x="48147" y="15590"/>
                  </a:cubicBezTo>
                  <a:cubicBezTo>
                    <a:pt x="47114" y="17870"/>
                    <a:pt x="46080" y="20149"/>
                    <a:pt x="45047" y="22429"/>
                  </a:cubicBezTo>
                  <a:cubicBezTo>
                    <a:pt x="44013" y="24739"/>
                    <a:pt x="42980" y="27019"/>
                    <a:pt x="41946" y="29299"/>
                  </a:cubicBezTo>
                  <a:cubicBezTo>
                    <a:pt x="40913" y="31548"/>
                    <a:pt x="39910" y="33767"/>
                    <a:pt x="38876" y="36016"/>
                  </a:cubicBezTo>
                  <a:cubicBezTo>
                    <a:pt x="37873" y="38265"/>
                    <a:pt x="36840" y="40545"/>
                    <a:pt x="35837" y="42794"/>
                  </a:cubicBezTo>
                  <a:cubicBezTo>
                    <a:pt x="34834" y="44952"/>
                    <a:pt x="33861" y="47110"/>
                    <a:pt x="32888" y="49268"/>
                  </a:cubicBezTo>
                  <a:cubicBezTo>
                    <a:pt x="32645" y="48843"/>
                    <a:pt x="32220" y="48357"/>
                    <a:pt x="32128" y="48113"/>
                  </a:cubicBezTo>
                  <a:cubicBezTo>
                    <a:pt x="27375" y="41231"/>
                    <a:pt x="18472" y="37771"/>
                    <a:pt x="9918" y="37771"/>
                  </a:cubicBezTo>
                  <a:cubicBezTo>
                    <a:pt x="6875" y="37771"/>
                    <a:pt x="3876" y="38209"/>
                    <a:pt x="1125" y="39086"/>
                  </a:cubicBezTo>
                  <a:cubicBezTo>
                    <a:pt x="1307" y="38721"/>
                    <a:pt x="1490" y="38356"/>
                    <a:pt x="1672" y="38022"/>
                  </a:cubicBezTo>
                  <a:cubicBezTo>
                    <a:pt x="2827" y="35469"/>
                    <a:pt x="4195" y="33068"/>
                    <a:pt x="5502" y="30636"/>
                  </a:cubicBezTo>
                  <a:cubicBezTo>
                    <a:pt x="10669" y="21578"/>
                    <a:pt x="14469" y="11791"/>
                    <a:pt x="19301" y="2550"/>
                  </a:cubicBezTo>
                  <a:cubicBezTo>
                    <a:pt x="21308" y="1699"/>
                    <a:pt x="23314" y="909"/>
                    <a:pt x="25502" y="666"/>
                  </a:cubicBezTo>
                  <a:cubicBezTo>
                    <a:pt x="26274" y="596"/>
                    <a:pt x="27050" y="561"/>
                    <a:pt x="27825" y="561"/>
                  </a:cubicBezTo>
                  <a:close/>
                  <a:moveTo>
                    <a:pt x="9939" y="38360"/>
                  </a:moveTo>
                  <a:cubicBezTo>
                    <a:pt x="17267" y="38360"/>
                    <a:pt x="24854" y="40902"/>
                    <a:pt x="29758" y="46107"/>
                  </a:cubicBezTo>
                  <a:cubicBezTo>
                    <a:pt x="29788" y="46138"/>
                    <a:pt x="29818" y="46168"/>
                    <a:pt x="29849" y="46199"/>
                  </a:cubicBezTo>
                  <a:cubicBezTo>
                    <a:pt x="29910" y="46259"/>
                    <a:pt x="29970" y="46320"/>
                    <a:pt x="30031" y="46381"/>
                  </a:cubicBezTo>
                  <a:cubicBezTo>
                    <a:pt x="30122" y="46472"/>
                    <a:pt x="30214" y="46594"/>
                    <a:pt x="30305" y="46685"/>
                  </a:cubicBezTo>
                  <a:cubicBezTo>
                    <a:pt x="30366" y="46746"/>
                    <a:pt x="30396" y="46806"/>
                    <a:pt x="30457" y="46867"/>
                  </a:cubicBezTo>
                  <a:cubicBezTo>
                    <a:pt x="30457" y="46867"/>
                    <a:pt x="30457" y="46867"/>
                    <a:pt x="30457" y="46898"/>
                  </a:cubicBezTo>
                  <a:cubicBezTo>
                    <a:pt x="30457" y="46898"/>
                    <a:pt x="30487" y="46898"/>
                    <a:pt x="30487" y="46928"/>
                  </a:cubicBezTo>
                  <a:cubicBezTo>
                    <a:pt x="30517" y="46958"/>
                    <a:pt x="30548" y="46989"/>
                    <a:pt x="30578" y="47050"/>
                  </a:cubicBezTo>
                  <a:cubicBezTo>
                    <a:pt x="29484" y="46320"/>
                    <a:pt x="28207" y="45864"/>
                    <a:pt x="26931" y="45530"/>
                  </a:cubicBezTo>
                  <a:lnTo>
                    <a:pt x="26900" y="45530"/>
                  </a:lnTo>
                  <a:cubicBezTo>
                    <a:pt x="26840" y="45499"/>
                    <a:pt x="26779" y="45469"/>
                    <a:pt x="26718" y="45469"/>
                  </a:cubicBezTo>
                  <a:cubicBezTo>
                    <a:pt x="26688" y="45469"/>
                    <a:pt x="26657" y="45439"/>
                    <a:pt x="26627" y="45439"/>
                  </a:cubicBezTo>
                  <a:cubicBezTo>
                    <a:pt x="26110" y="45317"/>
                    <a:pt x="25563" y="45195"/>
                    <a:pt x="25077" y="45074"/>
                  </a:cubicBezTo>
                  <a:cubicBezTo>
                    <a:pt x="24742" y="45013"/>
                    <a:pt x="24408" y="44922"/>
                    <a:pt x="24074" y="44861"/>
                  </a:cubicBezTo>
                  <a:cubicBezTo>
                    <a:pt x="23952" y="44831"/>
                    <a:pt x="23800" y="44831"/>
                    <a:pt x="23678" y="44800"/>
                  </a:cubicBezTo>
                  <a:cubicBezTo>
                    <a:pt x="23466" y="44770"/>
                    <a:pt x="23223" y="44740"/>
                    <a:pt x="22979" y="44679"/>
                  </a:cubicBezTo>
                  <a:cubicBezTo>
                    <a:pt x="22523" y="44588"/>
                    <a:pt x="22067" y="44496"/>
                    <a:pt x="21612" y="44405"/>
                  </a:cubicBezTo>
                  <a:cubicBezTo>
                    <a:pt x="21399" y="44375"/>
                    <a:pt x="21186" y="44314"/>
                    <a:pt x="20973" y="44284"/>
                  </a:cubicBezTo>
                  <a:cubicBezTo>
                    <a:pt x="20760" y="44223"/>
                    <a:pt x="20548" y="44192"/>
                    <a:pt x="20335" y="44162"/>
                  </a:cubicBezTo>
                  <a:lnTo>
                    <a:pt x="20274" y="44162"/>
                  </a:lnTo>
                  <a:cubicBezTo>
                    <a:pt x="19666" y="44040"/>
                    <a:pt x="19028" y="43949"/>
                    <a:pt x="18420" y="43828"/>
                  </a:cubicBezTo>
                  <a:cubicBezTo>
                    <a:pt x="18268" y="43797"/>
                    <a:pt x="18086" y="43736"/>
                    <a:pt x="17934" y="43736"/>
                  </a:cubicBezTo>
                  <a:cubicBezTo>
                    <a:pt x="18025" y="43767"/>
                    <a:pt x="18146" y="43828"/>
                    <a:pt x="18238" y="43858"/>
                  </a:cubicBezTo>
                  <a:cubicBezTo>
                    <a:pt x="18572" y="43980"/>
                    <a:pt x="18906" y="44101"/>
                    <a:pt x="19241" y="44192"/>
                  </a:cubicBezTo>
                  <a:cubicBezTo>
                    <a:pt x="19423" y="44253"/>
                    <a:pt x="19605" y="44314"/>
                    <a:pt x="19757" y="44375"/>
                  </a:cubicBezTo>
                  <a:cubicBezTo>
                    <a:pt x="19940" y="44436"/>
                    <a:pt x="20122" y="44496"/>
                    <a:pt x="20305" y="44557"/>
                  </a:cubicBezTo>
                  <a:cubicBezTo>
                    <a:pt x="20426" y="44588"/>
                    <a:pt x="20548" y="44618"/>
                    <a:pt x="20669" y="44648"/>
                  </a:cubicBezTo>
                  <a:cubicBezTo>
                    <a:pt x="20669" y="44648"/>
                    <a:pt x="20700" y="44648"/>
                    <a:pt x="20730" y="44679"/>
                  </a:cubicBezTo>
                  <a:cubicBezTo>
                    <a:pt x="21794" y="44922"/>
                    <a:pt x="22858" y="45165"/>
                    <a:pt x="23922" y="45408"/>
                  </a:cubicBezTo>
                  <a:cubicBezTo>
                    <a:pt x="24803" y="45621"/>
                    <a:pt x="25685" y="45834"/>
                    <a:pt x="26536" y="46016"/>
                  </a:cubicBezTo>
                  <a:lnTo>
                    <a:pt x="26596" y="46047"/>
                  </a:lnTo>
                  <a:cubicBezTo>
                    <a:pt x="27569" y="46290"/>
                    <a:pt x="28572" y="46624"/>
                    <a:pt x="29484" y="47050"/>
                  </a:cubicBezTo>
                  <a:cubicBezTo>
                    <a:pt x="30609" y="47657"/>
                    <a:pt x="31642" y="48569"/>
                    <a:pt x="32341" y="49664"/>
                  </a:cubicBezTo>
                  <a:lnTo>
                    <a:pt x="25685" y="48144"/>
                  </a:lnTo>
                  <a:cubicBezTo>
                    <a:pt x="23283" y="47597"/>
                    <a:pt x="20882" y="47050"/>
                    <a:pt x="18481" y="46533"/>
                  </a:cubicBezTo>
                  <a:cubicBezTo>
                    <a:pt x="16049" y="45955"/>
                    <a:pt x="13617" y="45408"/>
                    <a:pt x="11186" y="44861"/>
                  </a:cubicBezTo>
                  <a:cubicBezTo>
                    <a:pt x="8785" y="44344"/>
                    <a:pt x="6383" y="43797"/>
                    <a:pt x="4012" y="43250"/>
                  </a:cubicBezTo>
                  <a:lnTo>
                    <a:pt x="3952" y="42794"/>
                  </a:lnTo>
                  <a:cubicBezTo>
                    <a:pt x="3921" y="42126"/>
                    <a:pt x="3860" y="41426"/>
                    <a:pt x="3830" y="40758"/>
                  </a:cubicBezTo>
                  <a:lnTo>
                    <a:pt x="3830" y="40758"/>
                  </a:lnTo>
                  <a:cubicBezTo>
                    <a:pt x="4164" y="40818"/>
                    <a:pt x="4468" y="40879"/>
                    <a:pt x="4803" y="40970"/>
                  </a:cubicBezTo>
                  <a:cubicBezTo>
                    <a:pt x="5319" y="41092"/>
                    <a:pt x="5867" y="41214"/>
                    <a:pt x="6383" y="41335"/>
                  </a:cubicBezTo>
                  <a:cubicBezTo>
                    <a:pt x="7234" y="41548"/>
                    <a:pt x="8116" y="41730"/>
                    <a:pt x="8967" y="41943"/>
                  </a:cubicBezTo>
                  <a:cubicBezTo>
                    <a:pt x="8977" y="41933"/>
                    <a:pt x="8991" y="41930"/>
                    <a:pt x="9006" y="41930"/>
                  </a:cubicBezTo>
                  <a:cubicBezTo>
                    <a:pt x="9038" y="41930"/>
                    <a:pt x="9078" y="41943"/>
                    <a:pt x="9119" y="41943"/>
                  </a:cubicBezTo>
                  <a:lnTo>
                    <a:pt x="9149" y="41943"/>
                  </a:lnTo>
                  <a:cubicBezTo>
                    <a:pt x="9240" y="41974"/>
                    <a:pt x="9332" y="42004"/>
                    <a:pt x="9423" y="42034"/>
                  </a:cubicBezTo>
                  <a:cubicBezTo>
                    <a:pt x="9514" y="42065"/>
                    <a:pt x="9605" y="42065"/>
                    <a:pt x="9727" y="42095"/>
                  </a:cubicBezTo>
                  <a:cubicBezTo>
                    <a:pt x="9909" y="42126"/>
                    <a:pt x="10092" y="42186"/>
                    <a:pt x="10304" y="42217"/>
                  </a:cubicBezTo>
                  <a:cubicBezTo>
                    <a:pt x="10487" y="42247"/>
                    <a:pt x="10669" y="42308"/>
                    <a:pt x="10851" y="42338"/>
                  </a:cubicBezTo>
                  <a:cubicBezTo>
                    <a:pt x="11003" y="42369"/>
                    <a:pt x="11186" y="42399"/>
                    <a:pt x="11338" y="42429"/>
                  </a:cubicBezTo>
                  <a:cubicBezTo>
                    <a:pt x="11703" y="42490"/>
                    <a:pt x="12067" y="42581"/>
                    <a:pt x="12432" y="42642"/>
                  </a:cubicBezTo>
                  <a:cubicBezTo>
                    <a:pt x="12706" y="42703"/>
                    <a:pt x="12979" y="42764"/>
                    <a:pt x="13253" y="42794"/>
                  </a:cubicBezTo>
                  <a:cubicBezTo>
                    <a:pt x="13405" y="42825"/>
                    <a:pt x="13587" y="42825"/>
                    <a:pt x="13739" y="42855"/>
                  </a:cubicBezTo>
                  <a:cubicBezTo>
                    <a:pt x="13891" y="42885"/>
                    <a:pt x="14043" y="42916"/>
                    <a:pt x="14225" y="42946"/>
                  </a:cubicBezTo>
                  <a:cubicBezTo>
                    <a:pt x="14347" y="42946"/>
                    <a:pt x="14469" y="42977"/>
                    <a:pt x="14590" y="42977"/>
                  </a:cubicBezTo>
                  <a:cubicBezTo>
                    <a:pt x="14408" y="42916"/>
                    <a:pt x="14256" y="42855"/>
                    <a:pt x="14073" y="42794"/>
                  </a:cubicBezTo>
                  <a:lnTo>
                    <a:pt x="14073" y="42764"/>
                  </a:lnTo>
                  <a:lnTo>
                    <a:pt x="14043" y="42764"/>
                  </a:lnTo>
                  <a:lnTo>
                    <a:pt x="14013" y="42733"/>
                  </a:lnTo>
                  <a:lnTo>
                    <a:pt x="13952" y="42733"/>
                  </a:lnTo>
                  <a:cubicBezTo>
                    <a:pt x="13952" y="42703"/>
                    <a:pt x="13921" y="42703"/>
                    <a:pt x="13891" y="42703"/>
                  </a:cubicBezTo>
                  <a:lnTo>
                    <a:pt x="13921" y="42703"/>
                  </a:lnTo>
                  <a:cubicBezTo>
                    <a:pt x="13921" y="42703"/>
                    <a:pt x="13861" y="42703"/>
                    <a:pt x="13861" y="42673"/>
                  </a:cubicBezTo>
                  <a:lnTo>
                    <a:pt x="13800" y="42673"/>
                  </a:lnTo>
                  <a:cubicBezTo>
                    <a:pt x="13800" y="42642"/>
                    <a:pt x="13769" y="42642"/>
                    <a:pt x="13739" y="42642"/>
                  </a:cubicBezTo>
                  <a:cubicBezTo>
                    <a:pt x="13465" y="42551"/>
                    <a:pt x="13192" y="42460"/>
                    <a:pt x="12918" y="42369"/>
                  </a:cubicBezTo>
                  <a:cubicBezTo>
                    <a:pt x="12888" y="42369"/>
                    <a:pt x="12888" y="42338"/>
                    <a:pt x="12858" y="42338"/>
                  </a:cubicBezTo>
                  <a:cubicBezTo>
                    <a:pt x="12706" y="42308"/>
                    <a:pt x="12584" y="42277"/>
                    <a:pt x="12432" y="42217"/>
                  </a:cubicBezTo>
                  <a:cubicBezTo>
                    <a:pt x="12280" y="42156"/>
                    <a:pt x="12098" y="42095"/>
                    <a:pt x="11946" y="42034"/>
                  </a:cubicBezTo>
                  <a:cubicBezTo>
                    <a:pt x="11885" y="42034"/>
                    <a:pt x="11824" y="42004"/>
                    <a:pt x="11763" y="41974"/>
                  </a:cubicBezTo>
                  <a:cubicBezTo>
                    <a:pt x="11368" y="41882"/>
                    <a:pt x="10973" y="41791"/>
                    <a:pt x="10578" y="41730"/>
                  </a:cubicBezTo>
                  <a:cubicBezTo>
                    <a:pt x="9423" y="41426"/>
                    <a:pt x="8237" y="41183"/>
                    <a:pt x="7052" y="40879"/>
                  </a:cubicBezTo>
                  <a:cubicBezTo>
                    <a:pt x="6444" y="40758"/>
                    <a:pt x="5867" y="40606"/>
                    <a:pt x="5259" y="40484"/>
                  </a:cubicBezTo>
                  <a:cubicBezTo>
                    <a:pt x="4864" y="40393"/>
                    <a:pt x="4468" y="40302"/>
                    <a:pt x="4073" y="40211"/>
                  </a:cubicBezTo>
                  <a:cubicBezTo>
                    <a:pt x="4499" y="39724"/>
                    <a:pt x="4924" y="39238"/>
                    <a:pt x="5350" y="38782"/>
                  </a:cubicBezTo>
                  <a:cubicBezTo>
                    <a:pt x="5380" y="38752"/>
                    <a:pt x="5380" y="38721"/>
                    <a:pt x="5411" y="38691"/>
                  </a:cubicBezTo>
                  <a:cubicBezTo>
                    <a:pt x="6891" y="38470"/>
                    <a:pt x="8409" y="38360"/>
                    <a:pt x="9939" y="38360"/>
                  </a:cubicBezTo>
                  <a:close/>
                  <a:moveTo>
                    <a:pt x="63507" y="8128"/>
                  </a:moveTo>
                  <a:cubicBezTo>
                    <a:pt x="71505" y="8128"/>
                    <a:pt x="79992" y="11109"/>
                    <a:pt x="84774" y="16624"/>
                  </a:cubicBezTo>
                  <a:cubicBezTo>
                    <a:pt x="82403" y="22490"/>
                    <a:pt x="79880" y="28296"/>
                    <a:pt x="77205" y="34040"/>
                  </a:cubicBezTo>
                  <a:cubicBezTo>
                    <a:pt x="74591" y="39268"/>
                    <a:pt x="72433" y="44679"/>
                    <a:pt x="70366" y="50150"/>
                  </a:cubicBezTo>
                  <a:cubicBezTo>
                    <a:pt x="69576" y="51913"/>
                    <a:pt x="68846" y="53676"/>
                    <a:pt x="68117" y="55469"/>
                  </a:cubicBezTo>
                  <a:cubicBezTo>
                    <a:pt x="68087" y="55652"/>
                    <a:pt x="67843" y="56077"/>
                    <a:pt x="67631" y="56563"/>
                  </a:cubicBezTo>
                  <a:cubicBezTo>
                    <a:pt x="67418" y="56411"/>
                    <a:pt x="67205" y="56290"/>
                    <a:pt x="67023" y="56168"/>
                  </a:cubicBezTo>
                  <a:cubicBezTo>
                    <a:pt x="63892" y="54193"/>
                    <a:pt x="60609" y="52460"/>
                    <a:pt x="57175" y="51153"/>
                  </a:cubicBezTo>
                  <a:cubicBezTo>
                    <a:pt x="52237" y="49379"/>
                    <a:pt x="46858" y="47726"/>
                    <a:pt x="41560" y="47726"/>
                  </a:cubicBezTo>
                  <a:cubicBezTo>
                    <a:pt x="38869" y="47726"/>
                    <a:pt x="36199" y="48153"/>
                    <a:pt x="33618" y="49208"/>
                  </a:cubicBezTo>
                  <a:cubicBezTo>
                    <a:pt x="33598" y="49208"/>
                    <a:pt x="33578" y="49208"/>
                    <a:pt x="33567" y="49216"/>
                  </a:cubicBezTo>
                  <a:lnTo>
                    <a:pt x="33567" y="49216"/>
                  </a:lnTo>
                  <a:cubicBezTo>
                    <a:pt x="34232" y="47704"/>
                    <a:pt x="34898" y="46222"/>
                    <a:pt x="35594" y="44709"/>
                  </a:cubicBezTo>
                  <a:cubicBezTo>
                    <a:pt x="36597" y="42490"/>
                    <a:pt x="37600" y="40271"/>
                    <a:pt x="38603" y="38022"/>
                  </a:cubicBezTo>
                  <a:cubicBezTo>
                    <a:pt x="39636" y="35773"/>
                    <a:pt x="40670" y="33493"/>
                    <a:pt x="41703" y="31213"/>
                  </a:cubicBezTo>
                  <a:lnTo>
                    <a:pt x="44803" y="24344"/>
                  </a:lnTo>
                  <a:cubicBezTo>
                    <a:pt x="45837" y="22064"/>
                    <a:pt x="46870" y="19785"/>
                    <a:pt x="47904" y="17505"/>
                  </a:cubicBezTo>
                  <a:cubicBezTo>
                    <a:pt x="48846" y="15438"/>
                    <a:pt x="49788" y="13371"/>
                    <a:pt x="50731" y="11304"/>
                  </a:cubicBezTo>
                  <a:lnTo>
                    <a:pt x="50700" y="11304"/>
                  </a:lnTo>
                  <a:cubicBezTo>
                    <a:pt x="51308" y="10970"/>
                    <a:pt x="51916" y="10666"/>
                    <a:pt x="52524" y="10362"/>
                  </a:cubicBezTo>
                  <a:cubicBezTo>
                    <a:pt x="55729" y="8855"/>
                    <a:pt x="59558" y="8128"/>
                    <a:pt x="63507" y="8128"/>
                  </a:cubicBezTo>
                  <a:close/>
                  <a:moveTo>
                    <a:pt x="66506" y="56472"/>
                  </a:moveTo>
                  <a:cubicBezTo>
                    <a:pt x="66597" y="56533"/>
                    <a:pt x="66688" y="56624"/>
                    <a:pt x="66810" y="56685"/>
                  </a:cubicBezTo>
                  <a:cubicBezTo>
                    <a:pt x="66688" y="56898"/>
                    <a:pt x="66536" y="57111"/>
                    <a:pt x="66384" y="57323"/>
                  </a:cubicBezTo>
                  <a:cubicBezTo>
                    <a:pt x="66445" y="57050"/>
                    <a:pt x="66445" y="56746"/>
                    <a:pt x="66506" y="56472"/>
                  </a:cubicBezTo>
                  <a:close/>
                  <a:moveTo>
                    <a:pt x="41585" y="48299"/>
                  </a:moveTo>
                  <a:cubicBezTo>
                    <a:pt x="44971" y="48299"/>
                    <a:pt x="48369" y="48985"/>
                    <a:pt x="51642" y="49937"/>
                  </a:cubicBezTo>
                  <a:cubicBezTo>
                    <a:pt x="55320" y="50910"/>
                    <a:pt x="58816" y="52338"/>
                    <a:pt x="62190" y="54071"/>
                  </a:cubicBezTo>
                  <a:cubicBezTo>
                    <a:pt x="61703" y="53949"/>
                    <a:pt x="61217" y="53828"/>
                    <a:pt x="60731" y="53706"/>
                  </a:cubicBezTo>
                  <a:cubicBezTo>
                    <a:pt x="59302" y="53372"/>
                    <a:pt x="57843" y="53007"/>
                    <a:pt x="56415" y="52673"/>
                  </a:cubicBezTo>
                  <a:cubicBezTo>
                    <a:pt x="56323" y="52642"/>
                    <a:pt x="56232" y="52642"/>
                    <a:pt x="56141" y="52612"/>
                  </a:cubicBezTo>
                  <a:cubicBezTo>
                    <a:pt x="55959" y="52582"/>
                    <a:pt x="55807" y="52551"/>
                    <a:pt x="55624" y="52490"/>
                  </a:cubicBezTo>
                  <a:cubicBezTo>
                    <a:pt x="55442" y="52460"/>
                    <a:pt x="55260" y="52430"/>
                    <a:pt x="55077" y="52399"/>
                  </a:cubicBezTo>
                  <a:cubicBezTo>
                    <a:pt x="54773" y="52308"/>
                    <a:pt x="54469" y="52278"/>
                    <a:pt x="54165" y="52217"/>
                  </a:cubicBezTo>
                  <a:cubicBezTo>
                    <a:pt x="53983" y="52186"/>
                    <a:pt x="53831" y="52126"/>
                    <a:pt x="53649" y="52126"/>
                  </a:cubicBezTo>
                  <a:cubicBezTo>
                    <a:pt x="53527" y="52095"/>
                    <a:pt x="53436" y="52095"/>
                    <a:pt x="53314" y="52065"/>
                  </a:cubicBezTo>
                  <a:lnTo>
                    <a:pt x="53314" y="52065"/>
                  </a:lnTo>
                  <a:cubicBezTo>
                    <a:pt x="53405" y="52095"/>
                    <a:pt x="53497" y="52156"/>
                    <a:pt x="53588" y="52186"/>
                  </a:cubicBezTo>
                  <a:cubicBezTo>
                    <a:pt x="53801" y="52278"/>
                    <a:pt x="54013" y="52338"/>
                    <a:pt x="54226" y="52430"/>
                  </a:cubicBezTo>
                  <a:cubicBezTo>
                    <a:pt x="54560" y="52551"/>
                    <a:pt x="54864" y="52642"/>
                    <a:pt x="55199" y="52764"/>
                  </a:cubicBezTo>
                  <a:cubicBezTo>
                    <a:pt x="55503" y="52855"/>
                    <a:pt x="55837" y="52977"/>
                    <a:pt x="56171" y="53068"/>
                  </a:cubicBezTo>
                  <a:cubicBezTo>
                    <a:pt x="56323" y="53129"/>
                    <a:pt x="56506" y="53159"/>
                    <a:pt x="56658" y="53189"/>
                  </a:cubicBezTo>
                  <a:cubicBezTo>
                    <a:pt x="56871" y="53250"/>
                    <a:pt x="57053" y="53311"/>
                    <a:pt x="57235" y="53341"/>
                  </a:cubicBezTo>
                  <a:cubicBezTo>
                    <a:pt x="57600" y="53463"/>
                    <a:pt x="57995" y="53585"/>
                    <a:pt x="58360" y="53706"/>
                  </a:cubicBezTo>
                  <a:cubicBezTo>
                    <a:pt x="58542" y="53737"/>
                    <a:pt x="58725" y="53797"/>
                    <a:pt x="58907" y="53858"/>
                  </a:cubicBezTo>
                  <a:cubicBezTo>
                    <a:pt x="60640" y="54284"/>
                    <a:pt x="62403" y="54709"/>
                    <a:pt x="64166" y="55135"/>
                  </a:cubicBezTo>
                  <a:cubicBezTo>
                    <a:pt x="64773" y="55469"/>
                    <a:pt x="65381" y="55804"/>
                    <a:pt x="65959" y="56138"/>
                  </a:cubicBezTo>
                  <a:cubicBezTo>
                    <a:pt x="65898" y="56655"/>
                    <a:pt x="65837" y="57141"/>
                    <a:pt x="65776" y="57658"/>
                  </a:cubicBezTo>
                  <a:cubicBezTo>
                    <a:pt x="64287" y="57293"/>
                    <a:pt x="62828" y="56928"/>
                    <a:pt x="61339" y="56563"/>
                  </a:cubicBezTo>
                  <a:cubicBezTo>
                    <a:pt x="58937" y="55986"/>
                    <a:pt x="56567" y="55408"/>
                    <a:pt x="54165" y="54831"/>
                  </a:cubicBezTo>
                  <a:cubicBezTo>
                    <a:pt x="51794" y="54223"/>
                    <a:pt x="49424" y="53645"/>
                    <a:pt x="47022" y="53068"/>
                  </a:cubicBezTo>
                  <a:lnTo>
                    <a:pt x="39910" y="51335"/>
                  </a:lnTo>
                  <a:cubicBezTo>
                    <a:pt x="38694" y="51031"/>
                    <a:pt x="37478" y="50727"/>
                    <a:pt x="36262" y="50423"/>
                  </a:cubicBezTo>
                  <a:cubicBezTo>
                    <a:pt x="35502" y="50241"/>
                    <a:pt x="34773" y="50059"/>
                    <a:pt x="34013" y="49876"/>
                  </a:cubicBezTo>
                  <a:cubicBezTo>
                    <a:pt x="34955" y="49420"/>
                    <a:pt x="35989" y="49147"/>
                    <a:pt x="37022" y="49056"/>
                  </a:cubicBezTo>
                  <a:cubicBezTo>
                    <a:pt x="37231" y="49056"/>
                    <a:pt x="37444" y="49053"/>
                    <a:pt x="37659" y="49053"/>
                  </a:cubicBezTo>
                  <a:cubicBezTo>
                    <a:pt x="38198" y="49053"/>
                    <a:pt x="38750" y="49069"/>
                    <a:pt x="39271" y="49177"/>
                  </a:cubicBezTo>
                  <a:cubicBezTo>
                    <a:pt x="39291" y="49174"/>
                    <a:pt x="39311" y="49173"/>
                    <a:pt x="39332" y="49173"/>
                  </a:cubicBezTo>
                  <a:cubicBezTo>
                    <a:pt x="39518" y="49173"/>
                    <a:pt x="39754" y="49273"/>
                    <a:pt x="39940" y="49273"/>
                  </a:cubicBezTo>
                  <a:cubicBezTo>
                    <a:pt x="39961" y="49273"/>
                    <a:pt x="39981" y="49271"/>
                    <a:pt x="40001" y="49268"/>
                  </a:cubicBezTo>
                  <a:cubicBezTo>
                    <a:pt x="41004" y="49512"/>
                    <a:pt x="41977" y="49755"/>
                    <a:pt x="42980" y="49998"/>
                  </a:cubicBezTo>
                  <a:cubicBezTo>
                    <a:pt x="43831" y="50211"/>
                    <a:pt x="44712" y="50423"/>
                    <a:pt x="45563" y="50606"/>
                  </a:cubicBezTo>
                  <a:cubicBezTo>
                    <a:pt x="45746" y="50667"/>
                    <a:pt x="45928" y="50697"/>
                    <a:pt x="46080" y="50727"/>
                  </a:cubicBezTo>
                  <a:cubicBezTo>
                    <a:pt x="46293" y="50788"/>
                    <a:pt x="46506" y="50819"/>
                    <a:pt x="46718" y="50849"/>
                  </a:cubicBezTo>
                  <a:cubicBezTo>
                    <a:pt x="46992" y="50910"/>
                    <a:pt x="47296" y="50971"/>
                    <a:pt x="47600" y="51001"/>
                  </a:cubicBezTo>
                  <a:lnTo>
                    <a:pt x="47569" y="51001"/>
                  </a:lnTo>
                  <a:cubicBezTo>
                    <a:pt x="47721" y="51031"/>
                    <a:pt x="47873" y="51062"/>
                    <a:pt x="48056" y="51092"/>
                  </a:cubicBezTo>
                  <a:cubicBezTo>
                    <a:pt x="48238" y="51123"/>
                    <a:pt x="48390" y="51153"/>
                    <a:pt x="48573" y="51183"/>
                  </a:cubicBezTo>
                  <a:lnTo>
                    <a:pt x="48785" y="51244"/>
                  </a:lnTo>
                  <a:cubicBezTo>
                    <a:pt x="48876" y="51244"/>
                    <a:pt x="48968" y="51244"/>
                    <a:pt x="49059" y="51275"/>
                  </a:cubicBezTo>
                  <a:cubicBezTo>
                    <a:pt x="49150" y="51275"/>
                    <a:pt x="49211" y="51275"/>
                    <a:pt x="49302" y="51305"/>
                  </a:cubicBezTo>
                  <a:cubicBezTo>
                    <a:pt x="49424" y="51305"/>
                    <a:pt x="49515" y="51335"/>
                    <a:pt x="49636" y="51335"/>
                  </a:cubicBezTo>
                  <a:cubicBezTo>
                    <a:pt x="49515" y="51305"/>
                    <a:pt x="49393" y="51244"/>
                    <a:pt x="49272" y="51183"/>
                  </a:cubicBezTo>
                  <a:cubicBezTo>
                    <a:pt x="49089" y="51123"/>
                    <a:pt x="48907" y="51062"/>
                    <a:pt x="48725" y="51001"/>
                  </a:cubicBezTo>
                  <a:cubicBezTo>
                    <a:pt x="48573" y="50940"/>
                    <a:pt x="48421" y="50879"/>
                    <a:pt x="48269" y="50819"/>
                  </a:cubicBezTo>
                  <a:cubicBezTo>
                    <a:pt x="48056" y="50727"/>
                    <a:pt x="47813" y="50667"/>
                    <a:pt x="47600" y="50606"/>
                  </a:cubicBezTo>
                  <a:cubicBezTo>
                    <a:pt x="47478" y="50575"/>
                    <a:pt x="47387" y="50515"/>
                    <a:pt x="47266" y="50484"/>
                  </a:cubicBezTo>
                  <a:cubicBezTo>
                    <a:pt x="47144" y="50454"/>
                    <a:pt x="47022" y="50454"/>
                    <a:pt x="46901" y="50393"/>
                  </a:cubicBezTo>
                  <a:cubicBezTo>
                    <a:pt x="46779" y="50363"/>
                    <a:pt x="46658" y="50332"/>
                    <a:pt x="46536" y="50302"/>
                  </a:cubicBezTo>
                  <a:cubicBezTo>
                    <a:pt x="46506" y="50272"/>
                    <a:pt x="46475" y="50272"/>
                    <a:pt x="46445" y="50241"/>
                  </a:cubicBezTo>
                  <a:lnTo>
                    <a:pt x="46414" y="50241"/>
                  </a:lnTo>
                  <a:cubicBezTo>
                    <a:pt x="44317" y="49724"/>
                    <a:pt x="42220" y="49238"/>
                    <a:pt x="40123" y="48721"/>
                  </a:cubicBezTo>
                  <a:lnTo>
                    <a:pt x="40062" y="48721"/>
                  </a:lnTo>
                  <a:cubicBezTo>
                    <a:pt x="39971" y="48691"/>
                    <a:pt x="39910" y="48661"/>
                    <a:pt x="39819" y="48661"/>
                  </a:cubicBezTo>
                  <a:cubicBezTo>
                    <a:pt x="39788" y="48645"/>
                    <a:pt x="39765" y="48638"/>
                    <a:pt x="39743" y="48638"/>
                  </a:cubicBezTo>
                  <a:cubicBezTo>
                    <a:pt x="39720" y="48638"/>
                    <a:pt x="39697" y="48645"/>
                    <a:pt x="39667" y="48661"/>
                  </a:cubicBezTo>
                  <a:cubicBezTo>
                    <a:pt x="39271" y="48600"/>
                    <a:pt x="38846" y="48539"/>
                    <a:pt x="38451" y="48509"/>
                  </a:cubicBezTo>
                  <a:cubicBezTo>
                    <a:pt x="39492" y="48365"/>
                    <a:pt x="40538" y="48299"/>
                    <a:pt x="41585" y="48299"/>
                  </a:cubicBezTo>
                  <a:close/>
                  <a:moveTo>
                    <a:pt x="85108" y="17292"/>
                  </a:moveTo>
                  <a:cubicBezTo>
                    <a:pt x="85260" y="17353"/>
                    <a:pt x="85443" y="17444"/>
                    <a:pt x="85534" y="17535"/>
                  </a:cubicBezTo>
                  <a:cubicBezTo>
                    <a:pt x="85898" y="17870"/>
                    <a:pt x="86202" y="18356"/>
                    <a:pt x="86050" y="18873"/>
                  </a:cubicBezTo>
                  <a:cubicBezTo>
                    <a:pt x="85473" y="20605"/>
                    <a:pt x="84713" y="22277"/>
                    <a:pt x="83953" y="23949"/>
                  </a:cubicBezTo>
                  <a:cubicBezTo>
                    <a:pt x="82494" y="27262"/>
                    <a:pt x="81278" y="30666"/>
                    <a:pt x="79850" y="34010"/>
                  </a:cubicBezTo>
                  <a:cubicBezTo>
                    <a:pt x="78300" y="37201"/>
                    <a:pt x="77144" y="40545"/>
                    <a:pt x="75503" y="43706"/>
                  </a:cubicBezTo>
                  <a:cubicBezTo>
                    <a:pt x="73467" y="47961"/>
                    <a:pt x="71643" y="52308"/>
                    <a:pt x="69971" y="56746"/>
                  </a:cubicBezTo>
                  <a:cubicBezTo>
                    <a:pt x="69394" y="57931"/>
                    <a:pt x="69059" y="59238"/>
                    <a:pt x="68178" y="60241"/>
                  </a:cubicBezTo>
                  <a:cubicBezTo>
                    <a:pt x="68117" y="60272"/>
                    <a:pt x="68087" y="60302"/>
                    <a:pt x="68026" y="60332"/>
                  </a:cubicBezTo>
                  <a:cubicBezTo>
                    <a:pt x="67904" y="60332"/>
                    <a:pt x="67769" y="60373"/>
                    <a:pt x="67639" y="60373"/>
                  </a:cubicBezTo>
                  <a:cubicBezTo>
                    <a:pt x="67573" y="60373"/>
                    <a:pt x="67509" y="60363"/>
                    <a:pt x="67448" y="60332"/>
                  </a:cubicBezTo>
                  <a:cubicBezTo>
                    <a:pt x="57357" y="57962"/>
                    <a:pt x="47387" y="55074"/>
                    <a:pt x="37205" y="53068"/>
                  </a:cubicBezTo>
                  <a:cubicBezTo>
                    <a:pt x="37151" y="53032"/>
                    <a:pt x="37100" y="53018"/>
                    <a:pt x="37054" y="53018"/>
                  </a:cubicBezTo>
                  <a:cubicBezTo>
                    <a:pt x="36944" y="53018"/>
                    <a:pt x="36861" y="53104"/>
                    <a:pt x="36840" y="53189"/>
                  </a:cubicBezTo>
                  <a:cubicBezTo>
                    <a:pt x="36779" y="53220"/>
                    <a:pt x="36718" y="53281"/>
                    <a:pt x="36718" y="53341"/>
                  </a:cubicBezTo>
                  <a:lnTo>
                    <a:pt x="36688" y="53341"/>
                  </a:lnTo>
                  <a:lnTo>
                    <a:pt x="36688" y="53372"/>
                  </a:lnTo>
                  <a:cubicBezTo>
                    <a:pt x="36035" y="54009"/>
                    <a:pt x="35191" y="54270"/>
                    <a:pt x="34321" y="54270"/>
                  </a:cubicBezTo>
                  <a:cubicBezTo>
                    <a:pt x="33529" y="54270"/>
                    <a:pt x="32716" y="54054"/>
                    <a:pt x="32007" y="53706"/>
                  </a:cubicBezTo>
                  <a:cubicBezTo>
                    <a:pt x="31125" y="53250"/>
                    <a:pt x="30669" y="52369"/>
                    <a:pt x="30214" y="51518"/>
                  </a:cubicBezTo>
                  <a:cubicBezTo>
                    <a:pt x="30183" y="51487"/>
                    <a:pt x="30183" y="51457"/>
                    <a:pt x="30153" y="51457"/>
                  </a:cubicBezTo>
                  <a:cubicBezTo>
                    <a:pt x="30122" y="51335"/>
                    <a:pt x="30062" y="51244"/>
                    <a:pt x="29910" y="51244"/>
                  </a:cubicBezTo>
                  <a:cubicBezTo>
                    <a:pt x="28451" y="50940"/>
                    <a:pt x="26961" y="50819"/>
                    <a:pt x="25472" y="50515"/>
                  </a:cubicBezTo>
                  <a:cubicBezTo>
                    <a:pt x="19818" y="49208"/>
                    <a:pt x="14073" y="48326"/>
                    <a:pt x="8450" y="46898"/>
                  </a:cubicBezTo>
                  <a:cubicBezTo>
                    <a:pt x="6505" y="46411"/>
                    <a:pt x="4560" y="45955"/>
                    <a:pt x="2614" y="45530"/>
                  </a:cubicBezTo>
                  <a:cubicBezTo>
                    <a:pt x="2493" y="45499"/>
                    <a:pt x="2280" y="45378"/>
                    <a:pt x="2189" y="45287"/>
                  </a:cubicBezTo>
                  <a:cubicBezTo>
                    <a:pt x="2067" y="45135"/>
                    <a:pt x="2006" y="44922"/>
                    <a:pt x="2037" y="44709"/>
                  </a:cubicBezTo>
                  <a:cubicBezTo>
                    <a:pt x="2280" y="44192"/>
                    <a:pt x="2614" y="43706"/>
                    <a:pt x="2949" y="43250"/>
                  </a:cubicBezTo>
                  <a:cubicBezTo>
                    <a:pt x="3040" y="43098"/>
                    <a:pt x="3192" y="42916"/>
                    <a:pt x="3374" y="42733"/>
                  </a:cubicBezTo>
                  <a:cubicBezTo>
                    <a:pt x="3405" y="42977"/>
                    <a:pt x="3405" y="43189"/>
                    <a:pt x="3435" y="43402"/>
                  </a:cubicBezTo>
                  <a:cubicBezTo>
                    <a:pt x="3435" y="43524"/>
                    <a:pt x="3496" y="43615"/>
                    <a:pt x="3556" y="43645"/>
                  </a:cubicBezTo>
                  <a:cubicBezTo>
                    <a:pt x="3617" y="43706"/>
                    <a:pt x="3678" y="43736"/>
                    <a:pt x="3739" y="43767"/>
                  </a:cubicBezTo>
                  <a:lnTo>
                    <a:pt x="4347" y="43888"/>
                  </a:lnTo>
                  <a:cubicBezTo>
                    <a:pt x="6778" y="44436"/>
                    <a:pt x="9180" y="44983"/>
                    <a:pt x="11611" y="45530"/>
                  </a:cubicBezTo>
                  <a:cubicBezTo>
                    <a:pt x="14043" y="46077"/>
                    <a:pt x="16475" y="46624"/>
                    <a:pt x="18906" y="47202"/>
                  </a:cubicBezTo>
                  <a:cubicBezTo>
                    <a:pt x="21308" y="47718"/>
                    <a:pt x="23709" y="48265"/>
                    <a:pt x="26141" y="48813"/>
                  </a:cubicBezTo>
                  <a:lnTo>
                    <a:pt x="31004" y="49907"/>
                  </a:lnTo>
                  <a:cubicBezTo>
                    <a:pt x="30943" y="50302"/>
                    <a:pt x="31277" y="51001"/>
                    <a:pt x="31399" y="51275"/>
                  </a:cubicBezTo>
                  <a:cubicBezTo>
                    <a:pt x="31976" y="52186"/>
                    <a:pt x="32949" y="52916"/>
                    <a:pt x="34043" y="53038"/>
                  </a:cubicBezTo>
                  <a:cubicBezTo>
                    <a:pt x="34682" y="53038"/>
                    <a:pt x="35411" y="52886"/>
                    <a:pt x="35928" y="52430"/>
                  </a:cubicBezTo>
                  <a:cubicBezTo>
                    <a:pt x="36293" y="52065"/>
                    <a:pt x="36657" y="51670"/>
                    <a:pt x="36840" y="51183"/>
                  </a:cubicBezTo>
                  <a:cubicBezTo>
                    <a:pt x="37113" y="51244"/>
                    <a:pt x="37417" y="51305"/>
                    <a:pt x="37691" y="51396"/>
                  </a:cubicBezTo>
                  <a:cubicBezTo>
                    <a:pt x="40062" y="51943"/>
                    <a:pt x="42402" y="52521"/>
                    <a:pt x="44743" y="53098"/>
                  </a:cubicBezTo>
                  <a:cubicBezTo>
                    <a:pt x="47144" y="53706"/>
                    <a:pt x="49576" y="54284"/>
                    <a:pt x="51977" y="54861"/>
                  </a:cubicBezTo>
                  <a:cubicBezTo>
                    <a:pt x="54378" y="55469"/>
                    <a:pt x="56779" y="56047"/>
                    <a:pt x="59150" y="56624"/>
                  </a:cubicBezTo>
                  <a:cubicBezTo>
                    <a:pt x="61400" y="57171"/>
                    <a:pt x="63618" y="57718"/>
                    <a:pt x="65837" y="58266"/>
                  </a:cubicBezTo>
                  <a:lnTo>
                    <a:pt x="65898" y="58266"/>
                  </a:lnTo>
                  <a:cubicBezTo>
                    <a:pt x="65928" y="58296"/>
                    <a:pt x="65959" y="58296"/>
                    <a:pt x="65989" y="58296"/>
                  </a:cubicBezTo>
                  <a:lnTo>
                    <a:pt x="66020" y="58296"/>
                  </a:lnTo>
                  <a:cubicBezTo>
                    <a:pt x="66080" y="58296"/>
                    <a:pt x="66111" y="58296"/>
                    <a:pt x="66141" y="58266"/>
                  </a:cubicBezTo>
                  <a:cubicBezTo>
                    <a:pt x="66163" y="58270"/>
                    <a:pt x="66184" y="58273"/>
                    <a:pt x="66205" y="58273"/>
                  </a:cubicBezTo>
                  <a:cubicBezTo>
                    <a:pt x="66575" y="58273"/>
                    <a:pt x="66913" y="57552"/>
                    <a:pt x="67114" y="57293"/>
                  </a:cubicBezTo>
                  <a:cubicBezTo>
                    <a:pt x="67144" y="57202"/>
                    <a:pt x="67235" y="57080"/>
                    <a:pt x="67296" y="56959"/>
                  </a:cubicBezTo>
                  <a:cubicBezTo>
                    <a:pt x="67357" y="56989"/>
                    <a:pt x="67387" y="56989"/>
                    <a:pt x="67418" y="57019"/>
                  </a:cubicBezTo>
                  <a:cubicBezTo>
                    <a:pt x="67418" y="57019"/>
                    <a:pt x="67418" y="57050"/>
                    <a:pt x="67418" y="57050"/>
                  </a:cubicBezTo>
                  <a:cubicBezTo>
                    <a:pt x="67509" y="57080"/>
                    <a:pt x="67600" y="57141"/>
                    <a:pt x="67661" y="57171"/>
                  </a:cubicBezTo>
                  <a:cubicBezTo>
                    <a:pt x="67752" y="57232"/>
                    <a:pt x="67843" y="57293"/>
                    <a:pt x="67904" y="57323"/>
                  </a:cubicBezTo>
                  <a:cubicBezTo>
                    <a:pt x="67935" y="57354"/>
                    <a:pt x="67935" y="57354"/>
                    <a:pt x="67935" y="57354"/>
                  </a:cubicBezTo>
                  <a:cubicBezTo>
                    <a:pt x="67995" y="57202"/>
                    <a:pt x="68026" y="57019"/>
                    <a:pt x="68117" y="56867"/>
                  </a:cubicBezTo>
                  <a:cubicBezTo>
                    <a:pt x="68117" y="56867"/>
                    <a:pt x="68117" y="56867"/>
                    <a:pt x="68117" y="56837"/>
                  </a:cubicBezTo>
                  <a:cubicBezTo>
                    <a:pt x="68421" y="56107"/>
                    <a:pt x="68786" y="55408"/>
                    <a:pt x="69059" y="54648"/>
                  </a:cubicBezTo>
                  <a:cubicBezTo>
                    <a:pt x="71035" y="50120"/>
                    <a:pt x="72768" y="45469"/>
                    <a:pt x="74622" y="40879"/>
                  </a:cubicBezTo>
                  <a:cubicBezTo>
                    <a:pt x="78269" y="33098"/>
                    <a:pt x="81947" y="25286"/>
                    <a:pt x="85108" y="17292"/>
                  </a:cubicBezTo>
                  <a:close/>
                  <a:moveTo>
                    <a:pt x="27869" y="1"/>
                  </a:moveTo>
                  <a:cubicBezTo>
                    <a:pt x="27151" y="1"/>
                    <a:pt x="26432" y="29"/>
                    <a:pt x="25715" y="88"/>
                  </a:cubicBezTo>
                  <a:cubicBezTo>
                    <a:pt x="23648" y="301"/>
                    <a:pt x="21703" y="939"/>
                    <a:pt x="19818" y="1730"/>
                  </a:cubicBezTo>
                  <a:cubicBezTo>
                    <a:pt x="19788" y="1730"/>
                    <a:pt x="19757" y="1760"/>
                    <a:pt x="19727" y="1760"/>
                  </a:cubicBezTo>
                  <a:cubicBezTo>
                    <a:pt x="19666" y="1821"/>
                    <a:pt x="19575" y="1851"/>
                    <a:pt x="19484" y="1912"/>
                  </a:cubicBezTo>
                  <a:lnTo>
                    <a:pt x="19089" y="2095"/>
                  </a:lnTo>
                  <a:cubicBezTo>
                    <a:pt x="19028" y="2125"/>
                    <a:pt x="18967" y="2155"/>
                    <a:pt x="18906" y="2186"/>
                  </a:cubicBezTo>
                  <a:cubicBezTo>
                    <a:pt x="18876" y="2216"/>
                    <a:pt x="18876" y="2216"/>
                    <a:pt x="18846" y="2216"/>
                  </a:cubicBezTo>
                  <a:lnTo>
                    <a:pt x="18815" y="2216"/>
                  </a:lnTo>
                  <a:cubicBezTo>
                    <a:pt x="18754" y="2338"/>
                    <a:pt x="18724" y="2429"/>
                    <a:pt x="18663" y="2550"/>
                  </a:cubicBezTo>
                  <a:cubicBezTo>
                    <a:pt x="18633" y="2611"/>
                    <a:pt x="18602" y="2672"/>
                    <a:pt x="18572" y="2733"/>
                  </a:cubicBezTo>
                  <a:cubicBezTo>
                    <a:pt x="18542" y="2824"/>
                    <a:pt x="18481" y="2885"/>
                    <a:pt x="18450" y="2976"/>
                  </a:cubicBezTo>
                  <a:cubicBezTo>
                    <a:pt x="18420" y="3037"/>
                    <a:pt x="18390" y="3067"/>
                    <a:pt x="18390" y="3128"/>
                  </a:cubicBezTo>
                  <a:cubicBezTo>
                    <a:pt x="18359" y="3158"/>
                    <a:pt x="18359" y="3189"/>
                    <a:pt x="18329" y="3219"/>
                  </a:cubicBezTo>
                  <a:cubicBezTo>
                    <a:pt x="14651" y="10332"/>
                    <a:pt x="11611" y="17809"/>
                    <a:pt x="7903" y="24922"/>
                  </a:cubicBezTo>
                  <a:cubicBezTo>
                    <a:pt x="5836" y="29299"/>
                    <a:pt x="3161" y="33341"/>
                    <a:pt x="1155" y="37779"/>
                  </a:cubicBezTo>
                  <a:cubicBezTo>
                    <a:pt x="882" y="38296"/>
                    <a:pt x="608" y="38843"/>
                    <a:pt x="335" y="39360"/>
                  </a:cubicBezTo>
                  <a:cubicBezTo>
                    <a:pt x="304" y="39451"/>
                    <a:pt x="243" y="39511"/>
                    <a:pt x="213" y="39603"/>
                  </a:cubicBezTo>
                  <a:cubicBezTo>
                    <a:pt x="183" y="39663"/>
                    <a:pt x="152" y="39724"/>
                    <a:pt x="122" y="39785"/>
                  </a:cubicBezTo>
                  <a:cubicBezTo>
                    <a:pt x="91" y="39876"/>
                    <a:pt x="61" y="39967"/>
                    <a:pt x="0" y="40059"/>
                  </a:cubicBezTo>
                  <a:cubicBezTo>
                    <a:pt x="61" y="40028"/>
                    <a:pt x="122" y="40028"/>
                    <a:pt x="183" y="39998"/>
                  </a:cubicBezTo>
                  <a:cubicBezTo>
                    <a:pt x="243" y="39967"/>
                    <a:pt x="304" y="39937"/>
                    <a:pt x="395" y="39937"/>
                  </a:cubicBezTo>
                  <a:cubicBezTo>
                    <a:pt x="426" y="39937"/>
                    <a:pt x="456" y="39907"/>
                    <a:pt x="487" y="39907"/>
                  </a:cubicBezTo>
                  <a:cubicBezTo>
                    <a:pt x="517" y="39876"/>
                    <a:pt x="578" y="39846"/>
                    <a:pt x="639" y="39846"/>
                  </a:cubicBezTo>
                  <a:cubicBezTo>
                    <a:pt x="699" y="39815"/>
                    <a:pt x="730" y="39785"/>
                    <a:pt x="760" y="39785"/>
                  </a:cubicBezTo>
                  <a:cubicBezTo>
                    <a:pt x="851" y="39755"/>
                    <a:pt x="912" y="39724"/>
                    <a:pt x="973" y="39724"/>
                  </a:cubicBezTo>
                  <a:cubicBezTo>
                    <a:pt x="1064" y="39694"/>
                    <a:pt x="1155" y="39663"/>
                    <a:pt x="1246" y="39633"/>
                  </a:cubicBezTo>
                  <a:cubicBezTo>
                    <a:pt x="1459" y="39572"/>
                    <a:pt x="1642" y="39511"/>
                    <a:pt x="1824" y="39451"/>
                  </a:cubicBezTo>
                  <a:cubicBezTo>
                    <a:pt x="2705" y="39208"/>
                    <a:pt x="3617" y="38995"/>
                    <a:pt x="4529" y="38843"/>
                  </a:cubicBezTo>
                  <a:lnTo>
                    <a:pt x="4529" y="38843"/>
                  </a:lnTo>
                  <a:cubicBezTo>
                    <a:pt x="4134" y="39238"/>
                    <a:pt x="3587" y="39785"/>
                    <a:pt x="3374" y="40211"/>
                  </a:cubicBezTo>
                  <a:cubicBezTo>
                    <a:pt x="3313" y="40271"/>
                    <a:pt x="3253" y="40363"/>
                    <a:pt x="3253" y="40454"/>
                  </a:cubicBezTo>
                  <a:cubicBezTo>
                    <a:pt x="3283" y="40910"/>
                    <a:pt x="3313" y="41396"/>
                    <a:pt x="3313" y="41882"/>
                  </a:cubicBezTo>
                  <a:cubicBezTo>
                    <a:pt x="3313" y="41882"/>
                    <a:pt x="3313" y="41882"/>
                    <a:pt x="3283" y="41913"/>
                  </a:cubicBezTo>
                  <a:cubicBezTo>
                    <a:pt x="3040" y="42247"/>
                    <a:pt x="2766" y="42581"/>
                    <a:pt x="2523" y="42916"/>
                  </a:cubicBezTo>
                  <a:cubicBezTo>
                    <a:pt x="2006" y="43676"/>
                    <a:pt x="1034" y="44648"/>
                    <a:pt x="1702" y="45560"/>
                  </a:cubicBezTo>
                  <a:cubicBezTo>
                    <a:pt x="2401" y="46381"/>
                    <a:pt x="3648" y="46259"/>
                    <a:pt x="4590" y="46563"/>
                  </a:cubicBezTo>
                  <a:cubicBezTo>
                    <a:pt x="6718" y="47019"/>
                    <a:pt x="8785" y="47627"/>
                    <a:pt x="10912" y="48022"/>
                  </a:cubicBezTo>
                  <a:cubicBezTo>
                    <a:pt x="14742" y="49025"/>
                    <a:pt x="18633" y="49694"/>
                    <a:pt x="22493" y="50423"/>
                  </a:cubicBezTo>
                  <a:cubicBezTo>
                    <a:pt x="24894" y="51001"/>
                    <a:pt x="27296" y="51396"/>
                    <a:pt x="29727" y="51791"/>
                  </a:cubicBezTo>
                  <a:cubicBezTo>
                    <a:pt x="29727" y="51822"/>
                    <a:pt x="29727" y="51822"/>
                    <a:pt x="29727" y="51822"/>
                  </a:cubicBezTo>
                  <a:cubicBezTo>
                    <a:pt x="30517" y="53706"/>
                    <a:pt x="32037" y="54740"/>
                    <a:pt x="34074" y="54861"/>
                  </a:cubicBezTo>
                  <a:cubicBezTo>
                    <a:pt x="34148" y="54865"/>
                    <a:pt x="34224" y="54867"/>
                    <a:pt x="34300" y="54867"/>
                  </a:cubicBezTo>
                  <a:cubicBezTo>
                    <a:pt x="35365" y="54867"/>
                    <a:pt x="36523" y="54466"/>
                    <a:pt x="37205" y="53615"/>
                  </a:cubicBezTo>
                  <a:cubicBezTo>
                    <a:pt x="40457" y="54497"/>
                    <a:pt x="43770" y="54952"/>
                    <a:pt x="47022" y="55804"/>
                  </a:cubicBezTo>
                  <a:cubicBezTo>
                    <a:pt x="53801" y="57475"/>
                    <a:pt x="60548" y="59360"/>
                    <a:pt x="67357" y="60910"/>
                  </a:cubicBezTo>
                  <a:cubicBezTo>
                    <a:pt x="67479" y="60940"/>
                    <a:pt x="67661" y="60971"/>
                    <a:pt x="67843" y="60971"/>
                  </a:cubicBezTo>
                  <a:cubicBezTo>
                    <a:pt x="67866" y="60973"/>
                    <a:pt x="67889" y="60975"/>
                    <a:pt x="67911" y="60975"/>
                  </a:cubicBezTo>
                  <a:cubicBezTo>
                    <a:pt x="69475" y="60975"/>
                    <a:pt x="71227" y="54841"/>
                    <a:pt x="71886" y="53463"/>
                  </a:cubicBezTo>
                  <a:cubicBezTo>
                    <a:pt x="73649" y="48600"/>
                    <a:pt x="76233" y="44040"/>
                    <a:pt x="78208" y="39208"/>
                  </a:cubicBezTo>
                  <a:cubicBezTo>
                    <a:pt x="80275" y="34527"/>
                    <a:pt x="82221" y="29755"/>
                    <a:pt x="84166" y="25013"/>
                  </a:cubicBezTo>
                  <a:cubicBezTo>
                    <a:pt x="84956" y="23189"/>
                    <a:pt x="85807" y="21365"/>
                    <a:pt x="86476" y="19481"/>
                  </a:cubicBezTo>
                  <a:cubicBezTo>
                    <a:pt x="86810" y="18782"/>
                    <a:pt x="86719" y="17961"/>
                    <a:pt x="86172" y="17414"/>
                  </a:cubicBezTo>
                  <a:lnTo>
                    <a:pt x="86172" y="17384"/>
                  </a:lnTo>
                  <a:cubicBezTo>
                    <a:pt x="86020" y="17232"/>
                    <a:pt x="85655" y="16897"/>
                    <a:pt x="85351" y="16745"/>
                  </a:cubicBezTo>
                  <a:cubicBezTo>
                    <a:pt x="85351" y="16745"/>
                    <a:pt x="85382" y="16715"/>
                    <a:pt x="85382" y="16684"/>
                  </a:cubicBezTo>
                  <a:cubicBezTo>
                    <a:pt x="85412" y="16654"/>
                    <a:pt x="85412" y="16593"/>
                    <a:pt x="85443" y="16563"/>
                  </a:cubicBezTo>
                  <a:cubicBezTo>
                    <a:pt x="85443" y="16532"/>
                    <a:pt x="85443" y="16532"/>
                    <a:pt x="85443" y="16532"/>
                  </a:cubicBezTo>
                  <a:cubicBezTo>
                    <a:pt x="85382" y="16472"/>
                    <a:pt x="85321" y="16411"/>
                    <a:pt x="85291" y="16350"/>
                  </a:cubicBezTo>
                  <a:cubicBezTo>
                    <a:pt x="85260" y="16320"/>
                    <a:pt x="85260" y="16320"/>
                    <a:pt x="85230" y="16289"/>
                  </a:cubicBezTo>
                  <a:cubicBezTo>
                    <a:pt x="85169" y="16228"/>
                    <a:pt x="85078" y="16137"/>
                    <a:pt x="85017" y="16046"/>
                  </a:cubicBezTo>
                  <a:cubicBezTo>
                    <a:pt x="85017" y="16046"/>
                    <a:pt x="85017" y="16076"/>
                    <a:pt x="85017" y="16076"/>
                  </a:cubicBezTo>
                  <a:cubicBezTo>
                    <a:pt x="80218" y="10559"/>
                    <a:pt x="71695" y="7563"/>
                    <a:pt x="63581" y="7563"/>
                  </a:cubicBezTo>
                  <a:cubicBezTo>
                    <a:pt x="59000" y="7563"/>
                    <a:pt x="54550" y="8518"/>
                    <a:pt x="50974" y="10514"/>
                  </a:cubicBezTo>
                  <a:cubicBezTo>
                    <a:pt x="50943" y="10514"/>
                    <a:pt x="50913" y="10544"/>
                    <a:pt x="50913" y="10544"/>
                  </a:cubicBezTo>
                  <a:cubicBezTo>
                    <a:pt x="50852" y="10575"/>
                    <a:pt x="50822" y="10605"/>
                    <a:pt x="50791" y="10636"/>
                  </a:cubicBezTo>
                  <a:cubicBezTo>
                    <a:pt x="50731" y="10666"/>
                    <a:pt x="50670" y="10727"/>
                    <a:pt x="50579" y="10757"/>
                  </a:cubicBezTo>
                  <a:cubicBezTo>
                    <a:pt x="50579" y="10727"/>
                    <a:pt x="50579" y="10666"/>
                    <a:pt x="50548" y="10605"/>
                  </a:cubicBezTo>
                  <a:cubicBezTo>
                    <a:pt x="49028" y="8934"/>
                    <a:pt x="47448" y="7231"/>
                    <a:pt x="45624" y="5833"/>
                  </a:cubicBezTo>
                  <a:cubicBezTo>
                    <a:pt x="40466" y="2231"/>
                    <a:pt x="34181" y="1"/>
                    <a:pt x="27869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4" name="Google Shape;524;p43"/>
          <p:cNvPicPr preferRelativeResize="0"/>
          <p:nvPr/>
        </p:nvPicPr>
        <p:blipFill rotWithShape="1">
          <a:blip r:embed="rId3">
            <a:alphaModFix/>
          </a:blip>
          <a:srcRect l="22769" t="24319" r="26540" b="15839"/>
          <a:stretch/>
        </p:blipFill>
        <p:spPr>
          <a:xfrm flipH="1">
            <a:off x="-11250" y="0"/>
            <a:ext cx="2360750" cy="24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2252090" y="715690"/>
            <a:ext cx="4781359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smtClean="0">
                <a:solidFill>
                  <a:srgbClr val="C00000"/>
                </a:solidFill>
              </a:rPr>
              <a:t>NHIỆM VỤ 1:</a:t>
            </a:r>
          </a:p>
          <a:p>
            <a:pPr algn="ctr">
              <a:lnSpc>
                <a:spcPct val="150000"/>
              </a:lnSpc>
            </a:pPr>
            <a:r>
              <a:rPr lang="en-US" sz="2700" b="1" smtClean="0">
                <a:solidFill>
                  <a:srgbClr val="7030A0"/>
                </a:solidFill>
              </a:rPr>
              <a:t>TRẢ LỜI CÂU HỎI </a:t>
            </a:r>
          </a:p>
          <a:p>
            <a:pPr algn="ctr">
              <a:lnSpc>
                <a:spcPct val="150000"/>
              </a:lnSpc>
            </a:pPr>
            <a:r>
              <a:rPr lang="en-US" sz="2700" b="1" smtClean="0">
                <a:solidFill>
                  <a:srgbClr val="7030A0"/>
                </a:solidFill>
              </a:rPr>
              <a:t>TRẮC NGHIỆM</a:t>
            </a:r>
            <a:endParaRPr lang="en-US" sz="2700" b="1">
              <a:solidFill>
                <a:srgbClr val="7030A0"/>
              </a:solidFill>
            </a:endParaRPr>
          </a:p>
        </p:txBody>
      </p:sp>
      <p:pic>
        <p:nvPicPr>
          <p:cNvPr id="38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22889" y="2939584"/>
            <a:ext cx="2439759" cy="22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28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2936" y="505064"/>
            <a:ext cx="8577942" cy="1305808"/>
          </a:xfrm>
          <a:prstGeom prst="roundRect">
            <a:avLst>
              <a:gd name="adj" fmla="val 11230"/>
            </a:avLst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b="1" kern="1200" noProof="1">
                <a:solidFill>
                  <a:srgbClr val="C00000"/>
                </a:solidFill>
                <a:cs typeface="Arial" panose="020B0604020202020204" pitchFamily="34" charset="0"/>
              </a:rPr>
              <a:t>Câu 1: </a:t>
            </a:r>
            <a:r>
              <a:rPr lang="vi-VN" sz="2000" kern="1200" noProof="1">
                <a:solidFill>
                  <a:srgbClr val="C00000"/>
                </a:solidFill>
                <a:cs typeface="Arial" panose="020B0604020202020204" pitchFamily="34" charset="0"/>
              </a:rPr>
              <a:t>Trong tiếng Hán, các yếu tố đồng âm </a:t>
            </a:r>
            <a:endParaRPr lang="en-US" sz="2000" kern="1200" noProof="1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srgbClr val="C00000"/>
                </a:solidFill>
                <a:cs typeface="Arial" panose="020B0604020202020204" pitchFamily="34" charset="0"/>
              </a:rPr>
              <a:t>dễ </a:t>
            </a:r>
            <a:r>
              <a:rPr lang="vi-VN" sz="2000" kern="1200" noProof="1">
                <a:solidFill>
                  <a:srgbClr val="C00000"/>
                </a:solidFill>
                <a:cs typeface="Arial" panose="020B0604020202020204" pitchFamily="34" charset="0"/>
              </a:rPr>
              <a:t>dàng được phân biệt bằng cách nào?</a:t>
            </a:r>
            <a:endParaRPr lang="vi-VN" sz="2000" i="1" kern="1200" noProof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2936" y="2120900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A. Phân 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biệt bằng những </a:t>
            </a:r>
            <a:endParaRPr lang="en-US" sz="2000" kern="1200" noProof="1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chữ 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viết khác nhau.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2936" y="3562121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Phân biệt bằng cách đọc </a:t>
            </a:r>
            <a:endParaRPr lang="en-US" sz="2000" kern="1200" noProof="1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khác 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nhau.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35015" y="2120900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Phân biệt bằng ý nghĩa </a:t>
            </a:r>
            <a:endParaRPr lang="en-US" sz="2000" kern="1200" noProof="1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khác 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nhau.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35014" y="3562121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Phân biệt bằng nguồn gốc </a:t>
            </a:r>
            <a:endParaRPr lang="en-US" sz="2000" kern="1200" noProof="1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các 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chữ viết.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262936" y="2120899"/>
            <a:ext cx="4105864" cy="1131193"/>
          </a:xfrm>
          <a:prstGeom prst="roundRect">
            <a:avLst/>
          </a:prstGeom>
          <a:solidFill>
            <a:srgbClr val="497C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schemeClr val="accent5"/>
                </a:solidFill>
                <a:cs typeface="Arial" panose="020B0604020202020204" pitchFamily="34" charset="0"/>
              </a:rPr>
              <a:t>A. Phân </a:t>
            </a:r>
            <a:r>
              <a:rPr lang="vi-VN" sz="2000" kern="1200" noProof="1">
                <a:solidFill>
                  <a:schemeClr val="accent5"/>
                </a:solidFill>
                <a:cs typeface="Arial" panose="020B0604020202020204" pitchFamily="34" charset="0"/>
              </a:rPr>
              <a:t>biệt bằng những </a:t>
            </a:r>
            <a:endParaRPr lang="en-US" sz="2000" kern="1200" noProof="1" smtClean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schemeClr val="accent5"/>
                </a:solidFill>
                <a:cs typeface="Arial" panose="020B0604020202020204" pitchFamily="34" charset="0"/>
              </a:rPr>
              <a:t>chữ </a:t>
            </a:r>
            <a:r>
              <a:rPr lang="vi-VN" sz="2000" kern="1200" noProof="1">
                <a:solidFill>
                  <a:schemeClr val="accent5"/>
                </a:solidFill>
                <a:cs typeface="Arial" panose="020B0604020202020204" pitchFamily="34" charset="0"/>
              </a:rPr>
              <a:t>viết khác nhau.</a:t>
            </a:r>
          </a:p>
        </p:txBody>
      </p:sp>
    </p:spTree>
    <p:extLst>
      <p:ext uri="{BB962C8B-B14F-4D97-AF65-F5344CB8AC3E}">
        <p14:creationId xmlns:p14="http://schemas.microsoft.com/office/powerpoint/2010/main" val="16571807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2936" y="505064"/>
            <a:ext cx="8577942" cy="1305808"/>
          </a:xfrm>
          <a:prstGeom prst="roundRect">
            <a:avLst>
              <a:gd name="adj" fmla="val 11230"/>
            </a:avLst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b="1" kern="1200" noProof="1">
                <a:solidFill>
                  <a:srgbClr val="C00000"/>
                </a:solidFill>
                <a:cs typeface="Arial" panose="020B0604020202020204" pitchFamily="34" charset="0"/>
              </a:rPr>
              <a:t>Câu 2: </a:t>
            </a:r>
            <a:r>
              <a:rPr lang="vi-VN" sz="2000" kern="1200" noProof="1">
                <a:solidFill>
                  <a:srgbClr val="C00000"/>
                </a:solidFill>
                <a:cs typeface="Arial" panose="020B0604020202020204" pitchFamily="34" charset="0"/>
              </a:rPr>
              <a:t>Trong tiếng Việt, yếu </a:t>
            </a:r>
            <a:r>
              <a:rPr lang="vi-VN" sz="2000" kern="1200" noProof="1" smtClean="0">
                <a:solidFill>
                  <a:srgbClr val="C00000"/>
                </a:solidFill>
                <a:cs typeface="Arial" panose="020B0604020202020204" pitchFamily="34" charset="0"/>
              </a:rPr>
              <a:t>tố </a:t>
            </a:r>
            <a:r>
              <a:rPr lang="vi-VN" sz="2000" kern="1200" noProof="1">
                <a:solidFill>
                  <a:srgbClr val="C00000"/>
                </a:solidFill>
                <a:cs typeface="Arial" panose="020B0604020202020204" pitchFamily="34" charset="0"/>
              </a:rPr>
              <a:t>đồng âm gốc Hán có đặc điểm gì?</a:t>
            </a:r>
            <a:endParaRPr lang="vi-VN" sz="2000" i="1" kern="1200" noProof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2936" y="2120900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Có ý nghĩa giống nhau.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2936" y="3562121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Hầu hết được viết giống nhau.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35015" y="2120900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Có cách viết khác nhau.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35014" y="3562121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Đều có ý nghĩa đối lập nhau.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262936" y="3562121"/>
            <a:ext cx="4105864" cy="1131193"/>
          </a:xfrm>
          <a:prstGeom prst="roundRect">
            <a:avLst/>
          </a:prstGeom>
          <a:solidFill>
            <a:srgbClr val="497C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schemeClr val="accent5"/>
                </a:solidFill>
                <a:cs typeface="Arial" panose="020B0604020202020204" pitchFamily="34" charset="0"/>
              </a:rPr>
              <a:t>C. Hầu hết được viết giống nhau.</a:t>
            </a:r>
          </a:p>
        </p:txBody>
      </p:sp>
    </p:spTree>
    <p:extLst>
      <p:ext uri="{BB962C8B-B14F-4D97-AF65-F5344CB8AC3E}">
        <p14:creationId xmlns:p14="http://schemas.microsoft.com/office/powerpoint/2010/main" val="3258078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2936" y="505064"/>
            <a:ext cx="8577942" cy="1305808"/>
          </a:xfrm>
          <a:prstGeom prst="roundRect">
            <a:avLst>
              <a:gd name="adj" fmla="val 11230"/>
            </a:avLst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b="1" kern="1200" noProof="1">
                <a:solidFill>
                  <a:srgbClr val="C00000"/>
                </a:solidFill>
                <a:cs typeface="Arial" panose="020B0604020202020204" pitchFamily="34" charset="0"/>
              </a:rPr>
              <a:t>Câu 3: </a:t>
            </a:r>
            <a:r>
              <a:rPr lang="vi-VN" sz="2000" kern="1200" noProof="1">
                <a:solidFill>
                  <a:srgbClr val="C00000"/>
                </a:solidFill>
                <a:cs typeface="Arial" panose="020B0604020202020204" pitchFamily="34" charset="0"/>
              </a:rPr>
              <a:t>Từ Hán Việt “giang” có thể mang những nét nghĩa nào sau đây? Chọn đáp án đúng nhất.</a:t>
            </a:r>
            <a:endParaRPr lang="vi-VN" sz="2000" i="1" kern="1200" noProof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2936" y="2120900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Sông lớn, cái cầu nhỏ.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2936" y="3562121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Sông lớn, mang vác, </a:t>
            </a:r>
            <a:endParaRPr lang="en-US" sz="2000" kern="1200" noProof="1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cái 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cầu nhỏ.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35015" y="2120900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s-E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Cán cờ, con suối nhỏ.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35014" y="3562121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Khiêng, mang, vác.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262936" y="3562120"/>
            <a:ext cx="4105864" cy="1131193"/>
          </a:xfrm>
          <a:prstGeom prst="roundRect">
            <a:avLst/>
          </a:prstGeom>
          <a:solidFill>
            <a:srgbClr val="497C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schemeClr val="accent5"/>
                </a:solidFill>
                <a:cs typeface="Arial" panose="020B0604020202020204" pitchFamily="34" charset="0"/>
              </a:rPr>
              <a:t>C. Sông lớn, mang vác, </a:t>
            </a:r>
            <a:endParaRPr lang="en-US" sz="2000" kern="1200" noProof="1" smtClean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schemeClr val="accent5"/>
                </a:solidFill>
                <a:cs typeface="Arial" panose="020B0604020202020204" pitchFamily="34" charset="0"/>
              </a:rPr>
              <a:t>cái </a:t>
            </a:r>
            <a:r>
              <a:rPr lang="vi-VN" sz="2000" kern="1200" noProof="1">
                <a:solidFill>
                  <a:schemeClr val="accent5"/>
                </a:solidFill>
                <a:cs typeface="Arial" panose="020B0604020202020204" pitchFamily="34" charset="0"/>
              </a:rPr>
              <a:t>cầu nhỏ.</a:t>
            </a:r>
          </a:p>
        </p:txBody>
      </p:sp>
    </p:spTree>
    <p:extLst>
      <p:ext uri="{BB962C8B-B14F-4D97-AF65-F5344CB8AC3E}">
        <p14:creationId xmlns:p14="http://schemas.microsoft.com/office/powerpoint/2010/main" val="1423010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2936" y="505064"/>
            <a:ext cx="8577942" cy="1305808"/>
          </a:xfrm>
          <a:prstGeom prst="roundRect">
            <a:avLst>
              <a:gd name="adj" fmla="val 11230"/>
            </a:avLst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b="1" kern="1200" noProof="1">
                <a:solidFill>
                  <a:srgbClr val="C00000"/>
                </a:solidFill>
                <a:cs typeface="Arial" panose="020B0604020202020204" pitchFamily="34" charset="0"/>
              </a:rPr>
              <a:t>Câu 4: </a:t>
            </a:r>
            <a:r>
              <a:rPr lang="vi-VN" sz="2000" kern="1200" noProof="1">
                <a:solidFill>
                  <a:srgbClr val="C00000"/>
                </a:solidFill>
                <a:cs typeface="Arial" panose="020B0604020202020204" pitchFamily="34" charset="0"/>
              </a:rPr>
              <a:t>Chữ “tân” trong từ nào mang nghĩa là khách?</a:t>
            </a:r>
            <a:endParaRPr lang="vi-VN" sz="2000" i="1" kern="1200" noProof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2936" y="2120900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Lễ tân.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2936" y="3562121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Tân y.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35015" y="2120900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s-E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Tân gia. 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35014" y="3562121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Tân lang.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262936" y="2120899"/>
            <a:ext cx="4105864" cy="1131193"/>
          </a:xfrm>
          <a:prstGeom prst="roundRect">
            <a:avLst/>
          </a:prstGeom>
          <a:solidFill>
            <a:srgbClr val="497C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schemeClr val="accent5"/>
                </a:solidFill>
                <a:cs typeface="Arial" panose="020B0604020202020204" pitchFamily="34" charset="0"/>
              </a:rPr>
              <a:t>A. Lễ tân.</a:t>
            </a:r>
          </a:p>
        </p:txBody>
      </p:sp>
    </p:spTree>
    <p:extLst>
      <p:ext uri="{BB962C8B-B14F-4D97-AF65-F5344CB8AC3E}">
        <p14:creationId xmlns:p14="http://schemas.microsoft.com/office/powerpoint/2010/main" val="131905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2936" y="505064"/>
            <a:ext cx="8577942" cy="1305808"/>
          </a:xfrm>
          <a:prstGeom prst="roundRect">
            <a:avLst>
              <a:gd name="adj" fmla="val 11230"/>
            </a:avLst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b="1" kern="1200" noProof="1">
                <a:solidFill>
                  <a:srgbClr val="C00000"/>
                </a:solidFill>
                <a:cs typeface="Arial" panose="020B0604020202020204" pitchFamily="34" charset="0"/>
              </a:rPr>
              <a:t>Câu 5: </a:t>
            </a:r>
            <a:r>
              <a:rPr lang="vi-VN" sz="2000" kern="1200" noProof="1">
                <a:solidFill>
                  <a:srgbClr val="C00000"/>
                </a:solidFill>
                <a:cs typeface="Arial" panose="020B0604020202020204" pitchFamily="34" charset="0"/>
              </a:rPr>
              <a:t>Từ Hán Việt “tham” trong tham gia, tham dự, tham chiến </a:t>
            </a:r>
            <a:endParaRPr lang="en-US" sz="2000" kern="1200" noProof="1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srgbClr val="C00000"/>
                </a:solidFill>
                <a:cs typeface="Arial" panose="020B0604020202020204" pitchFamily="34" charset="0"/>
              </a:rPr>
              <a:t>có </a:t>
            </a:r>
            <a:r>
              <a:rPr lang="vi-VN" sz="2000" kern="1200" noProof="1">
                <a:solidFill>
                  <a:srgbClr val="C00000"/>
                </a:solidFill>
                <a:cs typeface="Arial" panose="020B0604020202020204" pitchFamily="34" charset="0"/>
              </a:rPr>
              <a:t>nghĩa là gì?</a:t>
            </a:r>
            <a:endParaRPr lang="vi-VN" sz="2000" i="1" kern="1200" noProof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2936" y="2120900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Muốn.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2936" y="3562121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Xuất hiện.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35015" y="2120900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s-E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Có mặt.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35014" y="3562121"/>
            <a:ext cx="4105864" cy="11311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Mừng rỡ.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735014" y="2120900"/>
            <a:ext cx="4105864" cy="1131193"/>
          </a:xfrm>
          <a:prstGeom prst="roundRect">
            <a:avLst/>
          </a:prstGeom>
          <a:solidFill>
            <a:srgbClr val="497C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schemeClr val="accent5"/>
                </a:solidFill>
                <a:cs typeface="Arial" panose="020B0604020202020204" pitchFamily="34" charset="0"/>
              </a:rPr>
              <a:t>B. Có mặt.</a:t>
            </a:r>
          </a:p>
        </p:txBody>
      </p:sp>
    </p:spTree>
    <p:extLst>
      <p:ext uri="{BB962C8B-B14F-4D97-AF65-F5344CB8AC3E}">
        <p14:creationId xmlns:p14="http://schemas.microsoft.com/office/powerpoint/2010/main" val="190175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43"/>
          <p:cNvGrpSpPr/>
          <p:nvPr/>
        </p:nvGrpSpPr>
        <p:grpSpPr>
          <a:xfrm>
            <a:off x="7037629" y="481711"/>
            <a:ext cx="1633140" cy="1147098"/>
            <a:chOff x="6195510" y="2046072"/>
            <a:chExt cx="1961495" cy="1377730"/>
          </a:xfrm>
        </p:grpSpPr>
        <p:sp>
          <p:nvSpPr>
            <p:cNvPr id="507" name="Google Shape;507;p43"/>
            <p:cNvSpPr/>
            <p:nvPr/>
          </p:nvSpPr>
          <p:spPr>
            <a:xfrm>
              <a:off x="6220907" y="2058748"/>
              <a:ext cx="1109189" cy="1100557"/>
            </a:xfrm>
            <a:custGeom>
              <a:avLst/>
              <a:gdLst/>
              <a:ahLst/>
              <a:cxnLst/>
              <a:rect l="l" t="t" r="r" b="b"/>
              <a:pathLst>
                <a:path w="49090" h="48708" extrusionOk="0">
                  <a:moveTo>
                    <a:pt x="26701" y="0"/>
                  </a:moveTo>
                  <a:cubicBezTo>
                    <a:pt x="25926" y="0"/>
                    <a:pt x="25150" y="35"/>
                    <a:pt x="24378" y="105"/>
                  </a:cubicBezTo>
                  <a:cubicBezTo>
                    <a:pt x="22190" y="348"/>
                    <a:pt x="20184" y="1138"/>
                    <a:pt x="18177" y="1989"/>
                  </a:cubicBezTo>
                  <a:cubicBezTo>
                    <a:pt x="13345" y="11230"/>
                    <a:pt x="9545" y="21017"/>
                    <a:pt x="4378" y="30075"/>
                  </a:cubicBezTo>
                  <a:cubicBezTo>
                    <a:pt x="3071" y="32507"/>
                    <a:pt x="1703" y="34938"/>
                    <a:pt x="548" y="37461"/>
                  </a:cubicBezTo>
                  <a:cubicBezTo>
                    <a:pt x="366" y="37795"/>
                    <a:pt x="183" y="38160"/>
                    <a:pt x="1" y="38525"/>
                  </a:cubicBezTo>
                  <a:cubicBezTo>
                    <a:pt x="2752" y="37648"/>
                    <a:pt x="5751" y="37210"/>
                    <a:pt x="8794" y="37210"/>
                  </a:cubicBezTo>
                  <a:cubicBezTo>
                    <a:pt x="17348" y="37210"/>
                    <a:pt x="26251" y="40670"/>
                    <a:pt x="31004" y="47552"/>
                  </a:cubicBezTo>
                  <a:cubicBezTo>
                    <a:pt x="31096" y="47796"/>
                    <a:pt x="31521" y="48282"/>
                    <a:pt x="31764" y="48707"/>
                  </a:cubicBezTo>
                  <a:cubicBezTo>
                    <a:pt x="32737" y="46549"/>
                    <a:pt x="33710" y="44391"/>
                    <a:pt x="34713" y="42233"/>
                  </a:cubicBezTo>
                  <a:cubicBezTo>
                    <a:pt x="35716" y="39984"/>
                    <a:pt x="36749" y="37704"/>
                    <a:pt x="37752" y="35455"/>
                  </a:cubicBezTo>
                  <a:cubicBezTo>
                    <a:pt x="38786" y="33206"/>
                    <a:pt x="39789" y="30987"/>
                    <a:pt x="40822" y="28738"/>
                  </a:cubicBezTo>
                  <a:cubicBezTo>
                    <a:pt x="41856" y="26458"/>
                    <a:pt x="42889" y="24178"/>
                    <a:pt x="43923" y="21899"/>
                  </a:cubicBezTo>
                  <a:cubicBezTo>
                    <a:pt x="44956" y="19588"/>
                    <a:pt x="45990" y="17309"/>
                    <a:pt x="47023" y="15029"/>
                  </a:cubicBezTo>
                  <a:cubicBezTo>
                    <a:pt x="47509" y="13935"/>
                    <a:pt x="47996" y="12871"/>
                    <a:pt x="48482" y="11807"/>
                  </a:cubicBezTo>
                  <a:cubicBezTo>
                    <a:pt x="48512" y="11777"/>
                    <a:pt x="48543" y="11746"/>
                    <a:pt x="48543" y="11716"/>
                  </a:cubicBezTo>
                  <a:cubicBezTo>
                    <a:pt x="48573" y="11625"/>
                    <a:pt x="48634" y="11564"/>
                    <a:pt x="48664" y="11473"/>
                  </a:cubicBezTo>
                  <a:cubicBezTo>
                    <a:pt x="48695" y="11412"/>
                    <a:pt x="48725" y="11321"/>
                    <a:pt x="48756" y="11260"/>
                  </a:cubicBezTo>
                  <a:cubicBezTo>
                    <a:pt x="48816" y="11078"/>
                    <a:pt x="48908" y="10895"/>
                    <a:pt x="48968" y="10743"/>
                  </a:cubicBezTo>
                  <a:cubicBezTo>
                    <a:pt x="49029" y="10652"/>
                    <a:pt x="49060" y="10591"/>
                    <a:pt x="49090" y="10500"/>
                  </a:cubicBezTo>
                  <a:cubicBezTo>
                    <a:pt x="49029" y="10470"/>
                    <a:pt x="48999" y="10439"/>
                    <a:pt x="48938" y="10409"/>
                  </a:cubicBezTo>
                  <a:cubicBezTo>
                    <a:pt x="45230" y="5789"/>
                    <a:pt x="40032" y="2658"/>
                    <a:pt x="34378" y="1108"/>
                  </a:cubicBezTo>
                  <a:cubicBezTo>
                    <a:pt x="31877" y="383"/>
                    <a:pt x="29286" y="0"/>
                    <a:pt x="26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3"/>
            <p:cNvSpPr/>
            <p:nvPr/>
          </p:nvSpPr>
          <p:spPr>
            <a:xfrm>
              <a:off x="6282049" y="2912410"/>
              <a:ext cx="643528" cy="254442"/>
            </a:xfrm>
            <a:custGeom>
              <a:avLst/>
              <a:gdLst/>
              <a:ahLst/>
              <a:cxnLst/>
              <a:rect l="l" t="t" r="r" b="b"/>
              <a:pathLst>
                <a:path w="28481" h="11261" extrusionOk="0">
                  <a:moveTo>
                    <a:pt x="6016" y="0"/>
                  </a:moveTo>
                  <a:cubicBezTo>
                    <a:pt x="4509" y="0"/>
                    <a:pt x="3011" y="107"/>
                    <a:pt x="1550" y="318"/>
                  </a:cubicBezTo>
                  <a:cubicBezTo>
                    <a:pt x="1550" y="349"/>
                    <a:pt x="1520" y="379"/>
                    <a:pt x="1489" y="410"/>
                  </a:cubicBezTo>
                  <a:cubicBezTo>
                    <a:pt x="1064" y="896"/>
                    <a:pt x="638" y="1352"/>
                    <a:pt x="243" y="1838"/>
                  </a:cubicBezTo>
                  <a:lnTo>
                    <a:pt x="1398" y="2112"/>
                  </a:lnTo>
                  <a:cubicBezTo>
                    <a:pt x="2006" y="2233"/>
                    <a:pt x="2614" y="2385"/>
                    <a:pt x="3222" y="2537"/>
                  </a:cubicBezTo>
                  <a:cubicBezTo>
                    <a:pt x="4407" y="2811"/>
                    <a:pt x="5562" y="3084"/>
                    <a:pt x="6748" y="3358"/>
                  </a:cubicBezTo>
                  <a:cubicBezTo>
                    <a:pt x="7143" y="3449"/>
                    <a:pt x="7538" y="3540"/>
                    <a:pt x="7903" y="3632"/>
                  </a:cubicBezTo>
                  <a:cubicBezTo>
                    <a:pt x="7964" y="3632"/>
                    <a:pt x="8025" y="3662"/>
                    <a:pt x="8085" y="3692"/>
                  </a:cubicBezTo>
                  <a:cubicBezTo>
                    <a:pt x="8268" y="3723"/>
                    <a:pt x="8420" y="3814"/>
                    <a:pt x="8602" y="3844"/>
                  </a:cubicBezTo>
                  <a:cubicBezTo>
                    <a:pt x="8724" y="3905"/>
                    <a:pt x="8876" y="3935"/>
                    <a:pt x="8997" y="3966"/>
                  </a:cubicBezTo>
                  <a:lnTo>
                    <a:pt x="9028" y="3966"/>
                  </a:lnTo>
                  <a:cubicBezTo>
                    <a:pt x="9028" y="3966"/>
                    <a:pt x="9028" y="3966"/>
                    <a:pt x="9058" y="3996"/>
                  </a:cubicBezTo>
                  <a:lnTo>
                    <a:pt x="9088" y="3996"/>
                  </a:lnTo>
                  <a:cubicBezTo>
                    <a:pt x="9362" y="4087"/>
                    <a:pt x="9635" y="4179"/>
                    <a:pt x="9909" y="4270"/>
                  </a:cubicBezTo>
                  <a:cubicBezTo>
                    <a:pt x="9939" y="4270"/>
                    <a:pt x="9939" y="4300"/>
                    <a:pt x="9970" y="4300"/>
                  </a:cubicBezTo>
                  <a:lnTo>
                    <a:pt x="10031" y="4300"/>
                  </a:lnTo>
                  <a:cubicBezTo>
                    <a:pt x="10031" y="4331"/>
                    <a:pt x="10061" y="4331"/>
                    <a:pt x="10061" y="4331"/>
                  </a:cubicBezTo>
                  <a:cubicBezTo>
                    <a:pt x="10091" y="4331"/>
                    <a:pt x="10091" y="4361"/>
                    <a:pt x="10122" y="4361"/>
                  </a:cubicBezTo>
                  <a:lnTo>
                    <a:pt x="10183" y="4361"/>
                  </a:lnTo>
                  <a:cubicBezTo>
                    <a:pt x="10183" y="4361"/>
                    <a:pt x="10183" y="4361"/>
                    <a:pt x="10183" y="4391"/>
                  </a:cubicBezTo>
                  <a:lnTo>
                    <a:pt x="10213" y="4391"/>
                  </a:lnTo>
                  <a:cubicBezTo>
                    <a:pt x="10395" y="4452"/>
                    <a:pt x="10578" y="4513"/>
                    <a:pt x="10730" y="4574"/>
                  </a:cubicBezTo>
                  <a:cubicBezTo>
                    <a:pt x="10608" y="4574"/>
                    <a:pt x="10487" y="4543"/>
                    <a:pt x="10365" y="4543"/>
                  </a:cubicBezTo>
                  <a:cubicBezTo>
                    <a:pt x="10213" y="4513"/>
                    <a:pt x="10031" y="4483"/>
                    <a:pt x="9879" y="4452"/>
                  </a:cubicBezTo>
                  <a:cubicBezTo>
                    <a:pt x="9727" y="4452"/>
                    <a:pt x="9575" y="4422"/>
                    <a:pt x="9423" y="4391"/>
                  </a:cubicBezTo>
                  <a:cubicBezTo>
                    <a:pt x="9149" y="4361"/>
                    <a:pt x="8876" y="4300"/>
                    <a:pt x="8572" y="4270"/>
                  </a:cubicBezTo>
                  <a:cubicBezTo>
                    <a:pt x="8207" y="4179"/>
                    <a:pt x="7842" y="4118"/>
                    <a:pt x="7477" y="4057"/>
                  </a:cubicBezTo>
                  <a:cubicBezTo>
                    <a:pt x="7325" y="4027"/>
                    <a:pt x="7173" y="3966"/>
                    <a:pt x="7021" y="3935"/>
                  </a:cubicBezTo>
                  <a:cubicBezTo>
                    <a:pt x="6809" y="3905"/>
                    <a:pt x="6626" y="3875"/>
                    <a:pt x="6444" y="3814"/>
                  </a:cubicBezTo>
                  <a:cubicBezTo>
                    <a:pt x="6262" y="3784"/>
                    <a:pt x="6049" y="3723"/>
                    <a:pt x="5866" y="3692"/>
                  </a:cubicBezTo>
                  <a:cubicBezTo>
                    <a:pt x="5775" y="3662"/>
                    <a:pt x="5654" y="3662"/>
                    <a:pt x="5562" y="3632"/>
                  </a:cubicBezTo>
                  <a:cubicBezTo>
                    <a:pt x="5471" y="3601"/>
                    <a:pt x="5380" y="3571"/>
                    <a:pt x="5289" y="3571"/>
                  </a:cubicBezTo>
                  <a:cubicBezTo>
                    <a:pt x="5289" y="3571"/>
                    <a:pt x="5259" y="3571"/>
                    <a:pt x="5259" y="3540"/>
                  </a:cubicBezTo>
                  <a:lnTo>
                    <a:pt x="5107" y="3540"/>
                  </a:lnTo>
                  <a:cubicBezTo>
                    <a:pt x="4255" y="3328"/>
                    <a:pt x="3404" y="3145"/>
                    <a:pt x="2553" y="2932"/>
                  </a:cubicBezTo>
                  <a:cubicBezTo>
                    <a:pt x="2006" y="2811"/>
                    <a:pt x="1489" y="2689"/>
                    <a:pt x="942" y="2568"/>
                  </a:cubicBezTo>
                  <a:cubicBezTo>
                    <a:pt x="608" y="2507"/>
                    <a:pt x="304" y="2416"/>
                    <a:pt x="0" y="2355"/>
                  </a:cubicBezTo>
                  <a:lnTo>
                    <a:pt x="0" y="2355"/>
                  </a:lnTo>
                  <a:cubicBezTo>
                    <a:pt x="0" y="3024"/>
                    <a:pt x="61" y="3723"/>
                    <a:pt x="91" y="4391"/>
                  </a:cubicBezTo>
                  <a:lnTo>
                    <a:pt x="152" y="4847"/>
                  </a:lnTo>
                  <a:cubicBezTo>
                    <a:pt x="2553" y="5394"/>
                    <a:pt x="4924" y="5942"/>
                    <a:pt x="7325" y="6458"/>
                  </a:cubicBezTo>
                  <a:cubicBezTo>
                    <a:pt x="9757" y="7036"/>
                    <a:pt x="12189" y="7583"/>
                    <a:pt x="14620" y="8130"/>
                  </a:cubicBezTo>
                  <a:cubicBezTo>
                    <a:pt x="17022" y="8677"/>
                    <a:pt x="19423" y="9194"/>
                    <a:pt x="21824" y="9741"/>
                  </a:cubicBezTo>
                  <a:lnTo>
                    <a:pt x="28481" y="11261"/>
                  </a:lnTo>
                  <a:cubicBezTo>
                    <a:pt x="27812" y="10167"/>
                    <a:pt x="26748" y="9255"/>
                    <a:pt x="25624" y="8647"/>
                  </a:cubicBezTo>
                  <a:lnTo>
                    <a:pt x="25624" y="8647"/>
                  </a:lnTo>
                  <a:lnTo>
                    <a:pt x="25654" y="8677"/>
                  </a:lnTo>
                  <a:cubicBezTo>
                    <a:pt x="24712" y="8252"/>
                    <a:pt x="23709" y="7917"/>
                    <a:pt x="22736" y="7674"/>
                  </a:cubicBezTo>
                  <a:cubicBezTo>
                    <a:pt x="22736" y="7674"/>
                    <a:pt x="22706" y="7674"/>
                    <a:pt x="22706" y="7644"/>
                  </a:cubicBezTo>
                  <a:cubicBezTo>
                    <a:pt x="21824" y="7461"/>
                    <a:pt x="20943" y="7249"/>
                    <a:pt x="20092" y="7036"/>
                  </a:cubicBezTo>
                  <a:cubicBezTo>
                    <a:pt x="19028" y="6793"/>
                    <a:pt x="17934" y="6549"/>
                    <a:pt x="16870" y="6306"/>
                  </a:cubicBezTo>
                  <a:cubicBezTo>
                    <a:pt x="16870" y="6306"/>
                    <a:pt x="16839" y="6276"/>
                    <a:pt x="16809" y="6276"/>
                  </a:cubicBezTo>
                  <a:cubicBezTo>
                    <a:pt x="16718" y="6246"/>
                    <a:pt x="16596" y="6215"/>
                    <a:pt x="16475" y="6185"/>
                  </a:cubicBezTo>
                  <a:cubicBezTo>
                    <a:pt x="16292" y="6124"/>
                    <a:pt x="16110" y="6063"/>
                    <a:pt x="15927" y="6002"/>
                  </a:cubicBezTo>
                  <a:cubicBezTo>
                    <a:pt x="15745" y="5942"/>
                    <a:pt x="15563" y="5911"/>
                    <a:pt x="15411" y="5850"/>
                  </a:cubicBezTo>
                  <a:cubicBezTo>
                    <a:pt x="15076" y="5729"/>
                    <a:pt x="14742" y="5607"/>
                    <a:pt x="14408" y="5486"/>
                  </a:cubicBezTo>
                  <a:cubicBezTo>
                    <a:pt x="14286" y="5455"/>
                    <a:pt x="14195" y="5394"/>
                    <a:pt x="14073" y="5364"/>
                  </a:cubicBezTo>
                  <a:lnTo>
                    <a:pt x="14073" y="5364"/>
                  </a:lnTo>
                  <a:cubicBezTo>
                    <a:pt x="14256" y="5394"/>
                    <a:pt x="14408" y="5425"/>
                    <a:pt x="14590" y="5455"/>
                  </a:cubicBezTo>
                  <a:cubicBezTo>
                    <a:pt x="15198" y="5577"/>
                    <a:pt x="15806" y="5668"/>
                    <a:pt x="16414" y="5790"/>
                  </a:cubicBezTo>
                  <a:lnTo>
                    <a:pt x="16505" y="5790"/>
                  </a:lnTo>
                  <a:cubicBezTo>
                    <a:pt x="16718" y="5820"/>
                    <a:pt x="16930" y="5881"/>
                    <a:pt x="17143" y="5911"/>
                  </a:cubicBezTo>
                  <a:cubicBezTo>
                    <a:pt x="17356" y="5972"/>
                    <a:pt x="17538" y="6002"/>
                    <a:pt x="17751" y="6063"/>
                  </a:cubicBezTo>
                  <a:cubicBezTo>
                    <a:pt x="18207" y="6154"/>
                    <a:pt x="18663" y="6246"/>
                    <a:pt x="19119" y="6337"/>
                  </a:cubicBezTo>
                  <a:cubicBezTo>
                    <a:pt x="19362" y="6367"/>
                    <a:pt x="19605" y="6398"/>
                    <a:pt x="19848" y="6458"/>
                  </a:cubicBezTo>
                  <a:cubicBezTo>
                    <a:pt x="19970" y="6458"/>
                    <a:pt x="20092" y="6489"/>
                    <a:pt x="20213" y="6489"/>
                  </a:cubicBezTo>
                  <a:cubicBezTo>
                    <a:pt x="20548" y="6580"/>
                    <a:pt x="20882" y="6641"/>
                    <a:pt x="21216" y="6732"/>
                  </a:cubicBezTo>
                  <a:cubicBezTo>
                    <a:pt x="21733" y="6853"/>
                    <a:pt x="22250" y="6945"/>
                    <a:pt x="22766" y="7066"/>
                  </a:cubicBezTo>
                  <a:cubicBezTo>
                    <a:pt x="22797" y="7097"/>
                    <a:pt x="22827" y="7097"/>
                    <a:pt x="22858" y="7097"/>
                  </a:cubicBezTo>
                  <a:cubicBezTo>
                    <a:pt x="22918" y="7127"/>
                    <a:pt x="23010" y="7127"/>
                    <a:pt x="23070" y="7157"/>
                  </a:cubicBezTo>
                  <a:cubicBezTo>
                    <a:pt x="24377" y="7492"/>
                    <a:pt x="25654" y="7948"/>
                    <a:pt x="26748" y="8677"/>
                  </a:cubicBezTo>
                  <a:cubicBezTo>
                    <a:pt x="26718" y="8647"/>
                    <a:pt x="26687" y="8586"/>
                    <a:pt x="26627" y="8556"/>
                  </a:cubicBezTo>
                  <a:cubicBezTo>
                    <a:pt x="26627" y="8556"/>
                    <a:pt x="26627" y="8525"/>
                    <a:pt x="26627" y="8525"/>
                  </a:cubicBezTo>
                  <a:cubicBezTo>
                    <a:pt x="26627" y="8525"/>
                    <a:pt x="26596" y="8495"/>
                    <a:pt x="26596" y="8495"/>
                  </a:cubicBezTo>
                  <a:cubicBezTo>
                    <a:pt x="26566" y="8434"/>
                    <a:pt x="26505" y="8373"/>
                    <a:pt x="26475" y="8343"/>
                  </a:cubicBezTo>
                  <a:cubicBezTo>
                    <a:pt x="26384" y="8221"/>
                    <a:pt x="26292" y="8130"/>
                    <a:pt x="26171" y="8008"/>
                  </a:cubicBezTo>
                  <a:cubicBezTo>
                    <a:pt x="26140" y="7948"/>
                    <a:pt x="26080" y="7887"/>
                    <a:pt x="26019" y="7826"/>
                  </a:cubicBezTo>
                  <a:cubicBezTo>
                    <a:pt x="25988" y="7796"/>
                    <a:pt x="25958" y="7765"/>
                    <a:pt x="25928" y="7765"/>
                  </a:cubicBezTo>
                  <a:cubicBezTo>
                    <a:pt x="21007" y="2542"/>
                    <a:pt x="13385" y="0"/>
                    <a:pt x="60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3"/>
            <p:cNvSpPr/>
            <p:nvPr/>
          </p:nvSpPr>
          <p:spPr>
            <a:xfrm>
              <a:off x="6953030" y="2229724"/>
              <a:ext cx="1157949" cy="1094411"/>
            </a:xfrm>
            <a:custGeom>
              <a:avLst/>
              <a:gdLst/>
              <a:ahLst/>
              <a:cxnLst/>
              <a:rect l="l" t="t" r="r" b="b"/>
              <a:pathLst>
                <a:path w="51248" h="48436" extrusionOk="0">
                  <a:moveTo>
                    <a:pt x="29981" y="0"/>
                  </a:moveTo>
                  <a:cubicBezTo>
                    <a:pt x="26032" y="0"/>
                    <a:pt x="22203" y="727"/>
                    <a:pt x="18998" y="2234"/>
                  </a:cubicBezTo>
                  <a:cubicBezTo>
                    <a:pt x="18390" y="2538"/>
                    <a:pt x="17782" y="2842"/>
                    <a:pt x="17174" y="3176"/>
                  </a:cubicBezTo>
                  <a:cubicBezTo>
                    <a:pt x="16262" y="5243"/>
                    <a:pt x="15320" y="7310"/>
                    <a:pt x="14378" y="9377"/>
                  </a:cubicBezTo>
                  <a:cubicBezTo>
                    <a:pt x="13344" y="11657"/>
                    <a:pt x="12311" y="13936"/>
                    <a:pt x="11277" y="16216"/>
                  </a:cubicBezTo>
                  <a:lnTo>
                    <a:pt x="8177" y="23085"/>
                  </a:lnTo>
                  <a:cubicBezTo>
                    <a:pt x="7144" y="25365"/>
                    <a:pt x="6110" y="27645"/>
                    <a:pt x="5077" y="29924"/>
                  </a:cubicBezTo>
                  <a:cubicBezTo>
                    <a:pt x="4074" y="32143"/>
                    <a:pt x="3071" y="34362"/>
                    <a:pt x="2037" y="36612"/>
                  </a:cubicBezTo>
                  <a:cubicBezTo>
                    <a:pt x="1368" y="38101"/>
                    <a:pt x="700" y="39590"/>
                    <a:pt x="1" y="41110"/>
                  </a:cubicBezTo>
                  <a:cubicBezTo>
                    <a:pt x="31" y="41110"/>
                    <a:pt x="61" y="41080"/>
                    <a:pt x="92" y="41080"/>
                  </a:cubicBezTo>
                  <a:cubicBezTo>
                    <a:pt x="2673" y="40025"/>
                    <a:pt x="5343" y="39598"/>
                    <a:pt x="8034" y="39598"/>
                  </a:cubicBezTo>
                  <a:cubicBezTo>
                    <a:pt x="13332" y="39598"/>
                    <a:pt x="18711" y="41251"/>
                    <a:pt x="23649" y="43025"/>
                  </a:cubicBezTo>
                  <a:cubicBezTo>
                    <a:pt x="27083" y="44332"/>
                    <a:pt x="30366" y="46065"/>
                    <a:pt x="33497" y="48040"/>
                  </a:cubicBezTo>
                  <a:cubicBezTo>
                    <a:pt x="33679" y="48162"/>
                    <a:pt x="33861" y="48314"/>
                    <a:pt x="34074" y="48435"/>
                  </a:cubicBezTo>
                  <a:cubicBezTo>
                    <a:pt x="34317" y="47979"/>
                    <a:pt x="34561" y="47524"/>
                    <a:pt x="34591" y="47341"/>
                  </a:cubicBezTo>
                  <a:cubicBezTo>
                    <a:pt x="35320" y="45578"/>
                    <a:pt x="36050" y="43785"/>
                    <a:pt x="36840" y="42022"/>
                  </a:cubicBezTo>
                  <a:cubicBezTo>
                    <a:pt x="38877" y="36551"/>
                    <a:pt x="41065" y="31140"/>
                    <a:pt x="43679" y="25912"/>
                  </a:cubicBezTo>
                  <a:cubicBezTo>
                    <a:pt x="46354" y="20168"/>
                    <a:pt x="48877" y="14362"/>
                    <a:pt x="51248" y="8496"/>
                  </a:cubicBezTo>
                  <a:cubicBezTo>
                    <a:pt x="46466" y="2981"/>
                    <a:pt x="37979" y="0"/>
                    <a:pt x="29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3"/>
            <p:cNvSpPr/>
            <p:nvPr/>
          </p:nvSpPr>
          <p:spPr>
            <a:xfrm>
              <a:off x="6964011" y="3137388"/>
              <a:ext cx="721842" cy="212167"/>
            </a:xfrm>
            <a:custGeom>
              <a:avLst/>
              <a:gdLst/>
              <a:ahLst/>
              <a:cxnLst/>
              <a:rect l="l" t="t" r="r" b="b"/>
              <a:pathLst>
                <a:path w="31947" h="9390" extrusionOk="0">
                  <a:moveTo>
                    <a:pt x="7573" y="0"/>
                  </a:moveTo>
                  <a:cubicBezTo>
                    <a:pt x="6526" y="0"/>
                    <a:pt x="5480" y="66"/>
                    <a:pt x="4439" y="210"/>
                  </a:cubicBezTo>
                  <a:cubicBezTo>
                    <a:pt x="4834" y="240"/>
                    <a:pt x="5259" y="301"/>
                    <a:pt x="5655" y="362"/>
                  </a:cubicBezTo>
                  <a:lnTo>
                    <a:pt x="5807" y="362"/>
                  </a:lnTo>
                  <a:cubicBezTo>
                    <a:pt x="5867" y="392"/>
                    <a:pt x="5959" y="392"/>
                    <a:pt x="6050" y="422"/>
                  </a:cubicBezTo>
                  <a:cubicBezTo>
                    <a:pt x="6080" y="422"/>
                    <a:pt x="6080" y="422"/>
                    <a:pt x="6111" y="453"/>
                  </a:cubicBezTo>
                  <a:cubicBezTo>
                    <a:pt x="8208" y="939"/>
                    <a:pt x="10305" y="1456"/>
                    <a:pt x="12402" y="1973"/>
                  </a:cubicBezTo>
                  <a:lnTo>
                    <a:pt x="12433" y="1973"/>
                  </a:lnTo>
                  <a:cubicBezTo>
                    <a:pt x="12463" y="1973"/>
                    <a:pt x="12494" y="2003"/>
                    <a:pt x="12524" y="2003"/>
                  </a:cubicBezTo>
                  <a:cubicBezTo>
                    <a:pt x="12646" y="2033"/>
                    <a:pt x="12767" y="2094"/>
                    <a:pt x="12889" y="2124"/>
                  </a:cubicBezTo>
                  <a:cubicBezTo>
                    <a:pt x="13010" y="2155"/>
                    <a:pt x="13132" y="2185"/>
                    <a:pt x="13254" y="2216"/>
                  </a:cubicBezTo>
                  <a:cubicBezTo>
                    <a:pt x="13375" y="2246"/>
                    <a:pt x="13466" y="2276"/>
                    <a:pt x="13588" y="2307"/>
                  </a:cubicBezTo>
                  <a:cubicBezTo>
                    <a:pt x="13801" y="2398"/>
                    <a:pt x="14044" y="2459"/>
                    <a:pt x="14257" y="2520"/>
                  </a:cubicBezTo>
                  <a:cubicBezTo>
                    <a:pt x="14409" y="2580"/>
                    <a:pt x="14561" y="2672"/>
                    <a:pt x="14713" y="2702"/>
                  </a:cubicBezTo>
                  <a:cubicBezTo>
                    <a:pt x="14895" y="2763"/>
                    <a:pt x="15077" y="2824"/>
                    <a:pt x="15260" y="2915"/>
                  </a:cubicBezTo>
                  <a:cubicBezTo>
                    <a:pt x="15381" y="2945"/>
                    <a:pt x="15503" y="3006"/>
                    <a:pt x="15624" y="3067"/>
                  </a:cubicBezTo>
                  <a:cubicBezTo>
                    <a:pt x="15503" y="3036"/>
                    <a:pt x="15412" y="3036"/>
                    <a:pt x="15290" y="3006"/>
                  </a:cubicBezTo>
                  <a:cubicBezTo>
                    <a:pt x="15199" y="3006"/>
                    <a:pt x="15138" y="2976"/>
                    <a:pt x="15047" y="2976"/>
                  </a:cubicBezTo>
                  <a:cubicBezTo>
                    <a:pt x="14956" y="2976"/>
                    <a:pt x="14864" y="2976"/>
                    <a:pt x="14773" y="2945"/>
                  </a:cubicBezTo>
                  <a:lnTo>
                    <a:pt x="14561" y="2915"/>
                  </a:lnTo>
                  <a:cubicBezTo>
                    <a:pt x="14378" y="2854"/>
                    <a:pt x="14226" y="2824"/>
                    <a:pt x="14044" y="2824"/>
                  </a:cubicBezTo>
                  <a:cubicBezTo>
                    <a:pt x="13892" y="2793"/>
                    <a:pt x="13709" y="2763"/>
                    <a:pt x="13557" y="2732"/>
                  </a:cubicBezTo>
                  <a:lnTo>
                    <a:pt x="13588" y="2732"/>
                  </a:lnTo>
                  <a:cubicBezTo>
                    <a:pt x="13284" y="2702"/>
                    <a:pt x="12980" y="2641"/>
                    <a:pt x="12706" y="2580"/>
                  </a:cubicBezTo>
                  <a:cubicBezTo>
                    <a:pt x="12494" y="2550"/>
                    <a:pt x="12281" y="2489"/>
                    <a:pt x="12098" y="2459"/>
                  </a:cubicBezTo>
                  <a:cubicBezTo>
                    <a:pt x="11916" y="2428"/>
                    <a:pt x="11734" y="2368"/>
                    <a:pt x="11551" y="2337"/>
                  </a:cubicBezTo>
                  <a:cubicBezTo>
                    <a:pt x="10700" y="2124"/>
                    <a:pt x="9849" y="1942"/>
                    <a:pt x="8968" y="1729"/>
                  </a:cubicBezTo>
                  <a:cubicBezTo>
                    <a:pt x="7995" y="1486"/>
                    <a:pt x="6992" y="1243"/>
                    <a:pt x="6019" y="1000"/>
                  </a:cubicBezTo>
                  <a:cubicBezTo>
                    <a:pt x="5776" y="1000"/>
                    <a:pt x="5472" y="878"/>
                    <a:pt x="5259" y="878"/>
                  </a:cubicBezTo>
                  <a:cubicBezTo>
                    <a:pt x="4560" y="726"/>
                    <a:pt x="3740" y="787"/>
                    <a:pt x="3041" y="757"/>
                  </a:cubicBezTo>
                  <a:cubicBezTo>
                    <a:pt x="1977" y="848"/>
                    <a:pt x="943" y="1152"/>
                    <a:pt x="1" y="1608"/>
                  </a:cubicBezTo>
                  <a:cubicBezTo>
                    <a:pt x="761" y="1790"/>
                    <a:pt x="1490" y="1973"/>
                    <a:pt x="2250" y="2155"/>
                  </a:cubicBezTo>
                  <a:cubicBezTo>
                    <a:pt x="3466" y="2459"/>
                    <a:pt x="4682" y="2763"/>
                    <a:pt x="5898" y="3067"/>
                  </a:cubicBezTo>
                  <a:lnTo>
                    <a:pt x="13041" y="4799"/>
                  </a:lnTo>
                  <a:cubicBezTo>
                    <a:pt x="15412" y="5377"/>
                    <a:pt x="17782" y="5954"/>
                    <a:pt x="20153" y="6532"/>
                  </a:cubicBezTo>
                  <a:cubicBezTo>
                    <a:pt x="22555" y="7140"/>
                    <a:pt x="24956" y="7717"/>
                    <a:pt x="27327" y="8295"/>
                  </a:cubicBezTo>
                  <a:cubicBezTo>
                    <a:pt x="28816" y="8660"/>
                    <a:pt x="30306" y="9024"/>
                    <a:pt x="31764" y="9389"/>
                  </a:cubicBezTo>
                  <a:cubicBezTo>
                    <a:pt x="31825" y="8872"/>
                    <a:pt x="31886" y="8386"/>
                    <a:pt x="31947" y="7869"/>
                  </a:cubicBezTo>
                  <a:cubicBezTo>
                    <a:pt x="31369" y="7535"/>
                    <a:pt x="30761" y="7170"/>
                    <a:pt x="30184" y="6836"/>
                  </a:cubicBezTo>
                  <a:lnTo>
                    <a:pt x="30154" y="6836"/>
                  </a:lnTo>
                  <a:cubicBezTo>
                    <a:pt x="28391" y="6410"/>
                    <a:pt x="26658" y="5985"/>
                    <a:pt x="24895" y="5559"/>
                  </a:cubicBezTo>
                  <a:cubicBezTo>
                    <a:pt x="24713" y="5498"/>
                    <a:pt x="24530" y="5468"/>
                    <a:pt x="24348" y="5407"/>
                  </a:cubicBezTo>
                  <a:cubicBezTo>
                    <a:pt x="23983" y="5286"/>
                    <a:pt x="23588" y="5164"/>
                    <a:pt x="23223" y="5073"/>
                  </a:cubicBezTo>
                  <a:cubicBezTo>
                    <a:pt x="23041" y="5012"/>
                    <a:pt x="22859" y="4951"/>
                    <a:pt x="22646" y="4921"/>
                  </a:cubicBezTo>
                  <a:cubicBezTo>
                    <a:pt x="22494" y="4860"/>
                    <a:pt x="22311" y="4830"/>
                    <a:pt x="22159" y="4799"/>
                  </a:cubicBezTo>
                  <a:cubicBezTo>
                    <a:pt x="21825" y="4678"/>
                    <a:pt x="21491" y="4587"/>
                    <a:pt x="21187" y="4465"/>
                  </a:cubicBezTo>
                  <a:cubicBezTo>
                    <a:pt x="20852" y="4374"/>
                    <a:pt x="20548" y="4252"/>
                    <a:pt x="20214" y="4131"/>
                  </a:cubicBezTo>
                  <a:cubicBezTo>
                    <a:pt x="20001" y="4070"/>
                    <a:pt x="19789" y="3979"/>
                    <a:pt x="19576" y="3887"/>
                  </a:cubicBezTo>
                  <a:cubicBezTo>
                    <a:pt x="19485" y="3857"/>
                    <a:pt x="19393" y="3827"/>
                    <a:pt x="19302" y="3796"/>
                  </a:cubicBezTo>
                  <a:cubicBezTo>
                    <a:pt x="19424" y="3796"/>
                    <a:pt x="19515" y="3796"/>
                    <a:pt x="19637" y="3827"/>
                  </a:cubicBezTo>
                  <a:cubicBezTo>
                    <a:pt x="19819" y="3857"/>
                    <a:pt x="19971" y="3887"/>
                    <a:pt x="20153" y="3918"/>
                  </a:cubicBezTo>
                  <a:cubicBezTo>
                    <a:pt x="20457" y="3979"/>
                    <a:pt x="20761" y="4039"/>
                    <a:pt x="21065" y="4100"/>
                  </a:cubicBezTo>
                  <a:cubicBezTo>
                    <a:pt x="21248" y="4161"/>
                    <a:pt x="21430" y="4191"/>
                    <a:pt x="21612" y="4222"/>
                  </a:cubicBezTo>
                  <a:cubicBezTo>
                    <a:pt x="21795" y="4252"/>
                    <a:pt x="21947" y="4283"/>
                    <a:pt x="22129" y="4313"/>
                  </a:cubicBezTo>
                  <a:cubicBezTo>
                    <a:pt x="22220" y="4343"/>
                    <a:pt x="22311" y="4343"/>
                    <a:pt x="22403" y="4374"/>
                  </a:cubicBezTo>
                  <a:cubicBezTo>
                    <a:pt x="23831" y="4739"/>
                    <a:pt x="25290" y="5073"/>
                    <a:pt x="26719" y="5407"/>
                  </a:cubicBezTo>
                  <a:cubicBezTo>
                    <a:pt x="27205" y="5529"/>
                    <a:pt x="27691" y="5650"/>
                    <a:pt x="28178" y="5772"/>
                  </a:cubicBezTo>
                  <a:cubicBezTo>
                    <a:pt x="24804" y="4039"/>
                    <a:pt x="21308" y="2611"/>
                    <a:pt x="17630" y="1638"/>
                  </a:cubicBezTo>
                  <a:cubicBezTo>
                    <a:pt x="14357" y="686"/>
                    <a:pt x="10959" y="0"/>
                    <a:pt x="7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3"/>
            <p:cNvSpPr/>
            <p:nvPr/>
          </p:nvSpPr>
          <p:spPr>
            <a:xfrm>
              <a:off x="7417990" y="2318026"/>
              <a:ext cx="600959" cy="157532"/>
            </a:xfrm>
            <a:custGeom>
              <a:avLst/>
              <a:gdLst/>
              <a:ahLst/>
              <a:cxnLst/>
              <a:rect l="l" t="t" r="r" b="b"/>
              <a:pathLst>
                <a:path w="26597" h="6972" extrusionOk="0">
                  <a:moveTo>
                    <a:pt x="7788" y="1"/>
                  </a:moveTo>
                  <a:cubicBezTo>
                    <a:pt x="5509" y="1"/>
                    <a:pt x="3237" y="306"/>
                    <a:pt x="1034" y="971"/>
                  </a:cubicBezTo>
                  <a:cubicBezTo>
                    <a:pt x="760" y="1062"/>
                    <a:pt x="487" y="1123"/>
                    <a:pt x="213" y="1244"/>
                  </a:cubicBezTo>
                  <a:cubicBezTo>
                    <a:pt x="92" y="1305"/>
                    <a:pt x="1" y="1457"/>
                    <a:pt x="61" y="1609"/>
                  </a:cubicBezTo>
                  <a:cubicBezTo>
                    <a:pt x="117" y="1735"/>
                    <a:pt x="212" y="1777"/>
                    <a:pt x="315" y="1777"/>
                  </a:cubicBezTo>
                  <a:cubicBezTo>
                    <a:pt x="437" y="1777"/>
                    <a:pt x="571" y="1719"/>
                    <a:pt x="669" y="1670"/>
                  </a:cubicBezTo>
                  <a:cubicBezTo>
                    <a:pt x="2987" y="916"/>
                    <a:pt x="5382" y="571"/>
                    <a:pt x="7783" y="571"/>
                  </a:cubicBezTo>
                  <a:cubicBezTo>
                    <a:pt x="14293" y="571"/>
                    <a:pt x="20845" y="3109"/>
                    <a:pt x="26019" y="6928"/>
                  </a:cubicBezTo>
                  <a:cubicBezTo>
                    <a:pt x="26060" y="6958"/>
                    <a:pt x="26107" y="6972"/>
                    <a:pt x="26155" y="6972"/>
                  </a:cubicBezTo>
                  <a:cubicBezTo>
                    <a:pt x="26252" y="6972"/>
                    <a:pt x="26354" y="6918"/>
                    <a:pt x="26414" y="6837"/>
                  </a:cubicBezTo>
                  <a:cubicBezTo>
                    <a:pt x="26597" y="6411"/>
                    <a:pt x="25746" y="6168"/>
                    <a:pt x="25503" y="5864"/>
                  </a:cubicBezTo>
                  <a:cubicBezTo>
                    <a:pt x="20397" y="2319"/>
                    <a:pt x="14064" y="1"/>
                    <a:pt x="7788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3"/>
            <p:cNvSpPr/>
            <p:nvPr/>
          </p:nvSpPr>
          <p:spPr>
            <a:xfrm>
              <a:off x="7368552" y="2457188"/>
              <a:ext cx="594768" cy="165056"/>
            </a:xfrm>
            <a:custGeom>
              <a:avLst/>
              <a:gdLst/>
              <a:ahLst/>
              <a:cxnLst/>
              <a:rect l="l" t="t" r="r" b="b"/>
              <a:pathLst>
                <a:path w="26323" h="7305" extrusionOk="0">
                  <a:moveTo>
                    <a:pt x="7014" y="1"/>
                  </a:moveTo>
                  <a:cubicBezTo>
                    <a:pt x="4785" y="1"/>
                    <a:pt x="2629" y="305"/>
                    <a:pt x="669" y="982"/>
                  </a:cubicBezTo>
                  <a:cubicBezTo>
                    <a:pt x="395" y="1043"/>
                    <a:pt x="0" y="1195"/>
                    <a:pt x="213" y="1529"/>
                  </a:cubicBezTo>
                  <a:cubicBezTo>
                    <a:pt x="294" y="1602"/>
                    <a:pt x="388" y="1630"/>
                    <a:pt x="490" y="1630"/>
                  </a:cubicBezTo>
                  <a:cubicBezTo>
                    <a:pt x="770" y="1630"/>
                    <a:pt x="1109" y="1422"/>
                    <a:pt x="1398" y="1377"/>
                  </a:cubicBezTo>
                  <a:cubicBezTo>
                    <a:pt x="3084" y="831"/>
                    <a:pt x="4982" y="582"/>
                    <a:pt x="6975" y="582"/>
                  </a:cubicBezTo>
                  <a:cubicBezTo>
                    <a:pt x="13645" y="582"/>
                    <a:pt x="21383" y="3375"/>
                    <a:pt x="25806" y="7213"/>
                  </a:cubicBezTo>
                  <a:cubicBezTo>
                    <a:pt x="25867" y="7274"/>
                    <a:pt x="25943" y="7304"/>
                    <a:pt x="26015" y="7304"/>
                  </a:cubicBezTo>
                  <a:cubicBezTo>
                    <a:pt x="26087" y="7304"/>
                    <a:pt x="26156" y="7274"/>
                    <a:pt x="26201" y="7213"/>
                  </a:cubicBezTo>
                  <a:cubicBezTo>
                    <a:pt x="26323" y="7122"/>
                    <a:pt x="26323" y="6909"/>
                    <a:pt x="26201" y="6818"/>
                  </a:cubicBezTo>
                  <a:cubicBezTo>
                    <a:pt x="25836" y="6483"/>
                    <a:pt x="25472" y="6149"/>
                    <a:pt x="25077" y="5845"/>
                  </a:cubicBezTo>
                  <a:cubicBezTo>
                    <a:pt x="20369" y="2489"/>
                    <a:pt x="13392" y="1"/>
                    <a:pt x="7014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3"/>
            <p:cNvSpPr/>
            <p:nvPr/>
          </p:nvSpPr>
          <p:spPr>
            <a:xfrm>
              <a:off x="7298078" y="2604056"/>
              <a:ext cx="587832" cy="143297"/>
            </a:xfrm>
            <a:custGeom>
              <a:avLst/>
              <a:gdLst/>
              <a:ahLst/>
              <a:cxnLst/>
              <a:rect l="l" t="t" r="r" b="b"/>
              <a:pathLst>
                <a:path w="26016" h="6342" extrusionOk="0">
                  <a:moveTo>
                    <a:pt x="6604" y="0"/>
                  </a:moveTo>
                  <a:cubicBezTo>
                    <a:pt x="4619" y="0"/>
                    <a:pt x="2644" y="233"/>
                    <a:pt x="718" y="835"/>
                  </a:cubicBezTo>
                  <a:cubicBezTo>
                    <a:pt x="566" y="865"/>
                    <a:pt x="383" y="895"/>
                    <a:pt x="262" y="1017"/>
                  </a:cubicBezTo>
                  <a:cubicBezTo>
                    <a:pt x="1" y="1231"/>
                    <a:pt x="203" y="1518"/>
                    <a:pt x="449" y="1518"/>
                  </a:cubicBezTo>
                  <a:cubicBezTo>
                    <a:pt x="518" y="1518"/>
                    <a:pt x="590" y="1496"/>
                    <a:pt x="657" y="1442"/>
                  </a:cubicBezTo>
                  <a:cubicBezTo>
                    <a:pt x="2597" y="819"/>
                    <a:pt x="4585" y="580"/>
                    <a:pt x="6584" y="580"/>
                  </a:cubicBezTo>
                  <a:cubicBezTo>
                    <a:pt x="8094" y="580"/>
                    <a:pt x="9609" y="716"/>
                    <a:pt x="11113" y="926"/>
                  </a:cubicBezTo>
                  <a:cubicBezTo>
                    <a:pt x="16250" y="1473"/>
                    <a:pt x="21265" y="3145"/>
                    <a:pt x="25430" y="6275"/>
                  </a:cubicBezTo>
                  <a:cubicBezTo>
                    <a:pt x="25488" y="6322"/>
                    <a:pt x="25547" y="6342"/>
                    <a:pt x="25603" y="6342"/>
                  </a:cubicBezTo>
                  <a:cubicBezTo>
                    <a:pt x="25839" y="6342"/>
                    <a:pt x="26015" y="5991"/>
                    <a:pt x="25794" y="5819"/>
                  </a:cubicBezTo>
                  <a:cubicBezTo>
                    <a:pt x="21569" y="2628"/>
                    <a:pt x="16402" y="895"/>
                    <a:pt x="11174" y="348"/>
                  </a:cubicBezTo>
                  <a:cubicBezTo>
                    <a:pt x="9656" y="137"/>
                    <a:pt x="8127" y="0"/>
                    <a:pt x="6604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3"/>
            <p:cNvSpPr/>
            <p:nvPr/>
          </p:nvSpPr>
          <p:spPr>
            <a:xfrm>
              <a:off x="7238043" y="2738948"/>
              <a:ext cx="590046" cy="163633"/>
            </a:xfrm>
            <a:custGeom>
              <a:avLst/>
              <a:gdLst/>
              <a:ahLst/>
              <a:cxnLst/>
              <a:rect l="l" t="t" r="r" b="b"/>
              <a:pathLst>
                <a:path w="26114" h="7242" extrusionOk="0">
                  <a:moveTo>
                    <a:pt x="6958" y="0"/>
                  </a:moveTo>
                  <a:cubicBezTo>
                    <a:pt x="4824" y="0"/>
                    <a:pt x="2691" y="233"/>
                    <a:pt x="670" y="913"/>
                  </a:cubicBezTo>
                  <a:cubicBezTo>
                    <a:pt x="396" y="974"/>
                    <a:pt x="1" y="1187"/>
                    <a:pt x="214" y="1491"/>
                  </a:cubicBezTo>
                  <a:cubicBezTo>
                    <a:pt x="277" y="1575"/>
                    <a:pt x="347" y="1605"/>
                    <a:pt x="422" y="1605"/>
                  </a:cubicBezTo>
                  <a:cubicBezTo>
                    <a:pt x="561" y="1605"/>
                    <a:pt x="713" y="1500"/>
                    <a:pt x="852" y="1460"/>
                  </a:cubicBezTo>
                  <a:cubicBezTo>
                    <a:pt x="2825" y="759"/>
                    <a:pt x="4941" y="579"/>
                    <a:pt x="7051" y="579"/>
                  </a:cubicBezTo>
                  <a:cubicBezTo>
                    <a:pt x="7866" y="579"/>
                    <a:pt x="8680" y="606"/>
                    <a:pt x="9484" y="640"/>
                  </a:cubicBezTo>
                  <a:cubicBezTo>
                    <a:pt x="11460" y="731"/>
                    <a:pt x="13284" y="1491"/>
                    <a:pt x="15168" y="2007"/>
                  </a:cubicBezTo>
                  <a:cubicBezTo>
                    <a:pt x="17965" y="2980"/>
                    <a:pt x="20731" y="4196"/>
                    <a:pt x="23284" y="5716"/>
                  </a:cubicBezTo>
                  <a:cubicBezTo>
                    <a:pt x="23953" y="6050"/>
                    <a:pt x="24530" y="6749"/>
                    <a:pt x="25229" y="6992"/>
                  </a:cubicBezTo>
                  <a:cubicBezTo>
                    <a:pt x="25351" y="7023"/>
                    <a:pt x="25442" y="7114"/>
                    <a:pt x="25533" y="7175"/>
                  </a:cubicBezTo>
                  <a:cubicBezTo>
                    <a:pt x="25592" y="7221"/>
                    <a:pt x="25651" y="7241"/>
                    <a:pt x="25707" y="7241"/>
                  </a:cubicBezTo>
                  <a:cubicBezTo>
                    <a:pt x="25942" y="7241"/>
                    <a:pt x="26113" y="6891"/>
                    <a:pt x="25868" y="6719"/>
                  </a:cubicBezTo>
                  <a:cubicBezTo>
                    <a:pt x="24834" y="6172"/>
                    <a:pt x="23922" y="5381"/>
                    <a:pt x="22889" y="4773"/>
                  </a:cubicBezTo>
                  <a:cubicBezTo>
                    <a:pt x="19029" y="2707"/>
                    <a:pt x="14864" y="1035"/>
                    <a:pt x="10548" y="184"/>
                  </a:cubicBezTo>
                  <a:cubicBezTo>
                    <a:pt x="9365" y="74"/>
                    <a:pt x="8161" y="0"/>
                    <a:pt x="6958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3"/>
            <p:cNvSpPr/>
            <p:nvPr/>
          </p:nvSpPr>
          <p:spPr>
            <a:xfrm>
              <a:off x="7190661" y="2869276"/>
              <a:ext cx="577302" cy="145308"/>
            </a:xfrm>
            <a:custGeom>
              <a:avLst/>
              <a:gdLst/>
              <a:ahLst/>
              <a:cxnLst/>
              <a:rect l="l" t="t" r="r" b="b"/>
              <a:pathLst>
                <a:path w="25550" h="6431" extrusionOk="0">
                  <a:moveTo>
                    <a:pt x="6356" y="0"/>
                  </a:moveTo>
                  <a:cubicBezTo>
                    <a:pt x="4384" y="0"/>
                    <a:pt x="2430" y="219"/>
                    <a:pt x="487" y="768"/>
                  </a:cubicBezTo>
                  <a:cubicBezTo>
                    <a:pt x="213" y="799"/>
                    <a:pt x="1" y="1133"/>
                    <a:pt x="244" y="1346"/>
                  </a:cubicBezTo>
                  <a:cubicBezTo>
                    <a:pt x="303" y="1379"/>
                    <a:pt x="358" y="1392"/>
                    <a:pt x="411" y="1392"/>
                  </a:cubicBezTo>
                  <a:cubicBezTo>
                    <a:pt x="602" y="1392"/>
                    <a:pt x="766" y="1224"/>
                    <a:pt x="1004" y="1224"/>
                  </a:cubicBezTo>
                  <a:cubicBezTo>
                    <a:pt x="2475" y="989"/>
                    <a:pt x="3946" y="554"/>
                    <a:pt x="5445" y="554"/>
                  </a:cubicBezTo>
                  <a:cubicBezTo>
                    <a:pt x="5494" y="554"/>
                    <a:pt x="5544" y="555"/>
                    <a:pt x="5593" y="556"/>
                  </a:cubicBezTo>
                  <a:cubicBezTo>
                    <a:pt x="5701" y="554"/>
                    <a:pt x="5808" y="553"/>
                    <a:pt x="5916" y="553"/>
                  </a:cubicBezTo>
                  <a:cubicBezTo>
                    <a:pt x="7449" y="553"/>
                    <a:pt x="8982" y="746"/>
                    <a:pt x="10487" y="860"/>
                  </a:cubicBezTo>
                  <a:cubicBezTo>
                    <a:pt x="15715" y="1316"/>
                    <a:pt x="20639" y="3565"/>
                    <a:pt x="24986" y="6392"/>
                  </a:cubicBezTo>
                  <a:cubicBezTo>
                    <a:pt x="25035" y="6418"/>
                    <a:pt x="25083" y="6430"/>
                    <a:pt x="25128" y="6430"/>
                  </a:cubicBezTo>
                  <a:cubicBezTo>
                    <a:pt x="25388" y="6430"/>
                    <a:pt x="25549" y="6035"/>
                    <a:pt x="25290" y="5905"/>
                  </a:cubicBezTo>
                  <a:cubicBezTo>
                    <a:pt x="24560" y="5480"/>
                    <a:pt x="23922" y="4963"/>
                    <a:pt x="23192" y="4568"/>
                  </a:cubicBezTo>
                  <a:cubicBezTo>
                    <a:pt x="19150" y="2410"/>
                    <a:pt x="14894" y="556"/>
                    <a:pt x="10274" y="252"/>
                  </a:cubicBezTo>
                  <a:cubicBezTo>
                    <a:pt x="8959" y="95"/>
                    <a:pt x="7653" y="0"/>
                    <a:pt x="6356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3"/>
            <p:cNvSpPr/>
            <p:nvPr/>
          </p:nvSpPr>
          <p:spPr>
            <a:xfrm>
              <a:off x="7136004" y="2991696"/>
              <a:ext cx="575404" cy="160244"/>
            </a:xfrm>
            <a:custGeom>
              <a:avLst/>
              <a:gdLst/>
              <a:ahLst/>
              <a:cxnLst/>
              <a:rect l="l" t="t" r="r" b="b"/>
              <a:pathLst>
                <a:path w="25466" h="7092" extrusionOk="0">
                  <a:moveTo>
                    <a:pt x="7496" y="1"/>
                  </a:moveTo>
                  <a:cubicBezTo>
                    <a:pt x="5277" y="123"/>
                    <a:pt x="3027" y="1"/>
                    <a:pt x="869" y="609"/>
                  </a:cubicBezTo>
                  <a:cubicBezTo>
                    <a:pt x="596" y="730"/>
                    <a:pt x="170" y="670"/>
                    <a:pt x="49" y="1004"/>
                  </a:cubicBezTo>
                  <a:cubicBezTo>
                    <a:pt x="0" y="1174"/>
                    <a:pt x="184" y="1343"/>
                    <a:pt x="353" y="1343"/>
                  </a:cubicBezTo>
                  <a:cubicBezTo>
                    <a:pt x="395" y="1343"/>
                    <a:pt x="437" y="1333"/>
                    <a:pt x="474" y="1308"/>
                  </a:cubicBezTo>
                  <a:cubicBezTo>
                    <a:pt x="2416" y="819"/>
                    <a:pt x="4465" y="584"/>
                    <a:pt x="6546" y="584"/>
                  </a:cubicBezTo>
                  <a:cubicBezTo>
                    <a:pt x="13129" y="584"/>
                    <a:pt x="20032" y="2935"/>
                    <a:pt x="24882" y="7022"/>
                  </a:cubicBezTo>
                  <a:cubicBezTo>
                    <a:pt x="24943" y="7071"/>
                    <a:pt x="25005" y="7092"/>
                    <a:pt x="25063" y="7092"/>
                  </a:cubicBezTo>
                  <a:cubicBezTo>
                    <a:pt x="25295" y="7092"/>
                    <a:pt x="25466" y="6761"/>
                    <a:pt x="25247" y="6566"/>
                  </a:cubicBezTo>
                  <a:cubicBezTo>
                    <a:pt x="20323" y="2433"/>
                    <a:pt x="13879" y="335"/>
                    <a:pt x="7496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6657713" y="2161849"/>
              <a:ext cx="547364" cy="168920"/>
            </a:xfrm>
            <a:custGeom>
              <a:avLst/>
              <a:gdLst/>
              <a:ahLst/>
              <a:cxnLst/>
              <a:rect l="l" t="t" r="r" b="b"/>
              <a:pathLst>
                <a:path w="24225" h="7476" extrusionOk="0">
                  <a:moveTo>
                    <a:pt x="6100" y="0"/>
                  </a:moveTo>
                  <a:cubicBezTo>
                    <a:pt x="4100" y="0"/>
                    <a:pt x="2125" y="287"/>
                    <a:pt x="244" y="922"/>
                  </a:cubicBezTo>
                  <a:cubicBezTo>
                    <a:pt x="92" y="983"/>
                    <a:pt x="1" y="1135"/>
                    <a:pt x="61" y="1287"/>
                  </a:cubicBezTo>
                  <a:cubicBezTo>
                    <a:pt x="126" y="1425"/>
                    <a:pt x="221" y="1474"/>
                    <a:pt x="333" y="1474"/>
                  </a:cubicBezTo>
                  <a:cubicBezTo>
                    <a:pt x="589" y="1474"/>
                    <a:pt x="932" y="1217"/>
                    <a:pt x="1186" y="1196"/>
                  </a:cubicBezTo>
                  <a:cubicBezTo>
                    <a:pt x="2783" y="774"/>
                    <a:pt x="4427" y="579"/>
                    <a:pt x="6081" y="579"/>
                  </a:cubicBezTo>
                  <a:cubicBezTo>
                    <a:pt x="12420" y="579"/>
                    <a:pt x="18917" y="3443"/>
                    <a:pt x="23618" y="7396"/>
                  </a:cubicBezTo>
                  <a:lnTo>
                    <a:pt x="23618" y="7366"/>
                  </a:lnTo>
                  <a:cubicBezTo>
                    <a:pt x="23680" y="7444"/>
                    <a:pt x="23754" y="7476"/>
                    <a:pt x="23826" y="7476"/>
                  </a:cubicBezTo>
                  <a:cubicBezTo>
                    <a:pt x="24035" y="7476"/>
                    <a:pt x="24224" y="7205"/>
                    <a:pt x="24044" y="7001"/>
                  </a:cubicBezTo>
                  <a:cubicBezTo>
                    <a:pt x="23861" y="6819"/>
                    <a:pt x="23679" y="6667"/>
                    <a:pt x="23496" y="6545"/>
                  </a:cubicBezTo>
                  <a:cubicBezTo>
                    <a:pt x="18824" y="2793"/>
                    <a:pt x="12339" y="0"/>
                    <a:pt x="6100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6614444" y="2300198"/>
              <a:ext cx="502761" cy="177506"/>
            </a:xfrm>
            <a:custGeom>
              <a:avLst/>
              <a:gdLst/>
              <a:ahLst/>
              <a:cxnLst/>
              <a:rect l="l" t="t" r="r" b="b"/>
              <a:pathLst>
                <a:path w="22251" h="7856" extrusionOk="0">
                  <a:moveTo>
                    <a:pt x="4613" y="0"/>
                  </a:moveTo>
                  <a:cubicBezTo>
                    <a:pt x="3156" y="0"/>
                    <a:pt x="1694" y="163"/>
                    <a:pt x="244" y="513"/>
                  </a:cubicBezTo>
                  <a:cubicBezTo>
                    <a:pt x="92" y="544"/>
                    <a:pt x="1" y="696"/>
                    <a:pt x="31" y="848"/>
                  </a:cubicBezTo>
                  <a:cubicBezTo>
                    <a:pt x="87" y="1014"/>
                    <a:pt x="199" y="1067"/>
                    <a:pt x="336" y="1067"/>
                  </a:cubicBezTo>
                  <a:cubicBezTo>
                    <a:pt x="573" y="1067"/>
                    <a:pt x="883" y="908"/>
                    <a:pt x="1095" y="908"/>
                  </a:cubicBezTo>
                  <a:cubicBezTo>
                    <a:pt x="2279" y="674"/>
                    <a:pt x="3463" y="563"/>
                    <a:pt x="4641" y="563"/>
                  </a:cubicBezTo>
                  <a:cubicBezTo>
                    <a:pt x="10931" y="563"/>
                    <a:pt x="17023" y="3707"/>
                    <a:pt x="21734" y="7778"/>
                  </a:cubicBezTo>
                  <a:cubicBezTo>
                    <a:pt x="21787" y="7831"/>
                    <a:pt x="21852" y="7855"/>
                    <a:pt x="21918" y="7855"/>
                  </a:cubicBezTo>
                  <a:cubicBezTo>
                    <a:pt x="22003" y="7855"/>
                    <a:pt x="22091" y="7816"/>
                    <a:pt x="22159" y="7747"/>
                  </a:cubicBezTo>
                  <a:cubicBezTo>
                    <a:pt x="22250" y="7656"/>
                    <a:pt x="22220" y="7474"/>
                    <a:pt x="22129" y="7352"/>
                  </a:cubicBezTo>
                  <a:cubicBezTo>
                    <a:pt x="21582" y="6927"/>
                    <a:pt x="21034" y="6471"/>
                    <a:pt x="20487" y="6076"/>
                  </a:cubicBezTo>
                  <a:cubicBezTo>
                    <a:pt x="16025" y="2535"/>
                    <a:pt x="10363" y="0"/>
                    <a:pt x="4613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6554703" y="2436514"/>
              <a:ext cx="516477" cy="174727"/>
            </a:xfrm>
            <a:custGeom>
              <a:avLst/>
              <a:gdLst/>
              <a:ahLst/>
              <a:cxnLst/>
              <a:rect l="l" t="t" r="r" b="b"/>
              <a:pathLst>
                <a:path w="22858" h="7733" extrusionOk="0">
                  <a:moveTo>
                    <a:pt x="4262" y="0"/>
                  </a:moveTo>
                  <a:cubicBezTo>
                    <a:pt x="2975" y="0"/>
                    <a:pt x="1683" y="111"/>
                    <a:pt x="395" y="347"/>
                  </a:cubicBezTo>
                  <a:cubicBezTo>
                    <a:pt x="152" y="377"/>
                    <a:pt x="0" y="620"/>
                    <a:pt x="152" y="833"/>
                  </a:cubicBezTo>
                  <a:cubicBezTo>
                    <a:pt x="236" y="908"/>
                    <a:pt x="343" y="934"/>
                    <a:pt x="462" y="934"/>
                  </a:cubicBezTo>
                  <a:cubicBezTo>
                    <a:pt x="729" y="934"/>
                    <a:pt x="1055" y="803"/>
                    <a:pt x="1307" y="803"/>
                  </a:cubicBezTo>
                  <a:cubicBezTo>
                    <a:pt x="2325" y="651"/>
                    <a:pt x="3344" y="579"/>
                    <a:pt x="4360" y="579"/>
                  </a:cubicBezTo>
                  <a:cubicBezTo>
                    <a:pt x="10896" y="579"/>
                    <a:pt x="17290" y="3564"/>
                    <a:pt x="22341" y="7642"/>
                  </a:cubicBezTo>
                  <a:cubicBezTo>
                    <a:pt x="22387" y="7702"/>
                    <a:pt x="22455" y="7733"/>
                    <a:pt x="22527" y="7733"/>
                  </a:cubicBezTo>
                  <a:cubicBezTo>
                    <a:pt x="22599" y="7733"/>
                    <a:pt x="22675" y="7702"/>
                    <a:pt x="22736" y="7642"/>
                  </a:cubicBezTo>
                  <a:cubicBezTo>
                    <a:pt x="22858" y="7550"/>
                    <a:pt x="22858" y="7338"/>
                    <a:pt x="22736" y="7246"/>
                  </a:cubicBezTo>
                  <a:cubicBezTo>
                    <a:pt x="22341" y="6882"/>
                    <a:pt x="21915" y="6578"/>
                    <a:pt x="21490" y="6243"/>
                  </a:cubicBezTo>
                  <a:cubicBezTo>
                    <a:pt x="16533" y="2570"/>
                    <a:pt x="10451" y="0"/>
                    <a:pt x="4262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6506214" y="2579314"/>
              <a:ext cx="494220" cy="152810"/>
            </a:xfrm>
            <a:custGeom>
              <a:avLst/>
              <a:gdLst/>
              <a:ahLst/>
              <a:cxnLst/>
              <a:rect l="l" t="t" r="r" b="b"/>
              <a:pathLst>
                <a:path w="21873" h="6763" extrusionOk="0">
                  <a:moveTo>
                    <a:pt x="4978" y="0"/>
                  </a:moveTo>
                  <a:cubicBezTo>
                    <a:pt x="3476" y="0"/>
                    <a:pt x="1969" y="177"/>
                    <a:pt x="474" y="562"/>
                  </a:cubicBezTo>
                  <a:cubicBezTo>
                    <a:pt x="0" y="588"/>
                    <a:pt x="28" y="1186"/>
                    <a:pt x="361" y="1186"/>
                  </a:cubicBezTo>
                  <a:cubicBezTo>
                    <a:pt x="412" y="1186"/>
                    <a:pt x="470" y="1172"/>
                    <a:pt x="535" y="1139"/>
                  </a:cubicBezTo>
                  <a:cubicBezTo>
                    <a:pt x="2009" y="757"/>
                    <a:pt x="3491" y="582"/>
                    <a:pt x="4967" y="582"/>
                  </a:cubicBezTo>
                  <a:cubicBezTo>
                    <a:pt x="10765" y="582"/>
                    <a:pt x="16455" y="3279"/>
                    <a:pt x="21083" y="6671"/>
                  </a:cubicBezTo>
                  <a:cubicBezTo>
                    <a:pt x="21143" y="6732"/>
                    <a:pt x="21219" y="6762"/>
                    <a:pt x="21295" y="6762"/>
                  </a:cubicBezTo>
                  <a:cubicBezTo>
                    <a:pt x="21371" y="6762"/>
                    <a:pt x="21447" y="6732"/>
                    <a:pt x="21508" y="6671"/>
                  </a:cubicBezTo>
                  <a:cubicBezTo>
                    <a:pt x="21873" y="6185"/>
                    <a:pt x="20688" y="5790"/>
                    <a:pt x="20384" y="5486"/>
                  </a:cubicBezTo>
                  <a:cubicBezTo>
                    <a:pt x="15896" y="2359"/>
                    <a:pt x="10471" y="0"/>
                    <a:pt x="4978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6406344" y="2739129"/>
              <a:ext cx="534304" cy="157080"/>
            </a:xfrm>
            <a:custGeom>
              <a:avLst/>
              <a:gdLst/>
              <a:ahLst/>
              <a:cxnLst/>
              <a:rect l="l" t="t" r="r" b="b"/>
              <a:pathLst>
                <a:path w="23647" h="6952" extrusionOk="0">
                  <a:moveTo>
                    <a:pt x="5780" y="1"/>
                  </a:moveTo>
                  <a:cubicBezTo>
                    <a:pt x="4112" y="1"/>
                    <a:pt x="2447" y="212"/>
                    <a:pt x="821" y="723"/>
                  </a:cubicBezTo>
                  <a:cubicBezTo>
                    <a:pt x="517" y="784"/>
                    <a:pt x="1" y="905"/>
                    <a:pt x="244" y="1300"/>
                  </a:cubicBezTo>
                  <a:cubicBezTo>
                    <a:pt x="316" y="1372"/>
                    <a:pt x="406" y="1400"/>
                    <a:pt x="508" y="1400"/>
                  </a:cubicBezTo>
                  <a:cubicBezTo>
                    <a:pt x="838" y="1400"/>
                    <a:pt x="1287" y="1111"/>
                    <a:pt x="1612" y="1088"/>
                  </a:cubicBezTo>
                  <a:cubicBezTo>
                    <a:pt x="2974" y="726"/>
                    <a:pt x="4355" y="575"/>
                    <a:pt x="5738" y="575"/>
                  </a:cubicBezTo>
                  <a:cubicBezTo>
                    <a:pt x="7379" y="575"/>
                    <a:pt x="9023" y="788"/>
                    <a:pt x="10639" y="1118"/>
                  </a:cubicBezTo>
                  <a:cubicBezTo>
                    <a:pt x="15229" y="1756"/>
                    <a:pt x="19636" y="3671"/>
                    <a:pt x="23041" y="6863"/>
                  </a:cubicBezTo>
                  <a:cubicBezTo>
                    <a:pt x="23103" y="6925"/>
                    <a:pt x="23172" y="6951"/>
                    <a:pt x="23238" y="6951"/>
                  </a:cubicBezTo>
                  <a:cubicBezTo>
                    <a:pt x="23460" y="6951"/>
                    <a:pt x="23647" y="6655"/>
                    <a:pt x="23436" y="6468"/>
                  </a:cubicBezTo>
                  <a:cubicBezTo>
                    <a:pt x="23345" y="6376"/>
                    <a:pt x="23284" y="6285"/>
                    <a:pt x="23162" y="6224"/>
                  </a:cubicBezTo>
                  <a:cubicBezTo>
                    <a:pt x="19697" y="3033"/>
                    <a:pt x="15229" y="1179"/>
                    <a:pt x="10578" y="510"/>
                  </a:cubicBezTo>
                  <a:cubicBezTo>
                    <a:pt x="8997" y="197"/>
                    <a:pt x="7387" y="1"/>
                    <a:pt x="5780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6240835" y="2436785"/>
              <a:ext cx="1902431" cy="973415"/>
            </a:xfrm>
            <a:custGeom>
              <a:avLst/>
              <a:gdLst/>
              <a:ahLst/>
              <a:cxnLst/>
              <a:rect l="l" t="t" r="r" b="b"/>
              <a:pathLst>
                <a:path w="84197" h="43081" extrusionOk="0">
                  <a:moveTo>
                    <a:pt x="83102" y="0"/>
                  </a:moveTo>
                  <a:cubicBezTo>
                    <a:pt x="79941" y="8025"/>
                    <a:pt x="76233" y="15806"/>
                    <a:pt x="72616" y="23587"/>
                  </a:cubicBezTo>
                  <a:cubicBezTo>
                    <a:pt x="70762" y="28177"/>
                    <a:pt x="69029" y="32828"/>
                    <a:pt x="67053" y="37356"/>
                  </a:cubicBezTo>
                  <a:cubicBezTo>
                    <a:pt x="66749" y="38116"/>
                    <a:pt x="66415" y="38846"/>
                    <a:pt x="66111" y="39575"/>
                  </a:cubicBezTo>
                  <a:cubicBezTo>
                    <a:pt x="66111" y="39575"/>
                    <a:pt x="66111" y="39575"/>
                    <a:pt x="66111" y="39606"/>
                  </a:cubicBezTo>
                  <a:cubicBezTo>
                    <a:pt x="66020" y="39758"/>
                    <a:pt x="65989" y="39910"/>
                    <a:pt x="65929" y="40062"/>
                  </a:cubicBezTo>
                  <a:lnTo>
                    <a:pt x="65898" y="40062"/>
                  </a:lnTo>
                  <a:cubicBezTo>
                    <a:pt x="65807" y="40001"/>
                    <a:pt x="65746" y="39940"/>
                    <a:pt x="65655" y="39910"/>
                  </a:cubicBezTo>
                  <a:cubicBezTo>
                    <a:pt x="65564" y="39849"/>
                    <a:pt x="65503" y="39788"/>
                    <a:pt x="65412" y="39758"/>
                  </a:cubicBezTo>
                  <a:lnTo>
                    <a:pt x="65412" y="39727"/>
                  </a:lnTo>
                  <a:cubicBezTo>
                    <a:pt x="65381" y="39697"/>
                    <a:pt x="65351" y="39697"/>
                    <a:pt x="65290" y="39667"/>
                  </a:cubicBezTo>
                  <a:cubicBezTo>
                    <a:pt x="65229" y="39788"/>
                    <a:pt x="65138" y="39910"/>
                    <a:pt x="65108" y="40001"/>
                  </a:cubicBezTo>
                  <a:cubicBezTo>
                    <a:pt x="64907" y="40260"/>
                    <a:pt x="64569" y="40981"/>
                    <a:pt x="64199" y="40981"/>
                  </a:cubicBezTo>
                  <a:cubicBezTo>
                    <a:pt x="64178" y="40981"/>
                    <a:pt x="64157" y="40978"/>
                    <a:pt x="64135" y="40974"/>
                  </a:cubicBezTo>
                  <a:cubicBezTo>
                    <a:pt x="64105" y="41004"/>
                    <a:pt x="64074" y="41004"/>
                    <a:pt x="64014" y="41004"/>
                  </a:cubicBezTo>
                  <a:lnTo>
                    <a:pt x="63983" y="41004"/>
                  </a:lnTo>
                  <a:cubicBezTo>
                    <a:pt x="63953" y="41004"/>
                    <a:pt x="63922" y="41004"/>
                    <a:pt x="63892" y="40974"/>
                  </a:cubicBezTo>
                  <a:lnTo>
                    <a:pt x="63831" y="40974"/>
                  </a:lnTo>
                  <a:cubicBezTo>
                    <a:pt x="61582" y="40426"/>
                    <a:pt x="59363" y="39879"/>
                    <a:pt x="57144" y="39332"/>
                  </a:cubicBezTo>
                  <a:cubicBezTo>
                    <a:pt x="54773" y="38755"/>
                    <a:pt x="52372" y="38177"/>
                    <a:pt x="49971" y="37600"/>
                  </a:cubicBezTo>
                  <a:cubicBezTo>
                    <a:pt x="47570" y="36992"/>
                    <a:pt x="45138" y="36414"/>
                    <a:pt x="42737" y="35806"/>
                  </a:cubicBezTo>
                  <a:cubicBezTo>
                    <a:pt x="40396" y="35259"/>
                    <a:pt x="38056" y="34682"/>
                    <a:pt x="35685" y="34104"/>
                  </a:cubicBezTo>
                  <a:cubicBezTo>
                    <a:pt x="35411" y="34013"/>
                    <a:pt x="35107" y="33952"/>
                    <a:pt x="34834" y="33891"/>
                  </a:cubicBezTo>
                  <a:cubicBezTo>
                    <a:pt x="34651" y="34378"/>
                    <a:pt x="34287" y="34773"/>
                    <a:pt x="33922" y="35138"/>
                  </a:cubicBezTo>
                  <a:cubicBezTo>
                    <a:pt x="33405" y="35594"/>
                    <a:pt x="32676" y="35746"/>
                    <a:pt x="32037" y="35746"/>
                  </a:cubicBezTo>
                  <a:cubicBezTo>
                    <a:pt x="30943" y="35624"/>
                    <a:pt x="29970" y="34894"/>
                    <a:pt x="29393" y="33983"/>
                  </a:cubicBezTo>
                  <a:cubicBezTo>
                    <a:pt x="29271" y="33739"/>
                    <a:pt x="28937" y="33010"/>
                    <a:pt x="29028" y="32645"/>
                  </a:cubicBezTo>
                  <a:lnTo>
                    <a:pt x="24135" y="31521"/>
                  </a:lnTo>
                  <a:cubicBezTo>
                    <a:pt x="21733" y="30973"/>
                    <a:pt x="19302" y="30426"/>
                    <a:pt x="16900" y="29910"/>
                  </a:cubicBezTo>
                  <a:cubicBezTo>
                    <a:pt x="14469" y="29332"/>
                    <a:pt x="12037" y="28785"/>
                    <a:pt x="9605" y="28238"/>
                  </a:cubicBezTo>
                  <a:cubicBezTo>
                    <a:pt x="7204" y="27691"/>
                    <a:pt x="4772" y="27144"/>
                    <a:pt x="2341" y="26596"/>
                  </a:cubicBezTo>
                  <a:lnTo>
                    <a:pt x="1733" y="26475"/>
                  </a:lnTo>
                  <a:cubicBezTo>
                    <a:pt x="1672" y="26444"/>
                    <a:pt x="1611" y="26414"/>
                    <a:pt x="1550" y="26353"/>
                  </a:cubicBezTo>
                  <a:cubicBezTo>
                    <a:pt x="1490" y="26323"/>
                    <a:pt x="1429" y="26232"/>
                    <a:pt x="1429" y="26110"/>
                  </a:cubicBezTo>
                  <a:cubicBezTo>
                    <a:pt x="1399" y="25897"/>
                    <a:pt x="1399" y="25685"/>
                    <a:pt x="1368" y="25441"/>
                  </a:cubicBezTo>
                  <a:cubicBezTo>
                    <a:pt x="1216" y="25624"/>
                    <a:pt x="1034" y="25806"/>
                    <a:pt x="943" y="25958"/>
                  </a:cubicBezTo>
                  <a:cubicBezTo>
                    <a:pt x="608" y="26444"/>
                    <a:pt x="274" y="26931"/>
                    <a:pt x="31" y="27417"/>
                  </a:cubicBezTo>
                  <a:cubicBezTo>
                    <a:pt x="0" y="27630"/>
                    <a:pt x="61" y="27843"/>
                    <a:pt x="183" y="27995"/>
                  </a:cubicBezTo>
                  <a:cubicBezTo>
                    <a:pt x="274" y="28086"/>
                    <a:pt x="487" y="28207"/>
                    <a:pt x="608" y="28238"/>
                  </a:cubicBezTo>
                  <a:cubicBezTo>
                    <a:pt x="2554" y="28694"/>
                    <a:pt x="4499" y="29119"/>
                    <a:pt x="6444" y="29606"/>
                  </a:cubicBezTo>
                  <a:cubicBezTo>
                    <a:pt x="12067" y="31034"/>
                    <a:pt x="17812" y="31916"/>
                    <a:pt x="23466" y="33223"/>
                  </a:cubicBezTo>
                  <a:cubicBezTo>
                    <a:pt x="24955" y="33527"/>
                    <a:pt x="26445" y="33648"/>
                    <a:pt x="27904" y="33952"/>
                  </a:cubicBezTo>
                  <a:cubicBezTo>
                    <a:pt x="28056" y="33983"/>
                    <a:pt x="28116" y="34043"/>
                    <a:pt x="28147" y="34165"/>
                  </a:cubicBezTo>
                  <a:cubicBezTo>
                    <a:pt x="28177" y="34165"/>
                    <a:pt x="28208" y="34195"/>
                    <a:pt x="28208" y="34226"/>
                  </a:cubicBezTo>
                  <a:cubicBezTo>
                    <a:pt x="28663" y="35107"/>
                    <a:pt x="29119" y="35958"/>
                    <a:pt x="30001" y="36445"/>
                  </a:cubicBezTo>
                  <a:cubicBezTo>
                    <a:pt x="30704" y="36775"/>
                    <a:pt x="31515" y="36983"/>
                    <a:pt x="32303" y="36983"/>
                  </a:cubicBezTo>
                  <a:cubicBezTo>
                    <a:pt x="33186" y="36983"/>
                    <a:pt x="34040" y="36722"/>
                    <a:pt x="34682" y="36080"/>
                  </a:cubicBezTo>
                  <a:lnTo>
                    <a:pt x="34712" y="36049"/>
                  </a:lnTo>
                  <a:cubicBezTo>
                    <a:pt x="34743" y="35989"/>
                    <a:pt x="34773" y="35928"/>
                    <a:pt x="34834" y="35897"/>
                  </a:cubicBezTo>
                  <a:cubicBezTo>
                    <a:pt x="34855" y="35812"/>
                    <a:pt x="34938" y="35726"/>
                    <a:pt x="35048" y="35726"/>
                  </a:cubicBezTo>
                  <a:cubicBezTo>
                    <a:pt x="35094" y="35726"/>
                    <a:pt x="35145" y="35740"/>
                    <a:pt x="35199" y="35776"/>
                  </a:cubicBezTo>
                  <a:cubicBezTo>
                    <a:pt x="45381" y="37782"/>
                    <a:pt x="55351" y="40670"/>
                    <a:pt x="65442" y="43040"/>
                  </a:cubicBezTo>
                  <a:cubicBezTo>
                    <a:pt x="65503" y="43071"/>
                    <a:pt x="65571" y="43081"/>
                    <a:pt x="65640" y="43081"/>
                  </a:cubicBezTo>
                  <a:cubicBezTo>
                    <a:pt x="65780" y="43081"/>
                    <a:pt x="65929" y="43040"/>
                    <a:pt x="66050" y="43040"/>
                  </a:cubicBezTo>
                  <a:cubicBezTo>
                    <a:pt x="66081" y="43010"/>
                    <a:pt x="66141" y="42980"/>
                    <a:pt x="66172" y="42949"/>
                  </a:cubicBezTo>
                  <a:cubicBezTo>
                    <a:pt x="67053" y="41946"/>
                    <a:pt x="67388" y="40639"/>
                    <a:pt x="67965" y="39454"/>
                  </a:cubicBezTo>
                  <a:cubicBezTo>
                    <a:pt x="69637" y="35016"/>
                    <a:pt x="71461" y="30669"/>
                    <a:pt x="73497" y="26414"/>
                  </a:cubicBezTo>
                  <a:cubicBezTo>
                    <a:pt x="75138" y="23253"/>
                    <a:pt x="76294" y="19909"/>
                    <a:pt x="77844" y="16718"/>
                  </a:cubicBezTo>
                  <a:cubicBezTo>
                    <a:pt x="79272" y="13374"/>
                    <a:pt x="80488" y="9970"/>
                    <a:pt x="81978" y="6657"/>
                  </a:cubicBezTo>
                  <a:cubicBezTo>
                    <a:pt x="82707" y="4985"/>
                    <a:pt x="83467" y="3313"/>
                    <a:pt x="84044" y="1581"/>
                  </a:cubicBezTo>
                  <a:cubicBezTo>
                    <a:pt x="84196" y="1064"/>
                    <a:pt x="83862" y="578"/>
                    <a:pt x="83528" y="274"/>
                  </a:cubicBezTo>
                  <a:cubicBezTo>
                    <a:pt x="83437" y="152"/>
                    <a:pt x="83254" y="92"/>
                    <a:pt x="83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3"/>
            <p:cNvSpPr/>
            <p:nvPr/>
          </p:nvSpPr>
          <p:spPr>
            <a:xfrm>
              <a:off x="6195510" y="2046072"/>
              <a:ext cx="1961495" cy="1377730"/>
            </a:xfrm>
            <a:custGeom>
              <a:avLst/>
              <a:gdLst/>
              <a:ahLst/>
              <a:cxnLst/>
              <a:rect l="l" t="t" r="r" b="b"/>
              <a:pathLst>
                <a:path w="86811" h="60975" extrusionOk="0">
                  <a:moveTo>
                    <a:pt x="27825" y="561"/>
                  </a:moveTo>
                  <a:cubicBezTo>
                    <a:pt x="30408" y="561"/>
                    <a:pt x="32994" y="944"/>
                    <a:pt x="35472" y="1669"/>
                  </a:cubicBezTo>
                  <a:cubicBezTo>
                    <a:pt x="41156" y="3219"/>
                    <a:pt x="46354" y="6350"/>
                    <a:pt x="50062" y="10970"/>
                  </a:cubicBezTo>
                  <a:cubicBezTo>
                    <a:pt x="50092" y="11000"/>
                    <a:pt x="50153" y="11031"/>
                    <a:pt x="50214" y="11061"/>
                  </a:cubicBezTo>
                  <a:cubicBezTo>
                    <a:pt x="50184" y="11122"/>
                    <a:pt x="50153" y="11213"/>
                    <a:pt x="50092" y="11304"/>
                  </a:cubicBezTo>
                  <a:lnTo>
                    <a:pt x="49880" y="11821"/>
                  </a:lnTo>
                  <a:cubicBezTo>
                    <a:pt x="49849" y="11882"/>
                    <a:pt x="49819" y="11943"/>
                    <a:pt x="49788" y="12034"/>
                  </a:cubicBezTo>
                  <a:cubicBezTo>
                    <a:pt x="49758" y="12125"/>
                    <a:pt x="49697" y="12186"/>
                    <a:pt x="49667" y="12277"/>
                  </a:cubicBezTo>
                  <a:cubicBezTo>
                    <a:pt x="49667" y="12307"/>
                    <a:pt x="49636" y="12338"/>
                    <a:pt x="49606" y="12368"/>
                  </a:cubicBezTo>
                  <a:cubicBezTo>
                    <a:pt x="49120" y="13432"/>
                    <a:pt x="48633" y="14496"/>
                    <a:pt x="48147" y="15590"/>
                  </a:cubicBezTo>
                  <a:cubicBezTo>
                    <a:pt x="47114" y="17870"/>
                    <a:pt x="46080" y="20149"/>
                    <a:pt x="45047" y="22429"/>
                  </a:cubicBezTo>
                  <a:cubicBezTo>
                    <a:pt x="44013" y="24739"/>
                    <a:pt x="42980" y="27019"/>
                    <a:pt x="41946" y="29299"/>
                  </a:cubicBezTo>
                  <a:cubicBezTo>
                    <a:pt x="40913" y="31548"/>
                    <a:pt x="39910" y="33767"/>
                    <a:pt x="38876" y="36016"/>
                  </a:cubicBezTo>
                  <a:cubicBezTo>
                    <a:pt x="37873" y="38265"/>
                    <a:pt x="36840" y="40545"/>
                    <a:pt x="35837" y="42794"/>
                  </a:cubicBezTo>
                  <a:cubicBezTo>
                    <a:pt x="34834" y="44952"/>
                    <a:pt x="33861" y="47110"/>
                    <a:pt x="32888" y="49268"/>
                  </a:cubicBezTo>
                  <a:cubicBezTo>
                    <a:pt x="32645" y="48843"/>
                    <a:pt x="32220" y="48357"/>
                    <a:pt x="32128" y="48113"/>
                  </a:cubicBezTo>
                  <a:cubicBezTo>
                    <a:pt x="27375" y="41231"/>
                    <a:pt x="18472" y="37771"/>
                    <a:pt x="9918" y="37771"/>
                  </a:cubicBezTo>
                  <a:cubicBezTo>
                    <a:pt x="6875" y="37771"/>
                    <a:pt x="3876" y="38209"/>
                    <a:pt x="1125" y="39086"/>
                  </a:cubicBezTo>
                  <a:cubicBezTo>
                    <a:pt x="1307" y="38721"/>
                    <a:pt x="1490" y="38356"/>
                    <a:pt x="1672" y="38022"/>
                  </a:cubicBezTo>
                  <a:cubicBezTo>
                    <a:pt x="2827" y="35469"/>
                    <a:pt x="4195" y="33068"/>
                    <a:pt x="5502" y="30636"/>
                  </a:cubicBezTo>
                  <a:cubicBezTo>
                    <a:pt x="10669" y="21578"/>
                    <a:pt x="14469" y="11791"/>
                    <a:pt x="19301" y="2550"/>
                  </a:cubicBezTo>
                  <a:cubicBezTo>
                    <a:pt x="21308" y="1699"/>
                    <a:pt x="23314" y="909"/>
                    <a:pt x="25502" y="666"/>
                  </a:cubicBezTo>
                  <a:cubicBezTo>
                    <a:pt x="26274" y="596"/>
                    <a:pt x="27050" y="561"/>
                    <a:pt x="27825" y="561"/>
                  </a:cubicBezTo>
                  <a:close/>
                  <a:moveTo>
                    <a:pt x="9939" y="38360"/>
                  </a:moveTo>
                  <a:cubicBezTo>
                    <a:pt x="17267" y="38360"/>
                    <a:pt x="24854" y="40902"/>
                    <a:pt x="29758" y="46107"/>
                  </a:cubicBezTo>
                  <a:cubicBezTo>
                    <a:pt x="29788" y="46138"/>
                    <a:pt x="29818" y="46168"/>
                    <a:pt x="29849" y="46199"/>
                  </a:cubicBezTo>
                  <a:cubicBezTo>
                    <a:pt x="29910" y="46259"/>
                    <a:pt x="29970" y="46320"/>
                    <a:pt x="30031" y="46381"/>
                  </a:cubicBezTo>
                  <a:cubicBezTo>
                    <a:pt x="30122" y="46472"/>
                    <a:pt x="30214" y="46594"/>
                    <a:pt x="30305" y="46685"/>
                  </a:cubicBezTo>
                  <a:cubicBezTo>
                    <a:pt x="30366" y="46746"/>
                    <a:pt x="30396" y="46806"/>
                    <a:pt x="30457" y="46867"/>
                  </a:cubicBezTo>
                  <a:cubicBezTo>
                    <a:pt x="30457" y="46867"/>
                    <a:pt x="30457" y="46867"/>
                    <a:pt x="30457" y="46898"/>
                  </a:cubicBezTo>
                  <a:cubicBezTo>
                    <a:pt x="30457" y="46898"/>
                    <a:pt x="30487" y="46898"/>
                    <a:pt x="30487" y="46928"/>
                  </a:cubicBezTo>
                  <a:cubicBezTo>
                    <a:pt x="30517" y="46958"/>
                    <a:pt x="30548" y="46989"/>
                    <a:pt x="30578" y="47050"/>
                  </a:cubicBezTo>
                  <a:cubicBezTo>
                    <a:pt x="29484" y="46320"/>
                    <a:pt x="28207" y="45864"/>
                    <a:pt x="26931" y="45530"/>
                  </a:cubicBezTo>
                  <a:lnTo>
                    <a:pt x="26900" y="45530"/>
                  </a:lnTo>
                  <a:cubicBezTo>
                    <a:pt x="26840" y="45499"/>
                    <a:pt x="26779" y="45469"/>
                    <a:pt x="26718" y="45469"/>
                  </a:cubicBezTo>
                  <a:cubicBezTo>
                    <a:pt x="26688" y="45469"/>
                    <a:pt x="26657" y="45439"/>
                    <a:pt x="26627" y="45439"/>
                  </a:cubicBezTo>
                  <a:cubicBezTo>
                    <a:pt x="26110" y="45317"/>
                    <a:pt x="25563" y="45195"/>
                    <a:pt x="25077" y="45074"/>
                  </a:cubicBezTo>
                  <a:cubicBezTo>
                    <a:pt x="24742" y="45013"/>
                    <a:pt x="24408" y="44922"/>
                    <a:pt x="24074" y="44861"/>
                  </a:cubicBezTo>
                  <a:cubicBezTo>
                    <a:pt x="23952" y="44831"/>
                    <a:pt x="23800" y="44831"/>
                    <a:pt x="23678" y="44800"/>
                  </a:cubicBezTo>
                  <a:cubicBezTo>
                    <a:pt x="23466" y="44770"/>
                    <a:pt x="23223" y="44740"/>
                    <a:pt x="22979" y="44679"/>
                  </a:cubicBezTo>
                  <a:cubicBezTo>
                    <a:pt x="22523" y="44588"/>
                    <a:pt x="22067" y="44496"/>
                    <a:pt x="21612" y="44405"/>
                  </a:cubicBezTo>
                  <a:cubicBezTo>
                    <a:pt x="21399" y="44375"/>
                    <a:pt x="21186" y="44314"/>
                    <a:pt x="20973" y="44284"/>
                  </a:cubicBezTo>
                  <a:cubicBezTo>
                    <a:pt x="20760" y="44223"/>
                    <a:pt x="20548" y="44192"/>
                    <a:pt x="20335" y="44162"/>
                  </a:cubicBezTo>
                  <a:lnTo>
                    <a:pt x="20274" y="44162"/>
                  </a:lnTo>
                  <a:cubicBezTo>
                    <a:pt x="19666" y="44040"/>
                    <a:pt x="19028" y="43949"/>
                    <a:pt x="18420" y="43828"/>
                  </a:cubicBezTo>
                  <a:cubicBezTo>
                    <a:pt x="18268" y="43797"/>
                    <a:pt x="18086" y="43736"/>
                    <a:pt x="17934" y="43736"/>
                  </a:cubicBezTo>
                  <a:cubicBezTo>
                    <a:pt x="18025" y="43767"/>
                    <a:pt x="18146" y="43828"/>
                    <a:pt x="18238" y="43858"/>
                  </a:cubicBezTo>
                  <a:cubicBezTo>
                    <a:pt x="18572" y="43980"/>
                    <a:pt x="18906" y="44101"/>
                    <a:pt x="19241" y="44192"/>
                  </a:cubicBezTo>
                  <a:cubicBezTo>
                    <a:pt x="19423" y="44253"/>
                    <a:pt x="19605" y="44314"/>
                    <a:pt x="19757" y="44375"/>
                  </a:cubicBezTo>
                  <a:cubicBezTo>
                    <a:pt x="19940" y="44436"/>
                    <a:pt x="20122" y="44496"/>
                    <a:pt x="20305" y="44557"/>
                  </a:cubicBezTo>
                  <a:cubicBezTo>
                    <a:pt x="20426" y="44588"/>
                    <a:pt x="20548" y="44618"/>
                    <a:pt x="20669" y="44648"/>
                  </a:cubicBezTo>
                  <a:cubicBezTo>
                    <a:pt x="20669" y="44648"/>
                    <a:pt x="20700" y="44648"/>
                    <a:pt x="20730" y="44679"/>
                  </a:cubicBezTo>
                  <a:cubicBezTo>
                    <a:pt x="21794" y="44922"/>
                    <a:pt x="22858" y="45165"/>
                    <a:pt x="23922" y="45408"/>
                  </a:cubicBezTo>
                  <a:cubicBezTo>
                    <a:pt x="24803" y="45621"/>
                    <a:pt x="25685" y="45834"/>
                    <a:pt x="26536" y="46016"/>
                  </a:cubicBezTo>
                  <a:lnTo>
                    <a:pt x="26596" y="46047"/>
                  </a:lnTo>
                  <a:cubicBezTo>
                    <a:pt x="27569" y="46290"/>
                    <a:pt x="28572" y="46624"/>
                    <a:pt x="29484" y="47050"/>
                  </a:cubicBezTo>
                  <a:cubicBezTo>
                    <a:pt x="30609" y="47657"/>
                    <a:pt x="31642" y="48569"/>
                    <a:pt x="32341" y="49664"/>
                  </a:cubicBezTo>
                  <a:lnTo>
                    <a:pt x="25685" y="48144"/>
                  </a:lnTo>
                  <a:cubicBezTo>
                    <a:pt x="23283" y="47597"/>
                    <a:pt x="20882" y="47050"/>
                    <a:pt x="18481" y="46533"/>
                  </a:cubicBezTo>
                  <a:cubicBezTo>
                    <a:pt x="16049" y="45955"/>
                    <a:pt x="13617" y="45408"/>
                    <a:pt x="11186" y="44861"/>
                  </a:cubicBezTo>
                  <a:cubicBezTo>
                    <a:pt x="8785" y="44344"/>
                    <a:pt x="6383" y="43797"/>
                    <a:pt x="4012" y="43250"/>
                  </a:cubicBezTo>
                  <a:lnTo>
                    <a:pt x="3952" y="42794"/>
                  </a:lnTo>
                  <a:cubicBezTo>
                    <a:pt x="3921" y="42126"/>
                    <a:pt x="3860" y="41426"/>
                    <a:pt x="3830" y="40758"/>
                  </a:cubicBezTo>
                  <a:lnTo>
                    <a:pt x="3830" y="40758"/>
                  </a:lnTo>
                  <a:cubicBezTo>
                    <a:pt x="4164" y="40818"/>
                    <a:pt x="4468" y="40879"/>
                    <a:pt x="4803" y="40970"/>
                  </a:cubicBezTo>
                  <a:cubicBezTo>
                    <a:pt x="5319" y="41092"/>
                    <a:pt x="5867" y="41214"/>
                    <a:pt x="6383" y="41335"/>
                  </a:cubicBezTo>
                  <a:cubicBezTo>
                    <a:pt x="7234" y="41548"/>
                    <a:pt x="8116" y="41730"/>
                    <a:pt x="8967" y="41943"/>
                  </a:cubicBezTo>
                  <a:cubicBezTo>
                    <a:pt x="8977" y="41933"/>
                    <a:pt x="8991" y="41930"/>
                    <a:pt x="9006" y="41930"/>
                  </a:cubicBezTo>
                  <a:cubicBezTo>
                    <a:pt x="9038" y="41930"/>
                    <a:pt x="9078" y="41943"/>
                    <a:pt x="9119" y="41943"/>
                  </a:cubicBezTo>
                  <a:lnTo>
                    <a:pt x="9149" y="41943"/>
                  </a:lnTo>
                  <a:cubicBezTo>
                    <a:pt x="9240" y="41974"/>
                    <a:pt x="9332" y="42004"/>
                    <a:pt x="9423" y="42034"/>
                  </a:cubicBezTo>
                  <a:cubicBezTo>
                    <a:pt x="9514" y="42065"/>
                    <a:pt x="9605" y="42065"/>
                    <a:pt x="9727" y="42095"/>
                  </a:cubicBezTo>
                  <a:cubicBezTo>
                    <a:pt x="9909" y="42126"/>
                    <a:pt x="10092" y="42186"/>
                    <a:pt x="10304" y="42217"/>
                  </a:cubicBezTo>
                  <a:cubicBezTo>
                    <a:pt x="10487" y="42247"/>
                    <a:pt x="10669" y="42308"/>
                    <a:pt x="10851" y="42338"/>
                  </a:cubicBezTo>
                  <a:cubicBezTo>
                    <a:pt x="11003" y="42369"/>
                    <a:pt x="11186" y="42399"/>
                    <a:pt x="11338" y="42429"/>
                  </a:cubicBezTo>
                  <a:cubicBezTo>
                    <a:pt x="11703" y="42490"/>
                    <a:pt x="12067" y="42581"/>
                    <a:pt x="12432" y="42642"/>
                  </a:cubicBezTo>
                  <a:cubicBezTo>
                    <a:pt x="12706" y="42703"/>
                    <a:pt x="12979" y="42764"/>
                    <a:pt x="13253" y="42794"/>
                  </a:cubicBezTo>
                  <a:cubicBezTo>
                    <a:pt x="13405" y="42825"/>
                    <a:pt x="13587" y="42825"/>
                    <a:pt x="13739" y="42855"/>
                  </a:cubicBezTo>
                  <a:cubicBezTo>
                    <a:pt x="13891" y="42885"/>
                    <a:pt x="14043" y="42916"/>
                    <a:pt x="14225" y="42946"/>
                  </a:cubicBezTo>
                  <a:cubicBezTo>
                    <a:pt x="14347" y="42946"/>
                    <a:pt x="14469" y="42977"/>
                    <a:pt x="14590" y="42977"/>
                  </a:cubicBezTo>
                  <a:cubicBezTo>
                    <a:pt x="14408" y="42916"/>
                    <a:pt x="14256" y="42855"/>
                    <a:pt x="14073" y="42794"/>
                  </a:cubicBezTo>
                  <a:lnTo>
                    <a:pt x="14073" y="42764"/>
                  </a:lnTo>
                  <a:lnTo>
                    <a:pt x="14043" y="42764"/>
                  </a:lnTo>
                  <a:lnTo>
                    <a:pt x="14013" y="42733"/>
                  </a:lnTo>
                  <a:lnTo>
                    <a:pt x="13952" y="42733"/>
                  </a:lnTo>
                  <a:cubicBezTo>
                    <a:pt x="13952" y="42703"/>
                    <a:pt x="13921" y="42703"/>
                    <a:pt x="13891" y="42703"/>
                  </a:cubicBezTo>
                  <a:lnTo>
                    <a:pt x="13921" y="42703"/>
                  </a:lnTo>
                  <a:cubicBezTo>
                    <a:pt x="13921" y="42703"/>
                    <a:pt x="13861" y="42703"/>
                    <a:pt x="13861" y="42673"/>
                  </a:cubicBezTo>
                  <a:lnTo>
                    <a:pt x="13800" y="42673"/>
                  </a:lnTo>
                  <a:cubicBezTo>
                    <a:pt x="13800" y="42642"/>
                    <a:pt x="13769" y="42642"/>
                    <a:pt x="13739" y="42642"/>
                  </a:cubicBezTo>
                  <a:cubicBezTo>
                    <a:pt x="13465" y="42551"/>
                    <a:pt x="13192" y="42460"/>
                    <a:pt x="12918" y="42369"/>
                  </a:cubicBezTo>
                  <a:cubicBezTo>
                    <a:pt x="12888" y="42369"/>
                    <a:pt x="12888" y="42338"/>
                    <a:pt x="12858" y="42338"/>
                  </a:cubicBezTo>
                  <a:cubicBezTo>
                    <a:pt x="12706" y="42308"/>
                    <a:pt x="12584" y="42277"/>
                    <a:pt x="12432" y="42217"/>
                  </a:cubicBezTo>
                  <a:cubicBezTo>
                    <a:pt x="12280" y="42156"/>
                    <a:pt x="12098" y="42095"/>
                    <a:pt x="11946" y="42034"/>
                  </a:cubicBezTo>
                  <a:cubicBezTo>
                    <a:pt x="11885" y="42034"/>
                    <a:pt x="11824" y="42004"/>
                    <a:pt x="11763" y="41974"/>
                  </a:cubicBezTo>
                  <a:cubicBezTo>
                    <a:pt x="11368" y="41882"/>
                    <a:pt x="10973" y="41791"/>
                    <a:pt x="10578" y="41730"/>
                  </a:cubicBezTo>
                  <a:cubicBezTo>
                    <a:pt x="9423" y="41426"/>
                    <a:pt x="8237" y="41183"/>
                    <a:pt x="7052" y="40879"/>
                  </a:cubicBezTo>
                  <a:cubicBezTo>
                    <a:pt x="6444" y="40758"/>
                    <a:pt x="5867" y="40606"/>
                    <a:pt x="5259" y="40484"/>
                  </a:cubicBezTo>
                  <a:cubicBezTo>
                    <a:pt x="4864" y="40393"/>
                    <a:pt x="4468" y="40302"/>
                    <a:pt x="4073" y="40211"/>
                  </a:cubicBezTo>
                  <a:cubicBezTo>
                    <a:pt x="4499" y="39724"/>
                    <a:pt x="4924" y="39238"/>
                    <a:pt x="5350" y="38782"/>
                  </a:cubicBezTo>
                  <a:cubicBezTo>
                    <a:pt x="5380" y="38752"/>
                    <a:pt x="5380" y="38721"/>
                    <a:pt x="5411" y="38691"/>
                  </a:cubicBezTo>
                  <a:cubicBezTo>
                    <a:pt x="6891" y="38470"/>
                    <a:pt x="8409" y="38360"/>
                    <a:pt x="9939" y="38360"/>
                  </a:cubicBezTo>
                  <a:close/>
                  <a:moveTo>
                    <a:pt x="63507" y="8128"/>
                  </a:moveTo>
                  <a:cubicBezTo>
                    <a:pt x="71505" y="8128"/>
                    <a:pt x="79992" y="11109"/>
                    <a:pt x="84774" y="16624"/>
                  </a:cubicBezTo>
                  <a:cubicBezTo>
                    <a:pt x="82403" y="22490"/>
                    <a:pt x="79880" y="28296"/>
                    <a:pt x="77205" y="34040"/>
                  </a:cubicBezTo>
                  <a:cubicBezTo>
                    <a:pt x="74591" y="39268"/>
                    <a:pt x="72433" y="44679"/>
                    <a:pt x="70366" y="50150"/>
                  </a:cubicBezTo>
                  <a:cubicBezTo>
                    <a:pt x="69576" y="51913"/>
                    <a:pt x="68846" y="53676"/>
                    <a:pt x="68117" y="55469"/>
                  </a:cubicBezTo>
                  <a:cubicBezTo>
                    <a:pt x="68087" y="55652"/>
                    <a:pt x="67843" y="56077"/>
                    <a:pt x="67631" y="56563"/>
                  </a:cubicBezTo>
                  <a:cubicBezTo>
                    <a:pt x="67418" y="56411"/>
                    <a:pt x="67205" y="56290"/>
                    <a:pt x="67023" y="56168"/>
                  </a:cubicBezTo>
                  <a:cubicBezTo>
                    <a:pt x="63892" y="54193"/>
                    <a:pt x="60609" y="52460"/>
                    <a:pt x="57175" y="51153"/>
                  </a:cubicBezTo>
                  <a:cubicBezTo>
                    <a:pt x="52237" y="49379"/>
                    <a:pt x="46858" y="47726"/>
                    <a:pt x="41560" y="47726"/>
                  </a:cubicBezTo>
                  <a:cubicBezTo>
                    <a:pt x="38869" y="47726"/>
                    <a:pt x="36199" y="48153"/>
                    <a:pt x="33618" y="49208"/>
                  </a:cubicBezTo>
                  <a:cubicBezTo>
                    <a:pt x="33598" y="49208"/>
                    <a:pt x="33578" y="49208"/>
                    <a:pt x="33567" y="49216"/>
                  </a:cubicBezTo>
                  <a:lnTo>
                    <a:pt x="33567" y="49216"/>
                  </a:lnTo>
                  <a:cubicBezTo>
                    <a:pt x="34232" y="47704"/>
                    <a:pt x="34898" y="46222"/>
                    <a:pt x="35594" y="44709"/>
                  </a:cubicBezTo>
                  <a:cubicBezTo>
                    <a:pt x="36597" y="42490"/>
                    <a:pt x="37600" y="40271"/>
                    <a:pt x="38603" y="38022"/>
                  </a:cubicBezTo>
                  <a:cubicBezTo>
                    <a:pt x="39636" y="35773"/>
                    <a:pt x="40670" y="33493"/>
                    <a:pt x="41703" y="31213"/>
                  </a:cubicBezTo>
                  <a:lnTo>
                    <a:pt x="44803" y="24344"/>
                  </a:lnTo>
                  <a:cubicBezTo>
                    <a:pt x="45837" y="22064"/>
                    <a:pt x="46870" y="19785"/>
                    <a:pt x="47904" y="17505"/>
                  </a:cubicBezTo>
                  <a:cubicBezTo>
                    <a:pt x="48846" y="15438"/>
                    <a:pt x="49788" y="13371"/>
                    <a:pt x="50731" y="11304"/>
                  </a:cubicBezTo>
                  <a:lnTo>
                    <a:pt x="50700" y="11304"/>
                  </a:lnTo>
                  <a:cubicBezTo>
                    <a:pt x="51308" y="10970"/>
                    <a:pt x="51916" y="10666"/>
                    <a:pt x="52524" y="10362"/>
                  </a:cubicBezTo>
                  <a:cubicBezTo>
                    <a:pt x="55729" y="8855"/>
                    <a:pt x="59558" y="8128"/>
                    <a:pt x="63507" y="8128"/>
                  </a:cubicBezTo>
                  <a:close/>
                  <a:moveTo>
                    <a:pt x="66506" y="56472"/>
                  </a:moveTo>
                  <a:cubicBezTo>
                    <a:pt x="66597" y="56533"/>
                    <a:pt x="66688" y="56624"/>
                    <a:pt x="66810" y="56685"/>
                  </a:cubicBezTo>
                  <a:cubicBezTo>
                    <a:pt x="66688" y="56898"/>
                    <a:pt x="66536" y="57111"/>
                    <a:pt x="66384" y="57323"/>
                  </a:cubicBezTo>
                  <a:cubicBezTo>
                    <a:pt x="66445" y="57050"/>
                    <a:pt x="66445" y="56746"/>
                    <a:pt x="66506" y="56472"/>
                  </a:cubicBezTo>
                  <a:close/>
                  <a:moveTo>
                    <a:pt x="41585" y="48299"/>
                  </a:moveTo>
                  <a:cubicBezTo>
                    <a:pt x="44971" y="48299"/>
                    <a:pt x="48369" y="48985"/>
                    <a:pt x="51642" y="49937"/>
                  </a:cubicBezTo>
                  <a:cubicBezTo>
                    <a:pt x="55320" y="50910"/>
                    <a:pt x="58816" y="52338"/>
                    <a:pt x="62190" y="54071"/>
                  </a:cubicBezTo>
                  <a:cubicBezTo>
                    <a:pt x="61703" y="53949"/>
                    <a:pt x="61217" y="53828"/>
                    <a:pt x="60731" y="53706"/>
                  </a:cubicBezTo>
                  <a:cubicBezTo>
                    <a:pt x="59302" y="53372"/>
                    <a:pt x="57843" y="53007"/>
                    <a:pt x="56415" y="52673"/>
                  </a:cubicBezTo>
                  <a:cubicBezTo>
                    <a:pt x="56323" y="52642"/>
                    <a:pt x="56232" y="52642"/>
                    <a:pt x="56141" y="52612"/>
                  </a:cubicBezTo>
                  <a:cubicBezTo>
                    <a:pt x="55959" y="52582"/>
                    <a:pt x="55807" y="52551"/>
                    <a:pt x="55624" y="52490"/>
                  </a:cubicBezTo>
                  <a:cubicBezTo>
                    <a:pt x="55442" y="52460"/>
                    <a:pt x="55260" y="52430"/>
                    <a:pt x="55077" y="52399"/>
                  </a:cubicBezTo>
                  <a:cubicBezTo>
                    <a:pt x="54773" y="52308"/>
                    <a:pt x="54469" y="52278"/>
                    <a:pt x="54165" y="52217"/>
                  </a:cubicBezTo>
                  <a:cubicBezTo>
                    <a:pt x="53983" y="52186"/>
                    <a:pt x="53831" y="52126"/>
                    <a:pt x="53649" y="52126"/>
                  </a:cubicBezTo>
                  <a:cubicBezTo>
                    <a:pt x="53527" y="52095"/>
                    <a:pt x="53436" y="52095"/>
                    <a:pt x="53314" y="52065"/>
                  </a:cubicBezTo>
                  <a:lnTo>
                    <a:pt x="53314" y="52065"/>
                  </a:lnTo>
                  <a:cubicBezTo>
                    <a:pt x="53405" y="52095"/>
                    <a:pt x="53497" y="52156"/>
                    <a:pt x="53588" y="52186"/>
                  </a:cubicBezTo>
                  <a:cubicBezTo>
                    <a:pt x="53801" y="52278"/>
                    <a:pt x="54013" y="52338"/>
                    <a:pt x="54226" y="52430"/>
                  </a:cubicBezTo>
                  <a:cubicBezTo>
                    <a:pt x="54560" y="52551"/>
                    <a:pt x="54864" y="52642"/>
                    <a:pt x="55199" y="52764"/>
                  </a:cubicBezTo>
                  <a:cubicBezTo>
                    <a:pt x="55503" y="52855"/>
                    <a:pt x="55837" y="52977"/>
                    <a:pt x="56171" y="53068"/>
                  </a:cubicBezTo>
                  <a:cubicBezTo>
                    <a:pt x="56323" y="53129"/>
                    <a:pt x="56506" y="53159"/>
                    <a:pt x="56658" y="53189"/>
                  </a:cubicBezTo>
                  <a:cubicBezTo>
                    <a:pt x="56871" y="53250"/>
                    <a:pt x="57053" y="53311"/>
                    <a:pt x="57235" y="53341"/>
                  </a:cubicBezTo>
                  <a:cubicBezTo>
                    <a:pt x="57600" y="53463"/>
                    <a:pt x="57995" y="53585"/>
                    <a:pt x="58360" y="53706"/>
                  </a:cubicBezTo>
                  <a:cubicBezTo>
                    <a:pt x="58542" y="53737"/>
                    <a:pt x="58725" y="53797"/>
                    <a:pt x="58907" y="53858"/>
                  </a:cubicBezTo>
                  <a:cubicBezTo>
                    <a:pt x="60640" y="54284"/>
                    <a:pt x="62403" y="54709"/>
                    <a:pt x="64166" y="55135"/>
                  </a:cubicBezTo>
                  <a:cubicBezTo>
                    <a:pt x="64773" y="55469"/>
                    <a:pt x="65381" y="55804"/>
                    <a:pt x="65959" y="56138"/>
                  </a:cubicBezTo>
                  <a:cubicBezTo>
                    <a:pt x="65898" y="56655"/>
                    <a:pt x="65837" y="57141"/>
                    <a:pt x="65776" y="57658"/>
                  </a:cubicBezTo>
                  <a:cubicBezTo>
                    <a:pt x="64287" y="57293"/>
                    <a:pt x="62828" y="56928"/>
                    <a:pt x="61339" y="56563"/>
                  </a:cubicBezTo>
                  <a:cubicBezTo>
                    <a:pt x="58937" y="55986"/>
                    <a:pt x="56567" y="55408"/>
                    <a:pt x="54165" y="54831"/>
                  </a:cubicBezTo>
                  <a:cubicBezTo>
                    <a:pt x="51794" y="54223"/>
                    <a:pt x="49424" y="53645"/>
                    <a:pt x="47022" y="53068"/>
                  </a:cubicBezTo>
                  <a:lnTo>
                    <a:pt x="39910" y="51335"/>
                  </a:lnTo>
                  <a:cubicBezTo>
                    <a:pt x="38694" y="51031"/>
                    <a:pt x="37478" y="50727"/>
                    <a:pt x="36262" y="50423"/>
                  </a:cubicBezTo>
                  <a:cubicBezTo>
                    <a:pt x="35502" y="50241"/>
                    <a:pt x="34773" y="50059"/>
                    <a:pt x="34013" y="49876"/>
                  </a:cubicBezTo>
                  <a:cubicBezTo>
                    <a:pt x="34955" y="49420"/>
                    <a:pt x="35989" y="49147"/>
                    <a:pt x="37022" y="49056"/>
                  </a:cubicBezTo>
                  <a:cubicBezTo>
                    <a:pt x="37231" y="49056"/>
                    <a:pt x="37444" y="49053"/>
                    <a:pt x="37659" y="49053"/>
                  </a:cubicBezTo>
                  <a:cubicBezTo>
                    <a:pt x="38198" y="49053"/>
                    <a:pt x="38750" y="49069"/>
                    <a:pt x="39271" y="49177"/>
                  </a:cubicBezTo>
                  <a:cubicBezTo>
                    <a:pt x="39291" y="49174"/>
                    <a:pt x="39311" y="49173"/>
                    <a:pt x="39332" y="49173"/>
                  </a:cubicBezTo>
                  <a:cubicBezTo>
                    <a:pt x="39518" y="49173"/>
                    <a:pt x="39754" y="49273"/>
                    <a:pt x="39940" y="49273"/>
                  </a:cubicBezTo>
                  <a:cubicBezTo>
                    <a:pt x="39961" y="49273"/>
                    <a:pt x="39981" y="49271"/>
                    <a:pt x="40001" y="49268"/>
                  </a:cubicBezTo>
                  <a:cubicBezTo>
                    <a:pt x="41004" y="49512"/>
                    <a:pt x="41977" y="49755"/>
                    <a:pt x="42980" y="49998"/>
                  </a:cubicBezTo>
                  <a:cubicBezTo>
                    <a:pt x="43831" y="50211"/>
                    <a:pt x="44712" y="50423"/>
                    <a:pt x="45563" y="50606"/>
                  </a:cubicBezTo>
                  <a:cubicBezTo>
                    <a:pt x="45746" y="50667"/>
                    <a:pt x="45928" y="50697"/>
                    <a:pt x="46080" y="50727"/>
                  </a:cubicBezTo>
                  <a:cubicBezTo>
                    <a:pt x="46293" y="50788"/>
                    <a:pt x="46506" y="50819"/>
                    <a:pt x="46718" y="50849"/>
                  </a:cubicBezTo>
                  <a:cubicBezTo>
                    <a:pt x="46992" y="50910"/>
                    <a:pt x="47296" y="50971"/>
                    <a:pt x="47600" y="51001"/>
                  </a:cubicBezTo>
                  <a:lnTo>
                    <a:pt x="47569" y="51001"/>
                  </a:lnTo>
                  <a:cubicBezTo>
                    <a:pt x="47721" y="51031"/>
                    <a:pt x="47873" y="51062"/>
                    <a:pt x="48056" y="51092"/>
                  </a:cubicBezTo>
                  <a:cubicBezTo>
                    <a:pt x="48238" y="51123"/>
                    <a:pt x="48390" y="51153"/>
                    <a:pt x="48573" y="51183"/>
                  </a:cubicBezTo>
                  <a:lnTo>
                    <a:pt x="48785" y="51244"/>
                  </a:lnTo>
                  <a:cubicBezTo>
                    <a:pt x="48876" y="51244"/>
                    <a:pt x="48968" y="51244"/>
                    <a:pt x="49059" y="51275"/>
                  </a:cubicBezTo>
                  <a:cubicBezTo>
                    <a:pt x="49150" y="51275"/>
                    <a:pt x="49211" y="51275"/>
                    <a:pt x="49302" y="51305"/>
                  </a:cubicBezTo>
                  <a:cubicBezTo>
                    <a:pt x="49424" y="51305"/>
                    <a:pt x="49515" y="51335"/>
                    <a:pt x="49636" y="51335"/>
                  </a:cubicBezTo>
                  <a:cubicBezTo>
                    <a:pt x="49515" y="51305"/>
                    <a:pt x="49393" y="51244"/>
                    <a:pt x="49272" y="51183"/>
                  </a:cubicBezTo>
                  <a:cubicBezTo>
                    <a:pt x="49089" y="51123"/>
                    <a:pt x="48907" y="51062"/>
                    <a:pt x="48725" y="51001"/>
                  </a:cubicBezTo>
                  <a:cubicBezTo>
                    <a:pt x="48573" y="50940"/>
                    <a:pt x="48421" y="50879"/>
                    <a:pt x="48269" y="50819"/>
                  </a:cubicBezTo>
                  <a:cubicBezTo>
                    <a:pt x="48056" y="50727"/>
                    <a:pt x="47813" y="50667"/>
                    <a:pt x="47600" y="50606"/>
                  </a:cubicBezTo>
                  <a:cubicBezTo>
                    <a:pt x="47478" y="50575"/>
                    <a:pt x="47387" y="50515"/>
                    <a:pt x="47266" y="50484"/>
                  </a:cubicBezTo>
                  <a:cubicBezTo>
                    <a:pt x="47144" y="50454"/>
                    <a:pt x="47022" y="50454"/>
                    <a:pt x="46901" y="50393"/>
                  </a:cubicBezTo>
                  <a:cubicBezTo>
                    <a:pt x="46779" y="50363"/>
                    <a:pt x="46658" y="50332"/>
                    <a:pt x="46536" y="50302"/>
                  </a:cubicBezTo>
                  <a:cubicBezTo>
                    <a:pt x="46506" y="50272"/>
                    <a:pt x="46475" y="50272"/>
                    <a:pt x="46445" y="50241"/>
                  </a:cubicBezTo>
                  <a:lnTo>
                    <a:pt x="46414" y="50241"/>
                  </a:lnTo>
                  <a:cubicBezTo>
                    <a:pt x="44317" y="49724"/>
                    <a:pt x="42220" y="49238"/>
                    <a:pt x="40123" y="48721"/>
                  </a:cubicBezTo>
                  <a:lnTo>
                    <a:pt x="40062" y="48721"/>
                  </a:lnTo>
                  <a:cubicBezTo>
                    <a:pt x="39971" y="48691"/>
                    <a:pt x="39910" y="48661"/>
                    <a:pt x="39819" y="48661"/>
                  </a:cubicBezTo>
                  <a:cubicBezTo>
                    <a:pt x="39788" y="48645"/>
                    <a:pt x="39765" y="48638"/>
                    <a:pt x="39743" y="48638"/>
                  </a:cubicBezTo>
                  <a:cubicBezTo>
                    <a:pt x="39720" y="48638"/>
                    <a:pt x="39697" y="48645"/>
                    <a:pt x="39667" y="48661"/>
                  </a:cubicBezTo>
                  <a:cubicBezTo>
                    <a:pt x="39271" y="48600"/>
                    <a:pt x="38846" y="48539"/>
                    <a:pt x="38451" y="48509"/>
                  </a:cubicBezTo>
                  <a:cubicBezTo>
                    <a:pt x="39492" y="48365"/>
                    <a:pt x="40538" y="48299"/>
                    <a:pt x="41585" y="48299"/>
                  </a:cubicBezTo>
                  <a:close/>
                  <a:moveTo>
                    <a:pt x="85108" y="17292"/>
                  </a:moveTo>
                  <a:cubicBezTo>
                    <a:pt x="85260" y="17353"/>
                    <a:pt x="85443" y="17444"/>
                    <a:pt x="85534" y="17535"/>
                  </a:cubicBezTo>
                  <a:cubicBezTo>
                    <a:pt x="85898" y="17870"/>
                    <a:pt x="86202" y="18356"/>
                    <a:pt x="86050" y="18873"/>
                  </a:cubicBezTo>
                  <a:cubicBezTo>
                    <a:pt x="85473" y="20605"/>
                    <a:pt x="84713" y="22277"/>
                    <a:pt x="83953" y="23949"/>
                  </a:cubicBezTo>
                  <a:cubicBezTo>
                    <a:pt x="82494" y="27262"/>
                    <a:pt x="81278" y="30666"/>
                    <a:pt x="79850" y="34010"/>
                  </a:cubicBezTo>
                  <a:cubicBezTo>
                    <a:pt x="78300" y="37201"/>
                    <a:pt x="77144" y="40545"/>
                    <a:pt x="75503" y="43706"/>
                  </a:cubicBezTo>
                  <a:cubicBezTo>
                    <a:pt x="73467" y="47961"/>
                    <a:pt x="71643" y="52308"/>
                    <a:pt x="69971" y="56746"/>
                  </a:cubicBezTo>
                  <a:cubicBezTo>
                    <a:pt x="69394" y="57931"/>
                    <a:pt x="69059" y="59238"/>
                    <a:pt x="68178" y="60241"/>
                  </a:cubicBezTo>
                  <a:cubicBezTo>
                    <a:pt x="68117" y="60272"/>
                    <a:pt x="68087" y="60302"/>
                    <a:pt x="68026" y="60332"/>
                  </a:cubicBezTo>
                  <a:cubicBezTo>
                    <a:pt x="67904" y="60332"/>
                    <a:pt x="67769" y="60373"/>
                    <a:pt x="67639" y="60373"/>
                  </a:cubicBezTo>
                  <a:cubicBezTo>
                    <a:pt x="67573" y="60373"/>
                    <a:pt x="67509" y="60363"/>
                    <a:pt x="67448" y="60332"/>
                  </a:cubicBezTo>
                  <a:cubicBezTo>
                    <a:pt x="57357" y="57962"/>
                    <a:pt x="47387" y="55074"/>
                    <a:pt x="37205" y="53068"/>
                  </a:cubicBezTo>
                  <a:cubicBezTo>
                    <a:pt x="37151" y="53032"/>
                    <a:pt x="37100" y="53018"/>
                    <a:pt x="37054" y="53018"/>
                  </a:cubicBezTo>
                  <a:cubicBezTo>
                    <a:pt x="36944" y="53018"/>
                    <a:pt x="36861" y="53104"/>
                    <a:pt x="36840" y="53189"/>
                  </a:cubicBezTo>
                  <a:cubicBezTo>
                    <a:pt x="36779" y="53220"/>
                    <a:pt x="36718" y="53281"/>
                    <a:pt x="36718" y="53341"/>
                  </a:cubicBezTo>
                  <a:lnTo>
                    <a:pt x="36688" y="53341"/>
                  </a:lnTo>
                  <a:lnTo>
                    <a:pt x="36688" y="53372"/>
                  </a:lnTo>
                  <a:cubicBezTo>
                    <a:pt x="36035" y="54009"/>
                    <a:pt x="35191" y="54270"/>
                    <a:pt x="34321" y="54270"/>
                  </a:cubicBezTo>
                  <a:cubicBezTo>
                    <a:pt x="33529" y="54270"/>
                    <a:pt x="32716" y="54054"/>
                    <a:pt x="32007" y="53706"/>
                  </a:cubicBezTo>
                  <a:cubicBezTo>
                    <a:pt x="31125" y="53250"/>
                    <a:pt x="30669" y="52369"/>
                    <a:pt x="30214" y="51518"/>
                  </a:cubicBezTo>
                  <a:cubicBezTo>
                    <a:pt x="30183" y="51487"/>
                    <a:pt x="30183" y="51457"/>
                    <a:pt x="30153" y="51457"/>
                  </a:cubicBezTo>
                  <a:cubicBezTo>
                    <a:pt x="30122" y="51335"/>
                    <a:pt x="30062" y="51244"/>
                    <a:pt x="29910" y="51244"/>
                  </a:cubicBezTo>
                  <a:cubicBezTo>
                    <a:pt x="28451" y="50940"/>
                    <a:pt x="26961" y="50819"/>
                    <a:pt x="25472" y="50515"/>
                  </a:cubicBezTo>
                  <a:cubicBezTo>
                    <a:pt x="19818" y="49208"/>
                    <a:pt x="14073" y="48326"/>
                    <a:pt x="8450" y="46898"/>
                  </a:cubicBezTo>
                  <a:cubicBezTo>
                    <a:pt x="6505" y="46411"/>
                    <a:pt x="4560" y="45955"/>
                    <a:pt x="2614" y="45530"/>
                  </a:cubicBezTo>
                  <a:cubicBezTo>
                    <a:pt x="2493" y="45499"/>
                    <a:pt x="2280" y="45378"/>
                    <a:pt x="2189" y="45287"/>
                  </a:cubicBezTo>
                  <a:cubicBezTo>
                    <a:pt x="2067" y="45135"/>
                    <a:pt x="2006" y="44922"/>
                    <a:pt x="2037" y="44709"/>
                  </a:cubicBezTo>
                  <a:cubicBezTo>
                    <a:pt x="2280" y="44192"/>
                    <a:pt x="2614" y="43706"/>
                    <a:pt x="2949" y="43250"/>
                  </a:cubicBezTo>
                  <a:cubicBezTo>
                    <a:pt x="3040" y="43098"/>
                    <a:pt x="3192" y="42916"/>
                    <a:pt x="3374" y="42733"/>
                  </a:cubicBezTo>
                  <a:cubicBezTo>
                    <a:pt x="3405" y="42977"/>
                    <a:pt x="3405" y="43189"/>
                    <a:pt x="3435" y="43402"/>
                  </a:cubicBezTo>
                  <a:cubicBezTo>
                    <a:pt x="3435" y="43524"/>
                    <a:pt x="3496" y="43615"/>
                    <a:pt x="3556" y="43645"/>
                  </a:cubicBezTo>
                  <a:cubicBezTo>
                    <a:pt x="3617" y="43706"/>
                    <a:pt x="3678" y="43736"/>
                    <a:pt x="3739" y="43767"/>
                  </a:cubicBezTo>
                  <a:lnTo>
                    <a:pt x="4347" y="43888"/>
                  </a:lnTo>
                  <a:cubicBezTo>
                    <a:pt x="6778" y="44436"/>
                    <a:pt x="9180" y="44983"/>
                    <a:pt x="11611" y="45530"/>
                  </a:cubicBezTo>
                  <a:cubicBezTo>
                    <a:pt x="14043" y="46077"/>
                    <a:pt x="16475" y="46624"/>
                    <a:pt x="18906" y="47202"/>
                  </a:cubicBezTo>
                  <a:cubicBezTo>
                    <a:pt x="21308" y="47718"/>
                    <a:pt x="23709" y="48265"/>
                    <a:pt x="26141" y="48813"/>
                  </a:cubicBezTo>
                  <a:lnTo>
                    <a:pt x="31004" y="49907"/>
                  </a:lnTo>
                  <a:cubicBezTo>
                    <a:pt x="30943" y="50302"/>
                    <a:pt x="31277" y="51001"/>
                    <a:pt x="31399" y="51275"/>
                  </a:cubicBezTo>
                  <a:cubicBezTo>
                    <a:pt x="31976" y="52186"/>
                    <a:pt x="32949" y="52916"/>
                    <a:pt x="34043" y="53038"/>
                  </a:cubicBezTo>
                  <a:cubicBezTo>
                    <a:pt x="34682" y="53038"/>
                    <a:pt x="35411" y="52886"/>
                    <a:pt x="35928" y="52430"/>
                  </a:cubicBezTo>
                  <a:cubicBezTo>
                    <a:pt x="36293" y="52065"/>
                    <a:pt x="36657" y="51670"/>
                    <a:pt x="36840" y="51183"/>
                  </a:cubicBezTo>
                  <a:cubicBezTo>
                    <a:pt x="37113" y="51244"/>
                    <a:pt x="37417" y="51305"/>
                    <a:pt x="37691" y="51396"/>
                  </a:cubicBezTo>
                  <a:cubicBezTo>
                    <a:pt x="40062" y="51943"/>
                    <a:pt x="42402" y="52521"/>
                    <a:pt x="44743" y="53098"/>
                  </a:cubicBezTo>
                  <a:cubicBezTo>
                    <a:pt x="47144" y="53706"/>
                    <a:pt x="49576" y="54284"/>
                    <a:pt x="51977" y="54861"/>
                  </a:cubicBezTo>
                  <a:cubicBezTo>
                    <a:pt x="54378" y="55469"/>
                    <a:pt x="56779" y="56047"/>
                    <a:pt x="59150" y="56624"/>
                  </a:cubicBezTo>
                  <a:cubicBezTo>
                    <a:pt x="61400" y="57171"/>
                    <a:pt x="63618" y="57718"/>
                    <a:pt x="65837" y="58266"/>
                  </a:cubicBezTo>
                  <a:lnTo>
                    <a:pt x="65898" y="58266"/>
                  </a:lnTo>
                  <a:cubicBezTo>
                    <a:pt x="65928" y="58296"/>
                    <a:pt x="65959" y="58296"/>
                    <a:pt x="65989" y="58296"/>
                  </a:cubicBezTo>
                  <a:lnTo>
                    <a:pt x="66020" y="58296"/>
                  </a:lnTo>
                  <a:cubicBezTo>
                    <a:pt x="66080" y="58296"/>
                    <a:pt x="66111" y="58296"/>
                    <a:pt x="66141" y="58266"/>
                  </a:cubicBezTo>
                  <a:cubicBezTo>
                    <a:pt x="66163" y="58270"/>
                    <a:pt x="66184" y="58273"/>
                    <a:pt x="66205" y="58273"/>
                  </a:cubicBezTo>
                  <a:cubicBezTo>
                    <a:pt x="66575" y="58273"/>
                    <a:pt x="66913" y="57552"/>
                    <a:pt x="67114" y="57293"/>
                  </a:cubicBezTo>
                  <a:cubicBezTo>
                    <a:pt x="67144" y="57202"/>
                    <a:pt x="67235" y="57080"/>
                    <a:pt x="67296" y="56959"/>
                  </a:cubicBezTo>
                  <a:cubicBezTo>
                    <a:pt x="67357" y="56989"/>
                    <a:pt x="67387" y="56989"/>
                    <a:pt x="67418" y="57019"/>
                  </a:cubicBezTo>
                  <a:cubicBezTo>
                    <a:pt x="67418" y="57019"/>
                    <a:pt x="67418" y="57050"/>
                    <a:pt x="67418" y="57050"/>
                  </a:cubicBezTo>
                  <a:cubicBezTo>
                    <a:pt x="67509" y="57080"/>
                    <a:pt x="67600" y="57141"/>
                    <a:pt x="67661" y="57171"/>
                  </a:cubicBezTo>
                  <a:cubicBezTo>
                    <a:pt x="67752" y="57232"/>
                    <a:pt x="67843" y="57293"/>
                    <a:pt x="67904" y="57323"/>
                  </a:cubicBezTo>
                  <a:cubicBezTo>
                    <a:pt x="67935" y="57354"/>
                    <a:pt x="67935" y="57354"/>
                    <a:pt x="67935" y="57354"/>
                  </a:cubicBezTo>
                  <a:cubicBezTo>
                    <a:pt x="67995" y="57202"/>
                    <a:pt x="68026" y="57019"/>
                    <a:pt x="68117" y="56867"/>
                  </a:cubicBezTo>
                  <a:cubicBezTo>
                    <a:pt x="68117" y="56867"/>
                    <a:pt x="68117" y="56867"/>
                    <a:pt x="68117" y="56837"/>
                  </a:cubicBezTo>
                  <a:cubicBezTo>
                    <a:pt x="68421" y="56107"/>
                    <a:pt x="68786" y="55408"/>
                    <a:pt x="69059" y="54648"/>
                  </a:cubicBezTo>
                  <a:cubicBezTo>
                    <a:pt x="71035" y="50120"/>
                    <a:pt x="72768" y="45469"/>
                    <a:pt x="74622" y="40879"/>
                  </a:cubicBezTo>
                  <a:cubicBezTo>
                    <a:pt x="78269" y="33098"/>
                    <a:pt x="81947" y="25286"/>
                    <a:pt x="85108" y="17292"/>
                  </a:cubicBezTo>
                  <a:close/>
                  <a:moveTo>
                    <a:pt x="27869" y="1"/>
                  </a:moveTo>
                  <a:cubicBezTo>
                    <a:pt x="27151" y="1"/>
                    <a:pt x="26432" y="29"/>
                    <a:pt x="25715" y="88"/>
                  </a:cubicBezTo>
                  <a:cubicBezTo>
                    <a:pt x="23648" y="301"/>
                    <a:pt x="21703" y="939"/>
                    <a:pt x="19818" y="1730"/>
                  </a:cubicBezTo>
                  <a:cubicBezTo>
                    <a:pt x="19788" y="1730"/>
                    <a:pt x="19757" y="1760"/>
                    <a:pt x="19727" y="1760"/>
                  </a:cubicBezTo>
                  <a:cubicBezTo>
                    <a:pt x="19666" y="1821"/>
                    <a:pt x="19575" y="1851"/>
                    <a:pt x="19484" y="1912"/>
                  </a:cubicBezTo>
                  <a:lnTo>
                    <a:pt x="19089" y="2095"/>
                  </a:lnTo>
                  <a:cubicBezTo>
                    <a:pt x="19028" y="2125"/>
                    <a:pt x="18967" y="2155"/>
                    <a:pt x="18906" y="2186"/>
                  </a:cubicBezTo>
                  <a:cubicBezTo>
                    <a:pt x="18876" y="2216"/>
                    <a:pt x="18876" y="2216"/>
                    <a:pt x="18846" y="2216"/>
                  </a:cubicBezTo>
                  <a:lnTo>
                    <a:pt x="18815" y="2216"/>
                  </a:lnTo>
                  <a:cubicBezTo>
                    <a:pt x="18754" y="2338"/>
                    <a:pt x="18724" y="2429"/>
                    <a:pt x="18663" y="2550"/>
                  </a:cubicBezTo>
                  <a:cubicBezTo>
                    <a:pt x="18633" y="2611"/>
                    <a:pt x="18602" y="2672"/>
                    <a:pt x="18572" y="2733"/>
                  </a:cubicBezTo>
                  <a:cubicBezTo>
                    <a:pt x="18542" y="2824"/>
                    <a:pt x="18481" y="2885"/>
                    <a:pt x="18450" y="2976"/>
                  </a:cubicBezTo>
                  <a:cubicBezTo>
                    <a:pt x="18420" y="3037"/>
                    <a:pt x="18390" y="3067"/>
                    <a:pt x="18390" y="3128"/>
                  </a:cubicBezTo>
                  <a:cubicBezTo>
                    <a:pt x="18359" y="3158"/>
                    <a:pt x="18359" y="3189"/>
                    <a:pt x="18329" y="3219"/>
                  </a:cubicBezTo>
                  <a:cubicBezTo>
                    <a:pt x="14651" y="10332"/>
                    <a:pt x="11611" y="17809"/>
                    <a:pt x="7903" y="24922"/>
                  </a:cubicBezTo>
                  <a:cubicBezTo>
                    <a:pt x="5836" y="29299"/>
                    <a:pt x="3161" y="33341"/>
                    <a:pt x="1155" y="37779"/>
                  </a:cubicBezTo>
                  <a:cubicBezTo>
                    <a:pt x="882" y="38296"/>
                    <a:pt x="608" y="38843"/>
                    <a:pt x="335" y="39360"/>
                  </a:cubicBezTo>
                  <a:cubicBezTo>
                    <a:pt x="304" y="39451"/>
                    <a:pt x="243" y="39511"/>
                    <a:pt x="213" y="39603"/>
                  </a:cubicBezTo>
                  <a:cubicBezTo>
                    <a:pt x="183" y="39663"/>
                    <a:pt x="152" y="39724"/>
                    <a:pt x="122" y="39785"/>
                  </a:cubicBezTo>
                  <a:cubicBezTo>
                    <a:pt x="91" y="39876"/>
                    <a:pt x="61" y="39967"/>
                    <a:pt x="0" y="40059"/>
                  </a:cubicBezTo>
                  <a:cubicBezTo>
                    <a:pt x="61" y="40028"/>
                    <a:pt x="122" y="40028"/>
                    <a:pt x="183" y="39998"/>
                  </a:cubicBezTo>
                  <a:cubicBezTo>
                    <a:pt x="243" y="39967"/>
                    <a:pt x="304" y="39937"/>
                    <a:pt x="395" y="39937"/>
                  </a:cubicBezTo>
                  <a:cubicBezTo>
                    <a:pt x="426" y="39937"/>
                    <a:pt x="456" y="39907"/>
                    <a:pt x="487" y="39907"/>
                  </a:cubicBezTo>
                  <a:cubicBezTo>
                    <a:pt x="517" y="39876"/>
                    <a:pt x="578" y="39846"/>
                    <a:pt x="639" y="39846"/>
                  </a:cubicBezTo>
                  <a:cubicBezTo>
                    <a:pt x="699" y="39815"/>
                    <a:pt x="730" y="39785"/>
                    <a:pt x="760" y="39785"/>
                  </a:cubicBezTo>
                  <a:cubicBezTo>
                    <a:pt x="851" y="39755"/>
                    <a:pt x="912" y="39724"/>
                    <a:pt x="973" y="39724"/>
                  </a:cubicBezTo>
                  <a:cubicBezTo>
                    <a:pt x="1064" y="39694"/>
                    <a:pt x="1155" y="39663"/>
                    <a:pt x="1246" y="39633"/>
                  </a:cubicBezTo>
                  <a:cubicBezTo>
                    <a:pt x="1459" y="39572"/>
                    <a:pt x="1642" y="39511"/>
                    <a:pt x="1824" y="39451"/>
                  </a:cubicBezTo>
                  <a:cubicBezTo>
                    <a:pt x="2705" y="39208"/>
                    <a:pt x="3617" y="38995"/>
                    <a:pt x="4529" y="38843"/>
                  </a:cubicBezTo>
                  <a:lnTo>
                    <a:pt x="4529" y="38843"/>
                  </a:lnTo>
                  <a:cubicBezTo>
                    <a:pt x="4134" y="39238"/>
                    <a:pt x="3587" y="39785"/>
                    <a:pt x="3374" y="40211"/>
                  </a:cubicBezTo>
                  <a:cubicBezTo>
                    <a:pt x="3313" y="40271"/>
                    <a:pt x="3253" y="40363"/>
                    <a:pt x="3253" y="40454"/>
                  </a:cubicBezTo>
                  <a:cubicBezTo>
                    <a:pt x="3283" y="40910"/>
                    <a:pt x="3313" y="41396"/>
                    <a:pt x="3313" y="41882"/>
                  </a:cubicBezTo>
                  <a:cubicBezTo>
                    <a:pt x="3313" y="41882"/>
                    <a:pt x="3313" y="41882"/>
                    <a:pt x="3283" y="41913"/>
                  </a:cubicBezTo>
                  <a:cubicBezTo>
                    <a:pt x="3040" y="42247"/>
                    <a:pt x="2766" y="42581"/>
                    <a:pt x="2523" y="42916"/>
                  </a:cubicBezTo>
                  <a:cubicBezTo>
                    <a:pt x="2006" y="43676"/>
                    <a:pt x="1034" y="44648"/>
                    <a:pt x="1702" y="45560"/>
                  </a:cubicBezTo>
                  <a:cubicBezTo>
                    <a:pt x="2401" y="46381"/>
                    <a:pt x="3648" y="46259"/>
                    <a:pt x="4590" y="46563"/>
                  </a:cubicBezTo>
                  <a:cubicBezTo>
                    <a:pt x="6718" y="47019"/>
                    <a:pt x="8785" y="47627"/>
                    <a:pt x="10912" y="48022"/>
                  </a:cubicBezTo>
                  <a:cubicBezTo>
                    <a:pt x="14742" y="49025"/>
                    <a:pt x="18633" y="49694"/>
                    <a:pt x="22493" y="50423"/>
                  </a:cubicBezTo>
                  <a:cubicBezTo>
                    <a:pt x="24894" y="51001"/>
                    <a:pt x="27296" y="51396"/>
                    <a:pt x="29727" y="51791"/>
                  </a:cubicBezTo>
                  <a:cubicBezTo>
                    <a:pt x="29727" y="51822"/>
                    <a:pt x="29727" y="51822"/>
                    <a:pt x="29727" y="51822"/>
                  </a:cubicBezTo>
                  <a:cubicBezTo>
                    <a:pt x="30517" y="53706"/>
                    <a:pt x="32037" y="54740"/>
                    <a:pt x="34074" y="54861"/>
                  </a:cubicBezTo>
                  <a:cubicBezTo>
                    <a:pt x="34148" y="54865"/>
                    <a:pt x="34224" y="54867"/>
                    <a:pt x="34300" y="54867"/>
                  </a:cubicBezTo>
                  <a:cubicBezTo>
                    <a:pt x="35365" y="54867"/>
                    <a:pt x="36523" y="54466"/>
                    <a:pt x="37205" y="53615"/>
                  </a:cubicBezTo>
                  <a:cubicBezTo>
                    <a:pt x="40457" y="54497"/>
                    <a:pt x="43770" y="54952"/>
                    <a:pt x="47022" y="55804"/>
                  </a:cubicBezTo>
                  <a:cubicBezTo>
                    <a:pt x="53801" y="57475"/>
                    <a:pt x="60548" y="59360"/>
                    <a:pt x="67357" y="60910"/>
                  </a:cubicBezTo>
                  <a:cubicBezTo>
                    <a:pt x="67479" y="60940"/>
                    <a:pt x="67661" y="60971"/>
                    <a:pt x="67843" y="60971"/>
                  </a:cubicBezTo>
                  <a:cubicBezTo>
                    <a:pt x="67866" y="60973"/>
                    <a:pt x="67889" y="60975"/>
                    <a:pt x="67911" y="60975"/>
                  </a:cubicBezTo>
                  <a:cubicBezTo>
                    <a:pt x="69475" y="60975"/>
                    <a:pt x="71227" y="54841"/>
                    <a:pt x="71886" y="53463"/>
                  </a:cubicBezTo>
                  <a:cubicBezTo>
                    <a:pt x="73649" y="48600"/>
                    <a:pt x="76233" y="44040"/>
                    <a:pt x="78208" y="39208"/>
                  </a:cubicBezTo>
                  <a:cubicBezTo>
                    <a:pt x="80275" y="34527"/>
                    <a:pt x="82221" y="29755"/>
                    <a:pt x="84166" y="25013"/>
                  </a:cubicBezTo>
                  <a:cubicBezTo>
                    <a:pt x="84956" y="23189"/>
                    <a:pt x="85807" y="21365"/>
                    <a:pt x="86476" y="19481"/>
                  </a:cubicBezTo>
                  <a:cubicBezTo>
                    <a:pt x="86810" y="18782"/>
                    <a:pt x="86719" y="17961"/>
                    <a:pt x="86172" y="17414"/>
                  </a:cubicBezTo>
                  <a:lnTo>
                    <a:pt x="86172" y="17384"/>
                  </a:lnTo>
                  <a:cubicBezTo>
                    <a:pt x="86020" y="17232"/>
                    <a:pt x="85655" y="16897"/>
                    <a:pt x="85351" y="16745"/>
                  </a:cubicBezTo>
                  <a:cubicBezTo>
                    <a:pt x="85351" y="16745"/>
                    <a:pt x="85382" y="16715"/>
                    <a:pt x="85382" y="16684"/>
                  </a:cubicBezTo>
                  <a:cubicBezTo>
                    <a:pt x="85412" y="16654"/>
                    <a:pt x="85412" y="16593"/>
                    <a:pt x="85443" y="16563"/>
                  </a:cubicBezTo>
                  <a:cubicBezTo>
                    <a:pt x="85443" y="16532"/>
                    <a:pt x="85443" y="16532"/>
                    <a:pt x="85443" y="16532"/>
                  </a:cubicBezTo>
                  <a:cubicBezTo>
                    <a:pt x="85382" y="16472"/>
                    <a:pt x="85321" y="16411"/>
                    <a:pt x="85291" y="16350"/>
                  </a:cubicBezTo>
                  <a:cubicBezTo>
                    <a:pt x="85260" y="16320"/>
                    <a:pt x="85260" y="16320"/>
                    <a:pt x="85230" y="16289"/>
                  </a:cubicBezTo>
                  <a:cubicBezTo>
                    <a:pt x="85169" y="16228"/>
                    <a:pt x="85078" y="16137"/>
                    <a:pt x="85017" y="16046"/>
                  </a:cubicBezTo>
                  <a:cubicBezTo>
                    <a:pt x="85017" y="16046"/>
                    <a:pt x="85017" y="16076"/>
                    <a:pt x="85017" y="16076"/>
                  </a:cubicBezTo>
                  <a:cubicBezTo>
                    <a:pt x="80218" y="10559"/>
                    <a:pt x="71695" y="7563"/>
                    <a:pt x="63581" y="7563"/>
                  </a:cubicBezTo>
                  <a:cubicBezTo>
                    <a:pt x="59000" y="7563"/>
                    <a:pt x="54550" y="8518"/>
                    <a:pt x="50974" y="10514"/>
                  </a:cubicBezTo>
                  <a:cubicBezTo>
                    <a:pt x="50943" y="10514"/>
                    <a:pt x="50913" y="10544"/>
                    <a:pt x="50913" y="10544"/>
                  </a:cubicBezTo>
                  <a:cubicBezTo>
                    <a:pt x="50852" y="10575"/>
                    <a:pt x="50822" y="10605"/>
                    <a:pt x="50791" y="10636"/>
                  </a:cubicBezTo>
                  <a:cubicBezTo>
                    <a:pt x="50731" y="10666"/>
                    <a:pt x="50670" y="10727"/>
                    <a:pt x="50579" y="10757"/>
                  </a:cubicBezTo>
                  <a:cubicBezTo>
                    <a:pt x="50579" y="10727"/>
                    <a:pt x="50579" y="10666"/>
                    <a:pt x="50548" y="10605"/>
                  </a:cubicBezTo>
                  <a:cubicBezTo>
                    <a:pt x="49028" y="8934"/>
                    <a:pt x="47448" y="7231"/>
                    <a:pt x="45624" y="5833"/>
                  </a:cubicBezTo>
                  <a:cubicBezTo>
                    <a:pt x="40466" y="2231"/>
                    <a:pt x="34181" y="1"/>
                    <a:pt x="27869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4" name="Google Shape;524;p43"/>
          <p:cNvPicPr preferRelativeResize="0"/>
          <p:nvPr/>
        </p:nvPicPr>
        <p:blipFill rotWithShape="1">
          <a:blip r:embed="rId3">
            <a:alphaModFix/>
          </a:blip>
          <a:srcRect l="22769" t="24319" r="26540" b="15839"/>
          <a:stretch/>
        </p:blipFill>
        <p:spPr>
          <a:xfrm flipH="1">
            <a:off x="-11250" y="0"/>
            <a:ext cx="2360750" cy="24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2145712" y="1144353"/>
            <a:ext cx="478135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smtClean="0">
                <a:solidFill>
                  <a:srgbClr val="C00000"/>
                </a:solidFill>
              </a:rPr>
              <a:t>NHIỆM VỤ 2:</a:t>
            </a:r>
          </a:p>
          <a:p>
            <a:pPr algn="ctr">
              <a:lnSpc>
                <a:spcPct val="150000"/>
              </a:lnSpc>
            </a:pPr>
            <a:r>
              <a:rPr lang="en-US" sz="2700" b="1" smtClean="0">
                <a:solidFill>
                  <a:srgbClr val="7030A0"/>
                </a:solidFill>
              </a:rPr>
              <a:t>THỰC HÀNH TIẾNG VIỆT</a:t>
            </a:r>
            <a:endParaRPr lang="en-US" sz="2700" b="1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t="14935" r="8633" b="29217"/>
          <a:stretch/>
        </p:blipFill>
        <p:spPr>
          <a:xfrm>
            <a:off x="1467614" y="2778104"/>
            <a:ext cx="6209869" cy="23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2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6811" y="2162980"/>
            <a:ext cx="5848396" cy="22349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50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LÊN ĐỈNH</a:t>
            </a:r>
          </a:p>
          <a:p>
            <a:pPr algn="ctr" defTabSz="914378">
              <a:lnSpc>
                <a:spcPct val="150000"/>
              </a:lnSpc>
            </a:pPr>
            <a:r>
              <a:rPr lang="en-US" sz="50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15" y="263073"/>
            <a:ext cx="2386589" cy="1793066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81654" y="4093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3185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5" y="5316"/>
            <a:ext cx="6857999" cy="51435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392920" y="26802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6895572" y="2577070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41764" y="786247"/>
            <a:ext cx="4629150" cy="357121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393657" y="2577067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6895572" y="267532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263395" y="697251"/>
            <a:ext cx="147487" cy="3749206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6731997" y="697251"/>
            <a:ext cx="142617" cy="3749206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2405" y="238192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6264" y="238087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 flipV="1">
            <a:off x="1385195" y="22919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 flipV="1">
            <a:off x="1385195" y="4877440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28678" y="475310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8270" y="475310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678" y="8779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8270" y="8779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74533" y="4463879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11502" y="909860"/>
            <a:ext cx="39039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en-US" sz="2000" dirty="0" smtClean="0">
                <a:solidFill>
                  <a:prstClr val="white"/>
                </a:solidFill>
              </a:rPr>
              <a:t>Có </a:t>
            </a:r>
            <a:r>
              <a:rPr lang="vi-VN" sz="2000" dirty="0" smtClean="0">
                <a:solidFill>
                  <a:prstClr val="white"/>
                </a:solidFill>
              </a:rPr>
              <a:t>4 vòng</a:t>
            </a:r>
            <a:r>
              <a:rPr lang="en-US" sz="2000" dirty="0" smtClean="0">
                <a:solidFill>
                  <a:prstClr val="white"/>
                </a:solidFill>
              </a:rPr>
              <a:t> chơi</a:t>
            </a:r>
            <a:r>
              <a:rPr lang="vi-VN" sz="2000" dirty="0" smtClean="0">
                <a:solidFill>
                  <a:prstClr val="white"/>
                </a:solidFill>
              </a:rPr>
              <a:t>, </a:t>
            </a:r>
            <a:r>
              <a:rPr lang="vi-VN" sz="2000" dirty="0">
                <a:solidFill>
                  <a:prstClr val="white"/>
                </a:solidFill>
              </a:rPr>
              <a:t>các </a:t>
            </a:r>
            <a:r>
              <a:rPr lang="vi-VN" sz="2000" dirty="0" smtClean="0">
                <a:solidFill>
                  <a:prstClr val="white"/>
                </a:solidFill>
              </a:rPr>
              <a:t>đội </a:t>
            </a:r>
            <a:r>
              <a:rPr lang="vi-VN" sz="2000" dirty="0">
                <a:solidFill>
                  <a:prstClr val="white"/>
                </a:solidFill>
              </a:rPr>
              <a:t>thảo luận để hoàn thành nhiệm vụ của mỗi vòng. </a:t>
            </a:r>
            <a:r>
              <a:rPr lang="vi-VN" sz="2000" smtClean="0">
                <a:solidFill>
                  <a:prstClr val="white"/>
                </a:solidFill>
              </a:rPr>
              <a:t>Phát tín hiệu </a:t>
            </a:r>
            <a:r>
              <a:rPr lang="vi-VN" sz="2000" dirty="0">
                <a:solidFill>
                  <a:prstClr val="white"/>
                </a:solidFill>
              </a:rPr>
              <a:t>giành quyền trả lời, </a:t>
            </a:r>
            <a:r>
              <a:rPr lang="en-US" sz="2000" dirty="0" smtClean="0">
                <a:solidFill>
                  <a:prstClr val="white"/>
                </a:solidFill>
              </a:rPr>
              <a:t>đội</a:t>
            </a:r>
            <a:r>
              <a:rPr lang="vi-VN" sz="2000" dirty="0" smtClean="0">
                <a:solidFill>
                  <a:prstClr val="white"/>
                </a:solidFill>
              </a:rPr>
              <a:t> </a:t>
            </a:r>
            <a:r>
              <a:rPr lang="vi-VN" sz="2000" dirty="0">
                <a:solidFill>
                  <a:prstClr val="white"/>
                </a:solidFill>
              </a:rPr>
              <a:t>nào trả lời nhanh và đúng nhất sẽ giành </a:t>
            </a:r>
            <a:r>
              <a:rPr lang="vi-VN" sz="2000" dirty="0" smtClean="0">
                <a:solidFill>
                  <a:prstClr val="white"/>
                </a:solidFill>
              </a:rPr>
              <a:t>điểm.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vi-VN" sz="2000" dirty="0" smtClean="0">
                <a:solidFill>
                  <a:prstClr val="white"/>
                </a:solidFill>
              </a:rPr>
              <a:t>Sau </a:t>
            </a:r>
            <a:r>
              <a:rPr lang="vi-VN" sz="2000" dirty="0">
                <a:solidFill>
                  <a:prstClr val="white"/>
                </a:solidFill>
              </a:rPr>
              <a:t>4 vòng, đội có số điểm cao nhất sẽ </a:t>
            </a:r>
            <a:r>
              <a:rPr lang="vi-VN" sz="2000" dirty="0" smtClean="0">
                <a:solidFill>
                  <a:prstClr val="white"/>
                </a:solidFill>
              </a:rPr>
              <a:t>thắng</a:t>
            </a:r>
            <a:r>
              <a:rPr lang="vi-VN" sz="2000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0549705"/>
      </p:ext>
    </p:extLst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3808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/>
              <a:t>KHỞI ĐỘNG</a:t>
            </a:r>
            <a:endParaRPr lang="en-US" sz="3500" b="1"/>
          </a:p>
        </p:txBody>
      </p:sp>
      <p:grpSp>
        <p:nvGrpSpPr>
          <p:cNvPr id="4" name="Group 3"/>
          <p:cNvGrpSpPr/>
          <p:nvPr/>
        </p:nvGrpSpPr>
        <p:grpSpPr>
          <a:xfrm>
            <a:off x="1780024" y="850361"/>
            <a:ext cx="5583950" cy="1015663"/>
            <a:chOff x="768082" y="1062085"/>
            <a:chExt cx="5583950" cy="10156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82" y="1317603"/>
              <a:ext cx="550755" cy="50462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366463" y="1062085"/>
              <a:ext cx="498556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Chỉ ra từ dùng sai trong các câu dưới đây và sửa lại cho đúng theo bảng </a:t>
              </a:r>
              <a:r>
                <a:rPr lang="vi-VN" sz="2000" smtClean="0"/>
                <a:t>sau</a:t>
              </a:r>
              <a:r>
                <a:rPr lang="en-US" sz="2000" smtClean="0"/>
                <a:t>:</a:t>
              </a:r>
              <a:endParaRPr lang="en-US" sz="2000"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46144"/>
              </p:ext>
            </p:extLst>
          </p:nvPr>
        </p:nvGraphicFramePr>
        <p:xfrm>
          <a:off x="222250" y="2008532"/>
          <a:ext cx="8699499" cy="2760251"/>
        </p:xfrm>
        <a:graphic>
          <a:graphicData uri="http://schemas.openxmlformats.org/drawingml/2006/table">
            <a:tbl>
              <a:tblPr firstRow="1" firstCol="1" bandRow="1">
                <a:tableStyleId>{BD4E96D1-9193-490A-A854-F286B714B6E2}</a:tableStyleId>
              </a:tblPr>
              <a:tblGrid>
                <a:gridCol w="4699000">
                  <a:extLst>
                    <a:ext uri="{9D8B030D-6E8A-4147-A177-3AD203B41FA5}">
                      <a16:colId xmlns:a16="http://schemas.microsoft.com/office/drawing/2014/main" val="4263285744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13088471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3645152388"/>
                    </a:ext>
                  </a:extLst>
                </a:gridCol>
              </a:tblGrid>
              <a:tr h="4691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Câu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Từ</a:t>
                      </a:r>
                      <a:r>
                        <a:rPr lang="vi-VN" sz="2000" b="1">
                          <a:effectLst/>
                        </a:rPr>
                        <a:t> dùng sai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Phương</a:t>
                      </a:r>
                      <a:r>
                        <a:rPr lang="vi-VN" sz="2000" b="1">
                          <a:effectLst/>
                        </a:rPr>
                        <a:t> án sửa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600226"/>
                  </a:ext>
                </a:extLst>
              </a:tr>
              <a:tr h="11455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Hai công ty đó đã được sát nhập từ năm ngoái.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710592"/>
                  </a:ext>
                </a:extLst>
              </a:tr>
              <a:tr h="572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Chưa chăm chỉ là yếu điểm của anh ấy.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30519"/>
                  </a:ext>
                </a:extLst>
              </a:tr>
              <a:tr h="572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Cô ấy sinh ra trong một gia đình </a:t>
                      </a:r>
                      <a:r>
                        <a:rPr lang="vi-VN" sz="2000" smtClean="0">
                          <a:effectLst/>
                        </a:rPr>
                        <a:t>tr</a:t>
                      </a:r>
                      <a:r>
                        <a:rPr lang="en-US" sz="2000" smtClean="0">
                          <a:effectLst/>
                        </a:rPr>
                        <a:t>i</a:t>
                      </a:r>
                      <a:r>
                        <a:rPr lang="vi-VN" sz="2000" smtClean="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thức.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18757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201390" y="2772807"/>
            <a:ext cx="127358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mtClean="0"/>
              <a:t>Sát nhập</a:t>
            </a:r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7157190" y="2772807"/>
            <a:ext cx="127358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mtClean="0"/>
              <a:t>Sáp nhập</a:t>
            </a: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5201390" y="3625741"/>
            <a:ext cx="127358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mtClean="0"/>
              <a:t>Yếu điểm</a:t>
            </a:r>
            <a:endParaRPr lang="en-US" sz="2000"/>
          </a:p>
        </p:txBody>
      </p:sp>
      <p:sp>
        <p:nvSpPr>
          <p:cNvPr id="11" name="Rectangle 10"/>
          <p:cNvSpPr/>
          <p:nvPr/>
        </p:nvSpPr>
        <p:spPr>
          <a:xfrm>
            <a:off x="7157190" y="3625741"/>
            <a:ext cx="127358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mtClean="0"/>
              <a:t>Điểm yếu</a:t>
            </a:r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5201390" y="4205087"/>
            <a:ext cx="127358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mtClean="0"/>
              <a:t>Tri thức</a:t>
            </a:r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7157190" y="4205087"/>
            <a:ext cx="127358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mtClean="0"/>
              <a:t>Trí thức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2559656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5" y="5316"/>
            <a:ext cx="6857999" cy="51435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392920" y="26802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6895572" y="2577070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57431" y="1036167"/>
            <a:ext cx="4629150" cy="309135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393657" y="2577067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6895572" y="267532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263771" y="949135"/>
            <a:ext cx="147487" cy="324543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6730958" y="949136"/>
            <a:ext cx="142617" cy="324543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2405" y="238192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6264" y="238087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 flipV="1">
            <a:off x="1385195" y="22919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 flipV="1">
            <a:off x="1385195" y="4877440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28678" y="475310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8270" y="475310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678" y="8779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8270" y="8779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74533" y="4463879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10705" y="1266102"/>
            <a:ext cx="352259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2200" b="1" smtClean="0">
                <a:solidFill>
                  <a:srgbClr val="FFFF00"/>
                </a:solidFill>
              </a:rPr>
              <a:t>VÒNG 1: KHỞI ĐỘNG</a:t>
            </a:r>
          </a:p>
          <a:p>
            <a:pPr algn="ctr" defTabSz="914378">
              <a:lnSpc>
                <a:spcPct val="150000"/>
              </a:lnSpc>
            </a:pPr>
            <a:r>
              <a:rPr lang="en-US" sz="2200" b="1" smtClean="0">
                <a:solidFill>
                  <a:srgbClr val="FFFF00"/>
                </a:solidFill>
              </a:rPr>
              <a:t>(10 </a:t>
            </a:r>
            <a:r>
              <a:rPr lang="en-US" sz="2200" b="1">
                <a:solidFill>
                  <a:srgbClr val="FFFF00"/>
                </a:solidFill>
              </a:rPr>
              <a:t>điểm</a:t>
            </a:r>
            <a:r>
              <a:rPr lang="en-US" sz="2200" b="1" smtClean="0">
                <a:solidFill>
                  <a:srgbClr val="FFFF00"/>
                </a:solidFill>
              </a:rPr>
              <a:t>) </a:t>
            </a:r>
          </a:p>
          <a:p>
            <a:pPr algn="just" defTabSz="914378">
              <a:lnSpc>
                <a:spcPct val="150000"/>
              </a:lnSpc>
            </a:pPr>
            <a:r>
              <a:rPr lang="en-US" sz="2200" smtClean="0">
                <a:solidFill>
                  <a:prstClr val="white"/>
                </a:solidFill>
              </a:rPr>
              <a:t>Hoàn </a:t>
            </a:r>
            <a:r>
              <a:rPr lang="en-US" sz="2200">
                <a:solidFill>
                  <a:prstClr val="white"/>
                </a:solidFill>
              </a:rPr>
              <a:t>thành </a:t>
            </a:r>
            <a:r>
              <a:rPr lang="en-US" sz="2200" smtClean="0">
                <a:solidFill>
                  <a:prstClr val="white"/>
                </a:solidFill>
              </a:rPr>
              <a:t>Phiếu học tập </a:t>
            </a:r>
            <a:r>
              <a:rPr lang="en-US" sz="2200">
                <a:solidFill>
                  <a:prstClr val="white"/>
                </a:solidFill>
              </a:rPr>
              <a:t>số 1 về phân biệt nghĩa của các yếu tố Hán Việt.</a:t>
            </a:r>
            <a:endParaRPr lang="vi-VN" sz="2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5324"/>
      </p:ext>
    </p:extLst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22843"/>
              </p:ext>
            </p:extLst>
          </p:nvPr>
        </p:nvGraphicFramePr>
        <p:xfrm>
          <a:off x="0" y="546102"/>
          <a:ext cx="9144000" cy="4597399"/>
        </p:xfrm>
        <a:graphic>
          <a:graphicData uri="http://schemas.openxmlformats.org/drawingml/2006/table">
            <a:tbl>
              <a:tblPr firstRow="1" firstCol="1" bandRow="1">
                <a:tableStyleId>{BD4E96D1-9193-490A-A854-F286B714B6E2}</a:tableStyleId>
              </a:tblPr>
              <a:tblGrid>
                <a:gridCol w="856343">
                  <a:extLst>
                    <a:ext uri="{9D8B030D-6E8A-4147-A177-3AD203B41FA5}">
                      <a16:colId xmlns:a16="http://schemas.microsoft.com/office/drawing/2014/main" val="2799681944"/>
                    </a:ext>
                  </a:extLst>
                </a:gridCol>
                <a:gridCol w="1973943">
                  <a:extLst>
                    <a:ext uri="{9D8B030D-6E8A-4147-A177-3AD203B41FA5}">
                      <a16:colId xmlns:a16="http://schemas.microsoft.com/office/drawing/2014/main" val="2634080874"/>
                    </a:ext>
                  </a:extLst>
                </a:gridCol>
                <a:gridCol w="6313714">
                  <a:extLst>
                    <a:ext uri="{9D8B030D-6E8A-4147-A177-3AD203B41FA5}">
                      <a16:colId xmlns:a16="http://schemas.microsoft.com/office/drawing/2014/main" val="161116621"/>
                    </a:ext>
                  </a:extLst>
                </a:gridCol>
              </a:tblGrid>
              <a:tr h="35216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>
                          <a:effectLst/>
                        </a:rPr>
                        <a:t>Từ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>
                          <a:effectLst/>
                        </a:rPr>
                        <a:t>Nghĩa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768658"/>
                  </a:ext>
                </a:extLst>
              </a:tr>
              <a:tr h="46457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>
                          <a:effectLst/>
                        </a:rPr>
                        <a:t>Sinh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Sinh thành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026989"/>
                  </a:ext>
                </a:extLst>
              </a:tr>
              <a:tr h="464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Sinh viên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260505"/>
                  </a:ext>
                </a:extLst>
              </a:tr>
              <a:tr h="99322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>
                          <a:effectLst/>
                        </a:rPr>
                        <a:t>Bá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Bá chủ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 smtClean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91404"/>
                  </a:ext>
                </a:extLst>
              </a:tr>
              <a:tr h="464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Nhất hô ứng bá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38197"/>
                  </a:ext>
                </a:extLst>
              </a:tr>
              <a:tr h="46457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>
                          <a:effectLst/>
                        </a:rPr>
                        <a:t>Bào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Đồng bào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073949"/>
                  </a:ext>
                </a:extLst>
              </a:tr>
              <a:tr h="464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Chiến bào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06621"/>
                  </a:ext>
                </a:extLst>
              </a:tr>
              <a:tr h="46457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>
                          <a:effectLst/>
                        </a:rPr>
                        <a:t>Bằng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Công bằng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409695"/>
                  </a:ext>
                </a:extLst>
              </a:tr>
              <a:tr h="464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Bằng hữu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27" marR="600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99978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185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PHIẾU HỌC TẬP SỐ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3707041"/>
            <a:ext cx="5816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/>
              <a:t>Áo dài ống tay rộng </a:t>
            </a:r>
            <a:r>
              <a:rPr lang="vi-VN" sz="1800" smtClean="0"/>
              <a:t>tướng </a:t>
            </a:r>
            <a:r>
              <a:rPr lang="vi-VN" sz="1800"/>
              <a:t>sĩ thời chiến mặc </a:t>
            </a:r>
            <a:r>
              <a:rPr lang="en-US" sz="1800" smtClean="0"/>
              <a:t>khi </a:t>
            </a:r>
            <a:r>
              <a:rPr lang="vi-VN" sz="1800" smtClean="0"/>
              <a:t>ra </a:t>
            </a:r>
            <a:r>
              <a:rPr lang="vi-VN" sz="1800"/>
              <a:t>trận.</a:t>
            </a:r>
            <a:endParaRPr 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3048000" y="862241"/>
            <a:ext cx="6007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/>
              <a:t>Đẻ ra, tạo ra,…</a:t>
            </a: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3048000" y="1344843"/>
            <a:ext cx="6007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/>
              <a:t>Học </a:t>
            </a:r>
            <a:r>
              <a:rPr lang="vi-VN" sz="1800" smtClean="0"/>
              <a:t>trò</a:t>
            </a:r>
            <a:r>
              <a:rPr lang="en-US" sz="1800" smtClean="0"/>
              <a:t>.</a:t>
            </a:r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3048000" y="1866032"/>
            <a:ext cx="581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/>
              <a:t>Thủ lĩnh liên minh các chư hầu thời phong kiến Trung Quốc cổ đại; làm lớn, xưng hùng.</a:t>
            </a:r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3048000" y="2822204"/>
            <a:ext cx="6007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smtClean="0"/>
              <a:t>Trăm.</a:t>
            </a:r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3048000" y="3267184"/>
            <a:ext cx="6007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/>
              <a:t>Thuộc cùng huyết thống.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4197003"/>
            <a:ext cx="6007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/>
              <a:t>Ngang, đều.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4670252"/>
            <a:ext cx="6007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smtClean="0"/>
              <a:t>Bạn.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6190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5" y="5316"/>
            <a:ext cx="6857999" cy="51435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392920" y="26802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6895572" y="2577070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57431" y="1036167"/>
            <a:ext cx="4629150" cy="309135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393657" y="2577067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6895572" y="267532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263771" y="949135"/>
            <a:ext cx="147487" cy="324543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6730958" y="949136"/>
            <a:ext cx="142617" cy="324543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2405" y="238192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6264" y="238087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 flipV="1">
            <a:off x="1385195" y="22919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 flipV="1">
            <a:off x="1385195" y="4877440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28678" y="475310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8270" y="475310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678" y="8779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8270" y="8779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74533" y="4463879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39148" y="1012185"/>
            <a:ext cx="40665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vi-VN" sz="2200" b="1" smtClean="0">
                <a:solidFill>
                  <a:srgbClr val="FFFF00"/>
                </a:solidFill>
              </a:rPr>
              <a:t>VÒNG 2</a:t>
            </a:r>
            <a:r>
              <a:rPr lang="en-US" sz="2200" b="1" smtClean="0">
                <a:solidFill>
                  <a:srgbClr val="FFFF00"/>
                </a:solidFill>
              </a:rPr>
              <a:t>: </a:t>
            </a:r>
          </a:p>
          <a:p>
            <a:pPr algn="ctr" defTabSz="914378">
              <a:lnSpc>
                <a:spcPct val="150000"/>
              </a:lnSpc>
            </a:pPr>
            <a:r>
              <a:rPr lang="vi-VN" sz="2200" b="1" smtClean="0">
                <a:solidFill>
                  <a:srgbClr val="FFFF00"/>
                </a:solidFill>
              </a:rPr>
              <a:t>VƯỢT CHƯỚNG NGẠI VẬT</a:t>
            </a:r>
            <a:endParaRPr lang="en-US" sz="2200" b="1" smtClean="0">
              <a:solidFill>
                <a:srgbClr val="FFFF00"/>
              </a:solidFill>
            </a:endParaRPr>
          </a:p>
          <a:p>
            <a:pPr algn="ctr" defTabSz="914378">
              <a:lnSpc>
                <a:spcPct val="150000"/>
              </a:lnSpc>
            </a:pPr>
            <a:r>
              <a:rPr lang="en-US" sz="2200" b="1" smtClean="0">
                <a:solidFill>
                  <a:srgbClr val="FFFF00"/>
                </a:solidFill>
              </a:rPr>
              <a:t>(30 </a:t>
            </a:r>
            <a:r>
              <a:rPr lang="en-US" sz="2200" b="1">
                <a:solidFill>
                  <a:srgbClr val="FFFF00"/>
                </a:solidFill>
              </a:rPr>
              <a:t>điểm</a:t>
            </a:r>
            <a:r>
              <a:rPr lang="en-US" sz="2200" b="1" smtClean="0">
                <a:solidFill>
                  <a:srgbClr val="FFFF00"/>
                </a:solidFill>
              </a:rPr>
              <a:t>) </a:t>
            </a:r>
          </a:p>
          <a:p>
            <a:pPr algn="just" defTabSz="914378">
              <a:lnSpc>
                <a:spcPct val="150000"/>
              </a:lnSpc>
            </a:pPr>
            <a:r>
              <a:rPr lang="vi-VN" sz="2200">
                <a:solidFill>
                  <a:prstClr val="white"/>
                </a:solidFill>
              </a:rPr>
              <a:t>Hoàn thành PHT số 2 về tìm từ Hán Việt có yếu tố đồng âm với các từ được in đậm.</a:t>
            </a:r>
            <a:endParaRPr lang="vi-VN" sz="2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44076"/>
      </p:ext>
    </p:extLst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643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rgbClr val="C00000"/>
                </a:solidFill>
              </a:rPr>
              <a:t>PHIẾU HỌC TẬP SỐ </a:t>
            </a:r>
            <a:r>
              <a:rPr lang="en-US" sz="1800" b="1" smtClean="0">
                <a:solidFill>
                  <a:srgbClr val="C00000"/>
                </a:solidFill>
              </a:rPr>
              <a:t>2</a:t>
            </a:r>
            <a:endParaRPr lang="en-US" sz="1800" b="1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995391"/>
              </p:ext>
            </p:extLst>
          </p:nvPr>
        </p:nvGraphicFramePr>
        <p:xfrm>
          <a:off x="1" y="504825"/>
          <a:ext cx="9143999" cy="4638674"/>
        </p:xfrm>
        <a:graphic>
          <a:graphicData uri="http://schemas.openxmlformats.org/drawingml/2006/table">
            <a:tbl>
              <a:tblPr firstRow="1" firstCol="1" bandRow="1">
                <a:tableStyleId>{BD4E96D1-9193-490A-A854-F286B714B6E2}</a:tableStyleId>
              </a:tblPr>
              <a:tblGrid>
                <a:gridCol w="6565900">
                  <a:extLst>
                    <a:ext uri="{9D8B030D-6E8A-4147-A177-3AD203B41FA5}">
                      <a16:colId xmlns:a16="http://schemas.microsoft.com/office/drawing/2014/main" val="398164208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803848010"/>
                    </a:ext>
                  </a:extLst>
                </a:gridCol>
                <a:gridCol w="1422399">
                  <a:extLst>
                    <a:ext uri="{9D8B030D-6E8A-4147-A177-3AD203B41FA5}">
                      <a16:colId xmlns:a16="http://schemas.microsoft.com/office/drawing/2014/main" val="2568422243"/>
                    </a:ext>
                  </a:extLst>
                </a:gridCol>
              </a:tblGrid>
              <a:tr h="940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Câu</a:t>
                      </a:r>
                      <a:endParaRPr lang="en-US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smtClean="0">
                          <a:effectLst/>
                        </a:rPr>
                        <a:t>Nghĩa của</a:t>
                      </a:r>
                      <a:r>
                        <a:rPr lang="vi-VN" sz="1700" b="1" smtClean="0">
                          <a:effectLst/>
                        </a:rPr>
                        <a:t> từ </a:t>
                      </a:r>
                      <a:r>
                        <a:rPr lang="vi-VN" sz="1700" b="1">
                          <a:effectLst/>
                        </a:rPr>
                        <a:t>in đậm</a:t>
                      </a:r>
                      <a:endParaRPr lang="en-US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 b="1">
                          <a:effectLst/>
                        </a:rPr>
                        <a:t>Từ Hán Việt đồng âm</a:t>
                      </a:r>
                      <a:endParaRPr lang="en-US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91770"/>
                  </a:ext>
                </a:extLst>
              </a:tr>
              <a:tr h="4401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>
                          <a:effectLst/>
                        </a:rPr>
                        <a:t>a. Thành càng </a:t>
                      </a:r>
                      <a:r>
                        <a:rPr lang="vi-VN" sz="1700" b="1">
                          <a:effectLst/>
                        </a:rPr>
                        <a:t>kinh</a:t>
                      </a:r>
                      <a:r>
                        <a:rPr lang="vi-VN" sz="1700">
                          <a:effectLst/>
                        </a:rPr>
                        <a:t> ngạc mừng rỡ, vội bắt dế bỏ vào lồng</a:t>
                      </a:r>
                      <a:r>
                        <a:rPr lang="vi-VN" sz="1700" smtClean="0">
                          <a:effectLst/>
                        </a:rPr>
                        <a:t>.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784792"/>
                  </a:ext>
                </a:extLst>
              </a:tr>
              <a:tr h="14397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>
                          <a:effectLst/>
                        </a:rPr>
                        <a:t>b. Vào tới cung cho chọi thử với đủ thứ dế </a:t>
                      </a:r>
                      <a:r>
                        <a:rPr lang="vi-VN" sz="1700" b="1">
                          <a:effectLst/>
                        </a:rPr>
                        <a:t>kì</a:t>
                      </a:r>
                      <a:r>
                        <a:rPr lang="vi-VN" sz="1700">
                          <a:effectLst/>
                        </a:rPr>
                        <a:t> lạ của các nơi dâng lên như hồ điệp (dế bướm), đường lang </a:t>
                      </a:r>
                      <a:r>
                        <a:rPr lang="vi-VN" sz="1700" smtClean="0">
                          <a:effectLst/>
                        </a:rPr>
                        <a:t>(</a:t>
                      </a:r>
                      <a:r>
                        <a:rPr lang="en-US" sz="1700" smtClean="0">
                          <a:effectLst/>
                        </a:rPr>
                        <a:t>d</a:t>
                      </a:r>
                      <a:r>
                        <a:rPr lang="vi-VN" sz="1700" smtClean="0">
                          <a:effectLst/>
                        </a:rPr>
                        <a:t>ế </a:t>
                      </a:r>
                      <a:r>
                        <a:rPr lang="vi-VN" sz="1700">
                          <a:effectLst/>
                        </a:rPr>
                        <a:t>bọ ngựa), du lợi đạt (dế đánh dầu), thanh ti đầu (dế trán tơ xanh) thì con nào cũng thua</a:t>
                      </a:r>
                      <a:r>
                        <a:rPr lang="vi-VN" sz="1700" smtClean="0">
                          <a:effectLst/>
                        </a:rPr>
                        <a:t>.</a:t>
                      </a:r>
                      <a:endParaRPr lang="en-US" sz="1700">
                        <a:effectLst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45952"/>
                  </a:ext>
                </a:extLst>
              </a:tr>
              <a:tr h="4401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>
                          <a:effectLst/>
                        </a:rPr>
                        <a:t>c. Song Trương có tính đa </a:t>
                      </a:r>
                      <a:r>
                        <a:rPr lang="vi-VN" sz="1700" b="1">
                          <a:effectLst/>
                        </a:rPr>
                        <a:t>nghi</a:t>
                      </a:r>
                      <a:r>
                        <a:rPr lang="vi-VN" sz="1700">
                          <a:effectLst/>
                        </a:rPr>
                        <a:t>, đối với vợ phòng ngừa quá sức</a:t>
                      </a:r>
                      <a:r>
                        <a:rPr lang="vi-VN" sz="1700" smtClean="0">
                          <a:effectLst/>
                        </a:rPr>
                        <a:t>.</a:t>
                      </a:r>
                      <a:endParaRPr lang="en-US" sz="1700">
                        <a:effectLst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33955"/>
                  </a:ext>
                </a:extLst>
              </a:tr>
              <a:tr h="9392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>
                          <a:effectLst/>
                        </a:rPr>
                        <a:t>d. Bấy giờ chàng mới tỉnh </a:t>
                      </a:r>
                      <a:r>
                        <a:rPr lang="vi-VN" sz="1700" b="1">
                          <a:effectLst/>
                        </a:rPr>
                        <a:t>ngộ</a:t>
                      </a:r>
                      <a:r>
                        <a:rPr lang="vi-VN" sz="1700">
                          <a:effectLst/>
                        </a:rPr>
                        <a:t>, thấu nỗi oan của vợ, nhưng việc trót đã qua rồi</a:t>
                      </a:r>
                      <a:r>
                        <a:rPr lang="vi-VN" sz="1700" smtClean="0">
                          <a:effectLst/>
                        </a:rPr>
                        <a:t>!</a:t>
                      </a:r>
                      <a:endParaRPr lang="en-US" sz="1700">
                        <a:effectLst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63102"/>
                  </a:ext>
                </a:extLst>
              </a:tr>
              <a:tr h="43869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 b="1" smtClean="0">
                          <a:effectLst/>
                        </a:rPr>
                        <a:t>Đặt bốn câu, mỗi câu sử dụng một từ tìm được ở trên</a:t>
                      </a:r>
                      <a:r>
                        <a:rPr lang="en-US" sz="1700" b="1" smtClean="0">
                          <a:effectLst/>
                        </a:rPr>
                        <a:t>.</a:t>
                      </a:r>
                      <a:endParaRPr lang="en-US" sz="1700" b="1">
                        <a:effectLst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/>
                </a:tc>
                <a:extLst>
                  <a:ext uri="{0D108BD9-81ED-4DB2-BD59-A6C34878D82A}">
                    <a16:rowId xmlns:a16="http://schemas.microsoft.com/office/drawing/2014/main" val="3960244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377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841506"/>
              </p:ext>
            </p:extLst>
          </p:nvPr>
        </p:nvGraphicFramePr>
        <p:xfrm>
          <a:off x="0" y="0"/>
          <a:ext cx="9143999" cy="5143500"/>
        </p:xfrm>
        <a:graphic>
          <a:graphicData uri="http://schemas.openxmlformats.org/drawingml/2006/table">
            <a:tbl>
              <a:tblPr firstRow="1" firstCol="1" bandRow="1">
                <a:tableStyleId>{BD4E96D1-9193-490A-A854-F286B714B6E2}</a:tableStyleId>
              </a:tblPr>
              <a:tblGrid>
                <a:gridCol w="4286250">
                  <a:extLst>
                    <a:ext uri="{9D8B030D-6E8A-4147-A177-3AD203B41FA5}">
                      <a16:colId xmlns:a16="http://schemas.microsoft.com/office/drawing/2014/main" val="227818698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606451701"/>
                    </a:ext>
                  </a:extLst>
                </a:gridCol>
                <a:gridCol w="2914649">
                  <a:extLst>
                    <a:ext uri="{9D8B030D-6E8A-4147-A177-3AD203B41FA5}">
                      <a16:colId xmlns:a16="http://schemas.microsoft.com/office/drawing/2014/main" val="3771471424"/>
                    </a:ext>
                  </a:extLst>
                </a:gridCol>
              </a:tblGrid>
              <a:tr h="1093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Câu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</a:rPr>
                        <a:t>Nghĩa của</a:t>
                      </a:r>
                      <a:r>
                        <a:rPr lang="vi-VN" sz="2000" b="1" smtClean="0">
                          <a:effectLst/>
                        </a:rPr>
                        <a:t> </a:t>
                      </a:r>
                      <a:endParaRPr lang="en-US" sz="2000" b="1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smtClean="0">
                          <a:effectLst/>
                        </a:rPr>
                        <a:t>từ </a:t>
                      </a:r>
                      <a:r>
                        <a:rPr lang="vi-VN" sz="2000" b="1">
                          <a:effectLst/>
                        </a:rPr>
                        <a:t>in đậm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Từ Hán Việt đồng âm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904947"/>
                  </a:ext>
                </a:extLst>
              </a:tr>
              <a:tr h="12124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a. Thành càng </a:t>
                      </a:r>
                      <a:r>
                        <a:rPr lang="vi-VN" sz="2000" b="1">
                          <a:effectLst/>
                        </a:rPr>
                        <a:t>kinh</a:t>
                      </a:r>
                      <a:r>
                        <a:rPr lang="vi-VN" sz="2000">
                          <a:effectLst/>
                        </a:rPr>
                        <a:t> ngạc mừng rỡ, vội bắt dế bỏ vào lồng</a:t>
                      </a:r>
                      <a:r>
                        <a:rPr lang="vi-VN" sz="2000" smtClean="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330920"/>
                  </a:ext>
                </a:extLst>
              </a:tr>
              <a:tr h="28378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b. Vào tới cung cho chọi thử với đủ thứ dế </a:t>
                      </a:r>
                      <a:r>
                        <a:rPr lang="vi-VN" sz="2000" b="1">
                          <a:effectLst/>
                        </a:rPr>
                        <a:t>kì</a:t>
                      </a:r>
                      <a:r>
                        <a:rPr lang="vi-VN" sz="2000">
                          <a:effectLst/>
                        </a:rPr>
                        <a:t> lạ của các nơi dâng lên như hồ điệp (dế bướm), đường lang </a:t>
                      </a:r>
                      <a:r>
                        <a:rPr lang="vi-VN" sz="2000" smtClean="0">
                          <a:effectLst/>
                        </a:rPr>
                        <a:t>(</a:t>
                      </a:r>
                      <a:r>
                        <a:rPr lang="en-US" sz="2000" smtClean="0">
                          <a:effectLst/>
                        </a:rPr>
                        <a:t>d</a:t>
                      </a:r>
                      <a:r>
                        <a:rPr lang="vi-VN" sz="2000" smtClean="0">
                          <a:effectLst/>
                        </a:rPr>
                        <a:t>ế </a:t>
                      </a:r>
                      <a:r>
                        <a:rPr lang="vi-VN" sz="2000">
                          <a:effectLst/>
                        </a:rPr>
                        <a:t>bọ ngựa), du lợi đạt (dế đánh dầu), thanh ti đầu (dế trán tơ xanh) thì con nào cũng thua</a:t>
                      </a:r>
                      <a:r>
                        <a:rPr lang="vi-VN" sz="2000" smtClean="0">
                          <a:effectLst/>
                        </a:rPr>
                        <a:t>.</a:t>
                      </a:r>
                      <a:endParaRPr lang="en-US" sz="2000">
                        <a:effectLst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3296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66369" y="1160807"/>
            <a:ext cx="1565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Gây kích động mạnh.</a:t>
            </a:r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6323188" y="1160807"/>
            <a:ext cx="2693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Từ </a:t>
            </a:r>
            <a:r>
              <a:rPr lang="vi-VN" sz="2000" i="1"/>
              <a:t>kinh nghiệm </a:t>
            </a:r>
            <a:r>
              <a:rPr lang="vi-VN" sz="2000"/>
              <a:t>có yếu tố </a:t>
            </a:r>
            <a:r>
              <a:rPr lang="vi-VN" sz="2000" b="1" i="1"/>
              <a:t>kinh</a:t>
            </a:r>
            <a:r>
              <a:rPr lang="vi-VN" sz="2000"/>
              <a:t> (trải qua).</a:t>
            </a:r>
            <a:endParaRPr 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4421213" y="2474014"/>
            <a:ext cx="165624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Lạ, khác với bình thường.</a:t>
            </a:r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6323188" y="2433575"/>
            <a:ext cx="2693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Từ </a:t>
            </a:r>
            <a:r>
              <a:rPr lang="vi-VN" sz="2000" i="1"/>
              <a:t>kì vọng </a:t>
            </a:r>
            <a:r>
              <a:rPr lang="vi-VN" sz="2000"/>
              <a:t>có yếu tố </a:t>
            </a:r>
            <a:r>
              <a:rPr lang="vi-VN" sz="2000" b="1" i="1"/>
              <a:t>kì</a:t>
            </a:r>
            <a:r>
              <a:rPr lang="vi-VN" sz="2000"/>
              <a:t> (trông mong</a:t>
            </a:r>
            <a:r>
              <a:rPr lang="vi-VN" sz="2000" smtClean="0"/>
              <a:t>)</a:t>
            </a:r>
            <a:r>
              <a:rPr lang="en-US" sz="2000" smtClean="0"/>
              <a:t>.</a:t>
            </a:r>
            <a:endParaRPr lang="en-US" sz="2000"/>
          </a:p>
        </p:txBody>
      </p:sp>
      <p:pic>
        <p:nvPicPr>
          <p:cNvPr id="7170" name="Picture 2" descr="https://cdn-icons-png.flaticon.com/128/14906/149062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619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36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765261"/>
              </p:ext>
            </p:extLst>
          </p:nvPr>
        </p:nvGraphicFramePr>
        <p:xfrm>
          <a:off x="0" y="0"/>
          <a:ext cx="9143999" cy="5143500"/>
        </p:xfrm>
        <a:graphic>
          <a:graphicData uri="http://schemas.openxmlformats.org/drawingml/2006/table">
            <a:tbl>
              <a:tblPr firstRow="1" firstCol="1" bandRow="1">
                <a:tableStyleId>{BD4E96D1-9193-490A-A854-F286B714B6E2}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227818698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3606451701"/>
                    </a:ext>
                  </a:extLst>
                </a:gridCol>
                <a:gridCol w="2914649">
                  <a:extLst>
                    <a:ext uri="{9D8B030D-6E8A-4147-A177-3AD203B41FA5}">
                      <a16:colId xmlns:a16="http://schemas.microsoft.com/office/drawing/2014/main" val="3771471424"/>
                    </a:ext>
                  </a:extLst>
                </a:gridCol>
              </a:tblGrid>
              <a:tr h="106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Câu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</a:rPr>
                        <a:t>Nghĩa của</a:t>
                      </a:r>
                      <a:r>
                        <a:rPr lang="vi-VN" sz="2000" b="1" smtClean="0">
                          <a:effectLst/>
                        </a:rPr>
                        <a:t> </a:t>
                      </a:r>
                      <a:endParaRPr lang="en-US" sz="2000" b="1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smtClean="0">
                          <a:effectLst/>
                        </a:rPr>
                        <a:t>từ </a:t>
                      </a:r>
                      <a:r>
                        <a:rPr lang="vi-VN" sz="2000" b="1">
                          <a:effectLst/>
                        </a:rPr>
                        <a:t>in đậm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Từ Hán Việt đồng âm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904947"/>
                  </a:ext>
                </a:extLst>
              </a:tr>
              <a:tr h="16478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c. Song Trương có tính đa </a:t>
                      </a:r>
                      <a:r>
                        <a:rPr lang="vi-VN" sz="2000" b="1">
                          <a:effectLst/>
                        </a:rPr>
                        <a:t>nghi</a:t>
                      </a:r>
                      <a:r>
                        <a:rPr lang="vi-VN" sz="2000">
                          <a:effectLst/>
                        </a:rPr>
                        <a:t>, đối với vợ phòng ngừa quá sức</a:t>
                      </a:r>
                      <a:r>
                        <a:rPr lang="vi-VN" sz="2000" smtClean="0">
                          <a:effectLst/>
                        </a:rPr>
                        <a:t>.</a:t>
                      </a:r>
                      <a:endParaRPr lang="en-US" sz="2000">
                        <a:effectLst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330920"/>
                  </a:ext>
                </a:extLst>
              </a:tr>
              <a:tr h="24349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d. Bấy giờ chàng mới tỉnh </a:t>
                      </a:r>
                      <a:r>
                        <a:rPr lang="vi-VN" sz="2000" b="1">
                          <a:effectLst/>
                        </a:rPr>
                        <a:t>ngộ</a:t>
                      </a:r>
                      <a:r>
                        <a:rPr lang="vi-VN" sz="2000">
                          <a:effectLst/>
                        </a:rPr>
                        <a:t>, thấu nỗi oan của vợ, nhưng việc trót đã qua rồi</a:t>
                      </a:r>
                      <a:r>
                        <a:rPr lang="vi-VN" sz="2000" smtClean="0">
                          <a:effectLst/>
                        </a:rPr>
                        <a:t>!</a:t>
                      </a:r>
                      <a:endParaRPr lang="en-US" sz="2000">
                        <a:effectLst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3296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03347" y="1238586"/>
            <a:ext cx="2038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Ngờ vực, không tin tưởng.</a:t>
            </a:r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6409467" y="1238587"/>
            <a:ext cx="251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Từ </a:t>
            </a:r>
            <a:r>
              <a:rPr lang="vi-VN" sz="2000" i="1"/>
              <a:t>thích nghi </a:t>
            </a:r>
            <a:r>
              <a:rPr lang="vi-VN" sz="2000"/>
              <a:t>có yếu tố </a:t>
            </a:r>
            <a:r>
              <a:rPr lang="vi-VN" sz="2000" b="1" i="1"/>
              <a:t>nghi</a:t>
            </a:r>
            <a:r>
              <a:rPr lang="vi-VN" sz="2000"/>
              <a:t> (thích hợp).</a:t>
            </a:r>
            <a:endParaRPr 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3803348" y="2914043"/>
            <a:ext cx="2038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Tỉnh, hiểu ra.</a:t>
            </a:r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6409468" y="2914043"/>
            <a:ext cx="251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Từ </a:t>
            </a:r>
            <a:r>
              <a:rPr lang="vi-VN" sz="2000" i="1"/>
              <a:t>hội ngộ </a:t>
            </a:r>
            <a:r>
              <a:rPr lang="vi-VN" sz="2000"/>
              <a:t>có yếu tố </a:t>
            </a:r>
            <a:r>
              <a:rPr lang="vi-VN" sz="2000" b="1" i="1"/>
              <a:t>ngộ</a:t>
            </a:r>
            <a:r>
              <a:rPr lang="vi-VN" sz="2000"/>
              <a:t> (gặp).</a:t>
            </a:r>
            <a:endParaRPr lang="en-US" sz="2000"/>
          </a:p>
        </p:txBody>
      </p:sp>
      <p:pic>
        <p:nvPicPr>
          <p:cNvPr id="6146" name="Picture 2" descr="https://cdn-icons-png.flaticon.com/128/16983/1698344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7"/>
          <a:stretch/>
        </p:blipFill>
        <p:spPr bwMode="auto">
          <a:xfrm>
            <a:off x="7493000" y="4085787"/>
            <a:ext cx="1227868" cy="10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dn-icons-png.flaticon.com/128/2799/27993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66972" y="4289272"/>
            <a:ext cx="892328" cy="89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50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286000" y="254001"/>
            <a:ext cx="4572000" cy="507999"/>
          </a:xfrm>
          <a:prstGeom prst="roundRect">
            <a:avLst>
              <a:gd name="adj" fmla="val 16462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>
                <a:solidFill>
                  <a:srgbClr val="000000"/>
                </a:solidFill>
                <a:cs typeface="Arial" panose="020B0604020202020204" pitchFamily="34" charset="0"/>
              </a:rPr>
              <a:t>Đặt </a:t>
            </a:r>
            <a:r>
              <a:rPr lang="vi-VN" sz="2200" b="1" smtClean="0">
                <a:solidFill>
                  <a:srgbClr val="000000"/>
                </a:solidFill>
                <a:cs typeface="Arial" panose="020B0604020202020204" pitchFamily="34" charset="0"/>
              </a:rPr>
              <a:t>câu</a:t>
            </a:r>
            <a:r>
              <a:rPr lang="en-US" sz="2200" b="1" smtClean="0">
                <a:solidFill>
                  <a:srgbClr val="000000"/>
                </a:solidFill>
                <a:cs typeface="Arial" panose="020B0604020202020204" pitchFamily="34" charset="0"/>
              </a:rPr>
              <a:t> với các từ đã </a:t>
            </a:r>
            <a:r>
              <a:rPr lang="vi-VN" sz="2200" b="1" smtClean="0">
                <a:solidFill>
                  <a:srgbClr val="000000"/>
                </a:solidFill>
                <a:cs typeface="Arial" panose="020B0604020202020204" pitchFamily="34" charset="0"/>
              </a:rPr>
              <a:t>tìm được</a:t>
            </a:r>
            <a:endParaRPr lang="vi-VN" sz="22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0094" y="1261579"/>
            <a:ext cx="1604905" cy="527330"/>
          </a:xfrm>
          <a:prstGeom prst="roundRect">
            <a:avLst/>
          </a:prstGeom>
          <a:solidFill>
            <a:srgbClr val="DDDDFF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1900" smtClean="0">
                <a:latin typeface="Arial" panose="020B0604020202020204" pitchFamily="34" charset="0"/>
                <a:cs typeface="Arial" panose="020B0604020202020204" pitchFamily="34" charset="0"/>
              </a:rPr>
              <a:t>Kinh nghiệm</a:t>
            </a:r>
            <a:endParaRPr kumimoji="0" lang="en-US" sz="190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0095" y="2354192"/>
            <a:ext cx="1604905" cy="527330"/>
          </a:xfrm>
          <a:prstGeom prst="roundRect">
            <a:avLst/>
          </a:prstGeom>
          <a:solidFill>
            <a:srgbClr val="DDDDFF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1900" smtClean="0">
                <a:latin typeface="Arial" panose="020B0604020202020204" pitchFamily="34" charset="0"/>
                <a:cs typeface="Arial" panose="020B0604020202020204" pitchFamily="34" charset="0"/>
              </a:rPr>
              <a:t>Kì vọng</a:t>
            </a:r>
            <a:endParaRPr kumimoji="0" lang="en-US" sz="190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0094" y="3256898"/>
            <a:ext cx="1604905" cy="527330"/>
          </a:xfrm>
          <a:prstGeom prst="roundRect">
            <a:avLst/>
          </a:prstGeom>
          <a:solidFill>
            <a:srgbClr val="DDDDFF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1900" smtClean="0">
                <a:latin typeface="Arial" panose="020B0604020202020204" pitchFamily="34" charset="0"/>
                <a:cs typeface="Arial" panose="020B0604020202020204" pitchFamily="34" charset="0"/>
              </a:rPr>
              <a:t>Thích nghi</a:t>
            </a:r>
            <a:endParaRPr kumimoji="0" lang="en-US" sz="190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0094" y="4159605"/>
            <a:ext cx="1604905" cy="527330"/>
          </a:xfrm>
          <a:prstGeom prst="roundRect">
            <a:avLst/>
          </a:prstGeom>
          <a:solidFill>
            <a:srgbClr val="DDDDFF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1900" smtClean="0">
                <a:latin typeface="Arial" panose="020B0604020202020204" pitchFamily="34" charset="0"/>
                <a:cs typeface="Arial" panose="020B0604020202020204" pitchFamily="34" charset="0"/>
              </a:rPr>
              <a:t>Hội ngộ</a:t>
            </a:r>
            <a:endParaRPr kumimoji="0" lang="en-US" sz="190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87600" y="1049134"/>
            <a:ext cx="6477000" cy="952220"/>
          </a:xfrm>
          <a:prstGeom prst="roundRect">
            <a:avLst>
              <a:gd name="adj" fmla="val 11667"/>
            </a:avLst>
          </a:prstGeom>
          <a:solidFill>
            <a:schemeClr val="accent6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900">
                <a:solidFill>
                  <a:srgbClr val="000000"/>
                </a:solidFill>
              </a:rPr>
              <a:t>Trong cuộc sống, qua những lần vấp ngã, mỗi người cần rút ra </a:t>
            </a:r>
            <a:r>
              <a:rPr lang="vi-VN" sz="1900">
                <a:solidFill>
                  <a:srgbClr val="7030A0"/>
                </a:solidFill>
              </a:rPr>
              <a:t>kinh nghiệm </a:t>
            </a:r>
            <a:r>
              <a:rPr lang="vi-VN" sz="1900">
                <a:solidFill>
                  <a:srgbClr val="000000"/>
                </a:solidFill>
              </a:rPr>
              <a:t>cho bản thân.</a:t>
            </a: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87600" y="2141747"/>
            <a:ext cx="6477000" cy="952220"/>
          </a:xfrm>
          <a:prstGeom prst="roundRect">
            <a:avLst>
              <a:gd name="adj" fmla="val 11667"/>
            </a:avLst>
          </a:prstGeom>
          <a:solidFill>
            <a:schemeClr val="accent6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900">
                <a:solidFill>
                  <a:srgbClr val="000000"/>
                </a:solidFill>
              </a:rPr>
              <a:t>Tháng này, kết quả kinh doanh của công ty không được như </a:t>
            </a:r>
            <a:r>
              <a:rPr lang="vi-VN" sz="1900">
                <a:solidFill>
                  <a:srgbClr val="7030A0"/>
                </a:solidFill>
              </a:rPr>
              <a:t>kì vọng </a:t>
            </a:r>
            <a:r>
              <a:rPr lang="vi-VN" sz="1900">
                <a:solidFill>
                  <a:srgbClr val="000000"/>
                </a:solidFill>
              </a:rPr>
              <a:t>của mọi người.</a:t>
            </a: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87600" y="3234359"/>
            <a:ext cx="6477000" cy="572408"/>
          </a:xfrm>
          <a:prstGeom prst="roundRect">
            <a:avLst>
              <a:gd name="adj" fmla="val 11667"/>
            </a:avLst>
          </a:prstGeom>
          <a:solidFill>
            <a:schemeClr val="accent6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900">
                <a:solidFill>
                  <a:srgbClr val="000000"/>
                </a:solidFill>
              </a:rPr>
              <a:t>Dần dần, anh ấy đã </a:t>
            </a:r>
            <a:r>
              <a:rPr lang="vi-VN" sz="1900">
                <a:solidFill>
                  <a:srgbClr val="7030A0"/>
                </a:solidFill>
              </a:rPr>
              <a:t>thích nghi </a:t>
            </a:r>
            <a:r>
              <a:rPr lang="vi-VN" sz="1900">
                <a:solidFill>
                  <a:srgbClr val="000000"/>
                </a:solidFill>
              </a:rPr>
              <a:t>với điều kiện làm việc mới.</a:t>
            </a: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387600" y="3947160"/>
            <a:ext cx="6477000" cy="952220"/>
          </a:xfrm>
          <a:prstGeom prst="roundRect">
            <a:avLst>
              <a:gd name="adj" fmla="val 11667"/>
            </a:avLst>
          </a:prstGeom>
          <a:solidFill>
            <a:schemeClr val="accent6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900">
                <a:solidFill>
                  <a:srgbClr val="000000"/>
                </a:solidFill>
              </a:rPr>
              <a:t>Hai mươi năm sau khi ra trường, hôm nay bạn bè trong lớp mới có dịp </a:t>
            </a:r>
            <a:r>
              <a:rPr lang="vi-VN" sz="1900">
                <a:solidFill>
                  <a:srgbClr val="7030A0"/>
                </a:solidFill>
              </a:rPr>
              <a:t>hội ngộ </a:t>
            </a:r>
            <a:r>
              <a:rPr lang="vi-VN" sz="1900">
                <a:solidFill>
                  <a:srgbClr val="000000"/>
                </a:solidFill>
              </a:rPr>
              <a:t>đông đủ thế này.</a:t>
            </a:r>
            <a:endParaRPr lang="en-US" sz="190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>
            <a:stCxn id="21" idx="3"/>
            <a:endCxn id="3" idx="1"/>
          </p:cNvCxnSpPr>
          <p:nvPr/>
        </p:nvCxnSpPr>
        <p:spPr>
          <a:xfrm>
            <a:off x="1904999" y="1525244"/>
            <a:ext cx="482601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2" idx="3"/>
            <a:endCxn id="26" idx="1"/>
          </p:cNvCxnSpPr>
          <p:nvPr/>
        </p:nvCxnSpPr>
        <p:spPr>
          <a:xfrm>
            <a:off x="1905000" y="2617857"/>
            <a:ext cx="4826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3" idx="3"/>
            <a:endCxn id="27" idx="1"/>
          </p:cNvCxnSpPr>
          <p:nvPr/>
        </p:nvCxnSpPr>
        <p:spPr>
          <a:xfrm>
            <a:off x="1904999" y="3520563"/>
            <a:ext cx="482601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4" idx="3"/>
            <a:endCxn id="28" idx="1"/>
          </p:cNvCxnSpPr>
          <p:nvPr/>
        </p:nvCxnSpPr>
        <p:spPr>
          <a:xfrm>
            <a:off x="1904999" y="4423270"/>
            <a:ext cx="482601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37378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3" grpId="0" animBg="1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5" y="5316"/>
            <a:ext cx="6857999" cy="51435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392920" y="26802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6895572" y="2577070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57431" y="1036167"/>
            <a:ext cx="4629150" cy="309135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393657" y="2577067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6895572" y="267532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263771" y="949135"/>
            <a:ext cx="147487" cy="324543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6730958" y="949136"/>
            <a:ext cx="142617" cy="324543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2405" y="238192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6264" y="238087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 flipV="1">
            <a:off x="1385195" y="22919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 flipV="1">
            <a:off x="1385195" y="4877440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28678" y="475310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8270" y="475310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678" y="8779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8270" y="8779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74533" y="4463879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10705" y="1266102"/>
            <a:ext cx="352259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2200" b="1" smtClean="0">
                <a:solidFill>
                  <a:srgbClr val="FFFF00"/>
                </a:solidFill>
              </a:rPr>
              <a:t>VÒNG 3: TĂNG TỐC</a:t>
            </a:r>
          </a:p>
          <a:p>
            <a:pPr algn="ctr" defTabSz="914378">
              <a:lnSpc>
                <a:spcPct val="150000"/>
              </a:lnSpc>
            </a:pPr>
            <a:r>
              <a:rPr lang="en-US" sz="2200" b="1" smtClean="0">
                <a:solidFill>
                  <a:srgbClr val="FFFF00"/>
                </a:solidFill>
              </a:rPr>
              <a:t>(40 </a:t>
            </a:r>
            <a:r>
              <a:rPr lang="en-US" sz="2200" b="1">
                <a:solidFill>
                  <a:srgbClr val="FFFF00"/>
                </a:solidFill>
              </a:rPr>
              <a:t>điểm</a:t>
            </a:r>
            <a:r>
              <a:rPr lang="en-US" sz="2200" b="1" smtClean="0">
                <a:solidFill>
                  <a:srgbClr val="FFFF00"/>
                </a:solidFill>
              </a:rPr>
              <a:t>) </a:t>
            </a:r>
          </a:p>
          <a:p>
            <a:pPr algn="just" defTabSz="914378">
              <a:lnSpc>
                <a:spcPct val="150000"/>
              </a:lnSpc>
            </a:pPr>
            <a:r>
              <a:rPr lang="en-US" sz="2200">
                <a:solidFill>
                  <a:prstClr val="white"/>
                </a:solidFill>
              </a:rPr>
              <a:t>Xác định </a:t>
            </a:r>
            <a:r>
              <a:rPr lang="en-US" sz="2200" smtClean="0">
                <a:solidFill>
                  <a:prstClr val="white"/>
                </a:solidFill>
              </a:rPr>
              <a:t>những từ </a:t>
            </a:r>
            <a:r>
              <a:rPr lang="en-US" sz="2200">
                <a:solidFill>
                  <a:prstClr val="white"/>
                </a:solidFill>
              </a:rPr>
              <a:t>in đậm trong </a:t>
            </a:r>
            <a:r>
              <a:rPr lang="en-US" sz="2200" smtClean="0">
                <a:solidFill>
                  <a:prstClr val="white"/>
                </a:solidFill>
              </a:rPr>
              <a:t>các câu </a:t>
            </a:r>
            <a:r>
              <a:rPr lang="en-US" sz="2200">
                <a:solidFill>
                  <a:prstClr val="white"/>
                </a:solidFill>
              </a:rPr>
              <a:t>có yếu tố Hán Việt bị dùng sai.</a:t>
            </a:r>
            <a:endParaRPr lang="vi-VN" sz="2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52475"/>
      </p:ext>
    </p:extLst>
  </p:cSld>
  <p:clrMapOvr>
    <a:masterClrMapping/>
  </p:clrMapOvr>
  <p:transition spd="med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2700"/>
            <a:ext cx="9144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C00000"/>
                </a:solidFill>
              </a:rPr>
              <a:t>Những từ in đậm trong các câu sau có yếu tố Hán Việt bị dùng sai. </a:t>
            </a:r>
            <a:endParaRPr lang="en-US" sz="2000" b="1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C00000"/>
                </a:solidFill>
              </a:rPr>
              <a:t>Hãy </a:t>
            </a:r>
            <a:r>
              <a:rPr lang="en-US" sz="2000" b="1">
                <a:solidFill>
                  <a:srgbClr val="C00000"/>
                </a:solidFill>
              </a:rPr>
              <a:t>tìm hiểu nghĩa của các yếu tố đó để chỉnh sửa.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90500" y="1265034"/>
            <a:ext cx="5715000" cy="1046366"/>
          </a:xfrm>
          <a:prstGeom prst="roundRect">
            <a:avLst>
              <a:gd name="adj" fmla="val 11667"/>
            </a:avLst>
          </a:prstGeom>
          <a:solidFill>
            <a:schemeClr val="accent6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Mỗi tác phẩm văn học là một </a:t>
            </a:r>
            <a:r>
              <a:rPr lang="vi-VN" sz="2000" b="1">
                <a:solidFill>
                  <a:srgbClr val="7030A0"/>
                </a:solidFill>
              </a:rPr>
              <a:t>chính thể</a:t>
            </a:r>
            <a:r>
              <a:rPr lang="vi-VN" sz="2000">
                <a:solidFill>
                  <a:srgbClr val="000000"/>
                </a:solidFill>
              </a:rPr>
              <a:t>, trong đó, các yếu tố có quan hệ với nhau rất chặt chẽ.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0500" y="2903334"/>
            <a:ext cx="5715000" cy="1046366"/>
          </a:xfrm>
          <a:prstGeom prst="roundRect">
            <a:avLst>
              <a:gd name="adj" fmla="val 11667"/>
            </a:avLst>
          </a:prstGeom>
          <a:solidFill>
            <a:schemeClr val="accent6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Trên thế giới có nhiều hình thức tổ chức nhà nước, thể hiện sự đa dạng về </a:t>
            </a:r>
            <a:r>
              <a:rPr lang="vi-VN" sz="2000" b="1">
                <a:solidFill>
                  <a:srgbClr val="002060"/>
                </a:solidFill>
              </a:rPr>
              <a:t>chỉnh thể</a:t>
            </a:r>
            <a:r>
              <a:rPr lang="vi-VN" sz="2000">
                <a:solidFill>
                  <a:srgbClr val="000000"/>
                </a:solidFill>
              </a:rPr>
              <a:t>. 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8400" y="1308887"/>
            <a:ext cx="24765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smtClean="0">
                <a:solidFill>
                  <a:srgbClr val="7030A0"/>
                </a:solidFill>
              </a:rPr>
              <a:t>H</a:t>
            </a:r>
            <a:r>
              <a:rPr lang="vi-VN" sz="2000" smtClean="0">
                <a:solidFill>
                  <a:srgbClr val="7030A0"/>
                </a:solidFill>
              </a:rPr>
              <a:t>ình </a:t>
            </a:r>
            <a:r>
              <a:rPr lang="vi-VN" sz="2000">
                <a:solidFill>
                  <a:srgbClr val="7030A0"/>
                </a:solidFill>
              </a:rPr>
              <a:t>thức tổ chức của một nhà nước. </a:t>
            </a: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34100" y="24511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</a:rPr>
              <a:t>K</a:t>
            </a:r>
            <a:r>
              <a:rPr lang="vi-VN" sz="2000" smtClean="0">
                <a:solidFill>
                  <a:srgbClr val="002060"/>
                </a:solidFill>
              </a:rPr>
              <a:t>hối </a:t>
            </a:r>
            <a:r>
              <a:rPr lang="vi-VN" sz="2000">
                <a:solidFill>
                  <a:srgbClr val="002060"/>
                </a:solidFill>
              </a:rPr>
              <a:t>thống nhất gồm các bộ phận có quan hệ chặt chẽ không thể tách rời của một đối tượng. </a:t>
            </a:r>
            <a:endParaRPr lang="en-US" sz="2000">
              <a:solidFill>
                <a:srgbClr val="00206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70436" y="4465434"/>
            <a:ext cx="6603128" cy="593218"/>
            <a:chOff x="1903383" y="4223698"/>
            <a:chExt cx="6603128" cy="593218"/>
          </a:xfrm>
        </p:grpSpPr>
        <p:pic>
          <p:nvPicPr>
            <p:cNvPr id="34" name="Picture 2" descr="https://cdn-icons-png.flaticon.com/128/981/98122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03384" y="4223699"/>
              <a:ext cx="593216" cy="593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582378" y="4223698"/>
              <a:ext cx="59241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/>
                <a:t>Sửa: </a:t>
              </a:r>
              <a:r>
                <a:rPr lang="en-US" sz="2000" smtClean="0"/>
                <a:t>c</a:t>
              </a:r>
              <a:r>
                <a:rPr lang="vi-VN" sz="2000" smtClean="0"/>
                <a:t>âu </a:t>
              </a:r>
              <a:r>
                <a:rPr lang="vi-VN" sz="2000"/>
                <a:t>a dùng </a:t>
              </a:r>
              <a:r>
                <a:rPr lang="vi-VN" sz="2000" smtClean="0">
                  <a:solidFill>
                    <a:srgbClr val="002060"/>
                  </a:solidFill>
                </a:rPr>
                <a:t>chỉnh </a:t>
              </a:r>
              <a:r>
                <a:rPr lang="vi-VN" sz="2000">
                  <a:solidFill>
                    <a:srgbClr val="002060"/>
                  </a:solidFill>
                </a:rPr>
                <a:t>thể</a:t>
              </a:r>
              <a:r>
                <a:rPr lang="vi-VN" sz="2000"/>
                <a:t>, câu b dùng </a:t>
              </a:r>
              <a:r>
                <a:rPr lang="vi-VN" sz="2000" smtClean="0">
                  <a:solidFill>
                    <a:srgbClr val="7030A0"/>
                  </a:solidFill>
                </a:rPr>
                <a:t>chính th</a:t>
              </a:r>
              <a:r>
                <a:rPr lang="en-US" sz="2000" smtClean="0">
                  <a:solidFill>
                    <a:srgbClr val="7030A0"/>
                  </a:solidFill>
                </a:rPr>
                <a:t>ể</a:t>
              </a:r>
              <a:r>
                <a:rPr lang="en-US" sz="2000" smtClean="0"/>
                <a:t>.</a:t>
              </a:r>
              <a:endParaRPr lang="vi-VN" sz="2000"/>
            </a:p>
          </p:txBody>
        </p:sp>
      </p:grpSp>
      <p:cxnSp>
        <p:nvCxnSpPr>
          <p:cNvPr id="10" name="Elbow Connector 9"/>
          <p:cNvCxnSpPr/>
          <p:nvPr/>
        </p:nvCxnSpPr>
        <p:spPr>
          <a:xfrm rot="16200000" flipH="1">
            <a:off x="6007398" y="-83241"/>
            <a:ext cx="43853" cy="2914650"/>
          </a:xfrm>
          <a:prstGeom prst="bentConnector3">
            <a:avLst>
              <a:gd name="adj1" fmla="val -521287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037136" y="3679825"/>
            <a:ext cx="1130301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8639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 animBg="1"/>
      <p:bldP spid="29" grpId="0" animBg="1"/>
      <p:bldP spid="3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5" y="5316"/>
            <a:ext cx="6857999" cy="51435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392920" y="26802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6895572" y="2577070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57431" y="1036167"/>
            <a:ext cx="4629150" cy="309135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393657" y="2577067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6895572" y="267532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263771" y="949135"/>
            <a:ext cx="147487" cy="324543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6730958" y="949136"/>
            <a:ext cx="142617" cy="324543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2405" y="238192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6264" y="238087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 flipV="1">
            <a:off x="1385195" y="22919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 flipV="1">
            <a:off x="1385195" y="4877440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28678" y="475310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8270" y="475310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678" y="8779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8270" y="8779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74533" y="4463879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52440" y="1266102"/>
            <a:ext cx="322204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2200" b="1" smtClean="0">
                <a:solidFill>
                  <a:srgbClr val="FFFF00"/>
                </a:solidFill>
              </a:rPr>
              <a:t>VÒNG 4: VỀ ĐÍCH</a:t>
            </a:r>
          </a:p>
          <a:p>
            <a:pPr algn="ctr" defTabSz="914378">
              <a:lnSpc>
                <a:spcPct val="150000"/>
              </a:lnSpc>
            </a:pPr>
            <a:r>
              <a:rPr lang="en-US" sz="2200" b="1" smtClean="0">
                <a:solidFill>
                  <a:srgbClr val="FFFF00"/>
                </a:solidFill>
              </a:rPr>
              <a:t>(30 </a:t>
            </a:r>
            <a:r>
              <a:rPr lang="en-US" sz="2200" b="1">
                <a:solidFill>
                  <a:srgbClr val="FFFF00"/>
                </a:solidFill>
              </a:rPr>
              <a:t>điểm</a:t>
            </a:r>
            <a:r>
              <a:rPr lang="en-US" sz="2200" b="1" smtClean="0">
                <a:solidFill>
                  <a:srgbClr val="FFFF00"/>
                </a:solidFill>
              </a:rPr>
              <a:t>) </a:t>
            </a:r>
          </a:p>
          <a:p>
            <a:pPr algn="just" defTabSz="914378">
              <a:lnSpc>
                <a:spcPct val="150000"/>
              </a:lnSpc>
            </a:pPr>
            <a:r>
              <a:rPr lang="en-US" sz="2200" smtClean="0">
                <a:solidFill>
                  <a:prstClr val="white"/>
                </a:solidFill>
              </a:rPr>
              <a:t>Trả lời câu hỏi về nghĩa </a:t>
            </a:r>
            <a:r>
              <a:rPr lang="en-US" sz="2200">
                <a:solidFill>
                  <a:prstClr val="white"/>
                </a:solidFill>
              </a:rPr>
              <a:t>của từ cải biên </a:t>
            </a:r>
            <a:r>
              <a:rPr lang="en-US" sz="2200" smtClean="0">
                <a:solidFill>
                  <a:prstClr val="white"/>
                </a:solidFill>
              </a:rPr>
              <a:t>và nghĩa </a:t>
            </a:r>
            <a:r>
              <a:rPr lang="en-US" sz="2200">
                <a:solidFill>
                  <a:prstClr val="white"/>
                </a:solidFill>
              </a:rPr>
              <a:t>của từ cải </a:t>
            </a:r>
            <a:r>
              <a:rPr lang="en-US" sz="2200" smtClean="0">
                <a:solidFill>
                  <a:prstClr val="white"/>
                </a:solidFill>
              </a:rPr>
              <a:t>biến.</a:t>
            </a:r>
            <a:endParaRPr lang="vi-VN" sz="2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96809"/>
      </p:ext>
    </p:extLst>
  </p:cSld>
  <p:clrMapOvr>
    <a:masterClrMapping/>
  </p:clrMapOvr>
  <p:transition spd="med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348"/>
            <a:ext cx="9144000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/>
              <a:t>THỰC HÀNH TIẾNG VIỆT</a:t>
            </a:r>
            <a:r>
              <a:rPr lang="en-US" sz="4500" b="1" smtClean="0"/>
              <a:t>:</a:t>
            </a:r>
            <a:endParaRPr lang="en-US" sz="4500" b="1"/>
          </a:p>
        </p:txBody>
      </p:sp>
      <p:sp>
        <p:nvSpPr>
          <p:cNvPr id="6" name="TextBox 5"/>
          <p:cNvSpPr txBox="1"/>
          <p:nvPr/>
        </p:nvSpPr>
        <p:spPr>
          <a:xfrm>
            <a:off x="0" y="1623144"/>
            <a:ext cx="9144000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C00000"/>
                </a:solidFill>
              </a:rPr>
              <a:t>MỘT SỐ YẾU TỐ HÁN VIỆT </a:t>
            </a:r>
            <a:endParaRPr lang="en-US" sz="4500" b="1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500" b="1" smtClean="0">
                <a:solidFill>
                  <a:srgbClr val="C00000"/>
                </a:solidFill>
              </a:rPr>
              <a:t>DỄ </a:t>
            </a:r>
            <a:r>
              <a:rPr lang="en-US" sz="4500" b="1">
                <a:solidFill>
                  <a:srgbClr val="C00000"/>
                </a:solidFill>
              </a:rPr>
              <a:t>GÂY NHẦM LẪN </a:t>
            </a:r>
            <a:endParaRPr lang="en-US" sz="4500" b="1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500" b="1" smtClean="0">
                <a:solidFill>
                  <a:srgbClr val="C00000"/>
                </a:solidFill>
              </a:rPr>
              <a:t>VÀ </a:t>
            </a:r>
            <a:r>
              <a:rPr lang="en-US" sz="4500" b="1">
                <a:solidFill>
                  <a:srgbClr val="C00000"/>
                </a:solidFill>
              </a:rPr>
              <a:t>CÁCH PHÂN BIỆT</a:t>
            </a:r>
          </a:p>
        </p:txBody>
      </p:sp>
    </p:spTree>
    <p:extLst>
      <p:ext uri="{BB962C8B-B14F-4D97-AF65-F5344CB8AC3E}">
        <p14:creationId xmlns:p14="http://schemas.microsoft.com/office/powerpoint/2010/main" val="27995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0" y="30383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>
                <a:solidFill>
                  <a:srgbClr val="C00000"/>
                </a:solidFill>
              </a:rPr>
              <a:t>Nghĩa của từ </a:t>
            </a:r>
            <a:r>
              <a:rPr lang="vi-VN" sz="2000" b="1">
                <a:solidFill>
                  <a:srgbClr val="7030A0"/>
                </a:solidFill>
              </a:rPr>
              <a:t>cải biên </a:t>
            </a:r>
            <a:r>
              <a:rPr lang="vi-VN" sz="2000" b="1">
                <a:solidFill>
                  <a:srgbClr val="C00000"/>
                </a:solidFill>
              </a:rPr>
              <a:t>khác với nghĩa của từ </a:t>
            </a:r>
            <a:r>
              <a:rPr lang="vi-VN" sz="2000" b="1">
                <a:solidFill>
                  <a:srgbClr val="002060"/>
                </a:solidFill>
              </a:rPr>
              <a:t>cải biến </a:t>
            </a:r>
            <a:r>
              <a:rPr lang="vi-VN" sz="2000" b="1">
                <a:solidFill>
                  <a:srgbClr val="C00000"/>
                </a:solidFill>
              </a:rPr>
              <a:t>như thế nào? </a:t>
            </a:r>
            <a:endParaRPr lang="en-US" sz="2000" b="1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000" b="1" smtClean="0">
                <a:solidFill>
                  <a:srgbClr val="C00000"/>
                </a:solidFill>
              </a:rPr>
              <a:t>Điều </a:t>
            </a:r>
            <a:r>
              <a:rPr lang="vi-VN" sz="2000" b="1">
                <a:solidFill>
                  <a:srgbClr val="C00000"/>
                </a:solidFill>
              </a:rPr>
              <a:t>gì tạo nên sự khác nhau về nghĩa giữa hai từ đó.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43639" y="1367442"/>
            <a:ext cx="1325506" cy="527330"/>
          </a:xfrm>
          <a:prstGeom prst="roundRect">
            <a:avLst/>
          </a:prstGeom>
          <a:solidFill>
            <a:srgbClr val="FFFFDD"/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 biên</a:t>
            </a: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061029" y="1125160"/>
            <a:ext cx="6716486" cy="1011894"/>
          </a:xfrm>
          <a:prstGeom prst="roundRect">
            <a:avLst>
              <a:gd name="adj" fmla="val 11667"/>
            </a:avLst>
          </a:prstGeom>
          <a:solidFill>
            <a:schemeClr val="accent6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smtClean="0">
                <a:solidFill>
                  <a:srgbClr val="000000"/>
                </a:solidFill>
              </a:rPr>
              <a:t>S</a:t>
            </a:r>
            <a:r>
              <a:rPr lang="vi-VN" sz="2000" smtClean="0">
                <a:solidFill>
                  <a:srgbClr val="000000"/>
                </a:solidFill>
              </a:rPr>
              <a:t>ửa </a:t>
            </a:r>
            <a:r>
              <a:rPr lang="vi-VN" sz="2000">
                <a:solidFill>
                  <a:srgbClr val="000000"/>
                </a:solidFill>
              </a:rPr>
              <a:t>đổi hoặc biên soạn lại cho phù hợp với yêu cầu mới, thường dùng để nói về việc xử lí tác phẩm nghệ thuật cũ.</a:t>
            </a:r>
            <a:endParaRPr lang="en-US" sz="200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>
            <a:stCxn id="68" idx="3"/>
            <a:endCxn id="69" idx="1"/>
          </p:cNvCxnSpPr>
          <p:nvPr/>
        </p:nvCxnSpPr>
        <p:spPr>
          <a:xfrm>
            <a:off x="1669145" y="1631107"/>
            <a:ext cx="391884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343639" y="2578525"/>
            <a:ext cx="1325506" cy="527330"/>
          </a:xfrm>
          <a:prstGeom prst="roundRect">
            <a:avLst/>
          </a:prstGeom>
          <a:solidFill>
            <a:srgbClr val="FFFFDD"/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 biến</a:t>
            </a: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2061029" y="2336243"/>
            <a:ext cx="6716486" cy="1011894"/>
          </a:xfrm>
          <a:prstGeom prst="roundRect">
            <a:avLst>
              <a:gd name="adj" fmla="val 11667"/>
            </a:avLst>
          </a:prstGeom>
          <a:solidFill>
            <a:schemeClr val="accent6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smtClean="0">
                <a:solidFill>
                  <a:srgbClr val="000000"/>
                </a:solidFill>
              </a:rPr>
              <a:t>L</a:t>
            </a:r>
            <a:r>
              <a:rPr lang="vi-VN" sz="2000" smtClean="0">
                <a:solidFill>
                  <a:srgbClr val="000000"/>
                </a:solidFill>
              </a:rPr>
              <a:t>àm </a:t>
            </a:r>
            <a:r>
              <a:rPr lang="vi-VN" sz="2000">
                <a:solidFill>
                  <a:srgbClr val="000000"/>
                </a:solidFill>
              </a:rPr>
              <a:t>cho biến đổi thành khác trước một cách rõ rệt; có thể dùng để nói về nhiều loại đối tượng. </a:t>
            </a:r>
            <a:endParaRPr lang="en-US" sz="2000">
              <a:solidFill>
                <a:srgbClr val="000000"/>
              </a:solidFill>
            </a:endParaRPr>
          </a:p>
        </p:txBody>
      </p:sp>
      <p:cxnSp>
        <p:nvCxnSpPr>
          <p:cNvPr id="74" name="Straight Connector 73"/>
          <p:cNvCxnSpPr>
            <a:stCxn id="72" idx="3"/>
            <a:endCxn id="73" idx="1"/>
          </p:cNvCxnSpPr>
          <p:nvPr/>
        </p:nvCxnSpPr>
        <p:spPr>
          <a:xfrm>
            <a:off x="1669145" y="2842190"/>
            <a:ext cx="391884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1267847" y="3533992"/>
            <a:ext cx="4361881" cy="553998"/>
            <a:chOff x="1161359" y="3721412"/>
            <a:chExt cx="4361881" cy="553998"/>
          </a:xfrm>
        </p:grpSpPr>
        <p:pic>
          <p:nvPicPr>
            <p:cNvPr id="88" name="Google Shape;966;p67"/>
            <p:cNvPicPr preferRelativeResize="0"/>
            <p:nvPr/>
          </p:nvPicPr>
          <p:blipFill rotWithShape="1">
            <a:blip r:embed="rId3">
              <a:alphaModFix/>
            </a:blip>
            <a:srcRect l="7026" r="7077" b="5419"/>
            <a:stretch/>
          </p:blipFill>
          <p:spPr>
            <a:xfrm>
              <a:off x="1161359" y="3786126"/>
              <a:ext cx="418542" cy="4608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TextBox 88"/>
            <p:cNvSpPr txBox="1"/>
            <p:nvPr/>
          </p:nvSpPr>
          <p:spPr>
            <a:xfrm>
              <a:off x="1584462" y="3721412"/>
              <a:ext cx="39387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/>
                <a:t>Y</a:t>
              </a:r>
              <a:r>
                <a:rPr lang="en-US" sz="2000" b="1" smtClean="0"/>
                <a:t>ếu </a:t>
              </a:r>
              <a:r>
                <a:rPr lang="en-US" sz="2000" b="1"/>
                <a:t>tố </a:t>
              </a:r>
              <a:r>
                <a:rPr lang="en-US" sz="2000" b="1" smtClean="0"/>
                <a:t>chung: </a:t>
              </a:r>
              <a:r>
                <a:rPr lang="en-US" sz="2000" i="1"/>
                <a:t>C</a:t>
              </a:r>
              <a:r>
                <a:rPr lang="en-US" sz="2000" i="1" smtClean="0"/>
                <a:t>ải</a:t>
              </a:r>
              <a:r>
                <a:rPr lang="en-US" sz="2000" smtClean="0"/>
                <a:t> </a:t>
              </a:r>
              <a:r>
                <a:rPr lang="en-US" sz="2000"/>
                <a:t>(đổi khác đi</a:t>
              </a:r>
              <a:r>
                <a:rPr lang="en-US" sz="2000" smtClean="0"/>
                <a:t>).</a:t>
              </a:r>
              <a:endParaRPr lang="en-US" sz="2000" i="1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357512" y="4263105"/>
            <a:ext cx="2191996" cy="525567"/>
            <a:chOff x="1161359" y="3721412"/>
            <a:chExt cx="2191996" cy="525567"/>
          </a:xfrm>
        </p:grpSpPr>
        <p:pic>
          <p:nvPicPr>
            <p:cNvPr id="91" name="Google Shape;966;p67"/>
            <p:cNvPicPr preferRelativeResize="0"/>
            <p:nvPr/>
          </p:nvPicPr>
          <p:blipFill rotWithShape="1">
            <a:blip r:embed="rId3">
              <a:alphaModFix/>
            </a:blip>
            <a:srcRect l="7026" r="7077" b="5419"/>
            <a:stretch/>
          </p:blipFill>
          <p:spPr>
            <a:xfrm>
              <a:off x="1161359" y="3786126"/>
              <a:ext cx="418542" cy="4608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TextBox 91"/>
            <p:cNvSpPr txBox="1"/>
            <p:nvPr/>
          </p:nvSpPr>
          <p:spPr>
            <a:xfrm>
              <a:off x="1584463" y="3721412"/>
              <a:ext cx="176889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/>
                <a:t>Yếu </a:t>
              </a:r>
              <a:r>
                <a:rPr lang="en-US" sz="2000" b="1"/>
                <a:t>tố riêng: </a:t>
              </a:r>
              <a:endParaRPr lang="en-US" sz="200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5629728" y="3866612"/>
            <a:ext cx="2619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smtClean="0"/>
              <a:t>Biên</a:t>
            </a:r>
            <a:r>
              <a:rPr lang="en-US" sz="2000" smtClean="0"/>
              <a:t> </a:t>
            </a:r>
            <a:r>
              <a:rPr lang="en-US" sz="2000"/>
              <a:t>(viết, soạn</a:t>
            </a:r>
            <a:r>
              <a:rPr lang="en-US" sz="2000" smtClean="0"/>
              <a:t>).</a:t>
            </a:r>
            <a:endParaRPr lang="en-US" sz="2000"/>
          </a:p>
        </p:txBody>
      </p:sp>
      <p:sp>
        <p:nvSpPr>
          <p:cNvPr id="94" name="TextBox 93"/>
          <p:cNvSpPr txBox="1"/>
          <p:nvPr/>
        </p:nvSpPr>
        <p:spPr>
          <a:xfrm>
            <a:off x="5629728" y="4420610"/>
            <a:ext cx="2619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smtClean="0"/>
              <a:t>Biến</a:t>
            </a:r>
            <a:r>
              <a:rPr lang="en-US" sz="2000" smtClean="0"/>
              <a:t> </a:t>
            </a:r>
            <a:r>
              <a:rPr lang="en-US" sz="2000"/>
              <a:t>(thay đổi, khác</a:t>
            </a:r>
            <a:r>
              <a:rPr lang="en-US" sz="2000" smtClean="0"/>
              <a:t>).</a:t>
            </a:r>
            <a:endParaRPr lang="en-US" sz="2000"/>
          </a:p>
        </p:txBody>
      </p:sp>
      <p:cxnSp>
        <p:nvCxnSpPr>
          <p:cNvPr id="100" name="Straight Connector 99"/>
          <p:cNvCxnSpPr>
            <a:stCxn id="92" idx="3"/>
            <a:endCxn id="93" idx="1"/>
          </p:cNvCxnSpPr>
          <p:nvPr/>
        </p:nvCxnSpPr>
        <p:spPr>
          <a:xfrm flipV="1">
            <a:off x="4549508" y="4143611"/>
            <a:ext cx="1080220" cy="36799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92" idx="3"/>
            <a:endCxn id="94" idx="1"/>
          </p:cNvCxnSpPr>
          <p:nvPr/>
        </p:nvCxnSpPr>
        <p:spPr>
          <a:xfrm>
            <a:off x="4549508" y="4511603"/>
            <a:ext cx="1080220" cy="18600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4839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 animBg="1"/>
      <p:bldP spid="69" grpId="0" animBg="1"/>
      <p:bldP spid="72" grpId="0" animBg="1"/>
      <p:bldP spid="73" grpId="0" animBg="1"/>
      <p:bldP spid="93" grpId="0"/>
      <p:bldP spid="9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9386" y="2502391"/>
            <a:ext cx="6943246" cy="180184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4000" b="1" smtClean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 CÁC EM ĐÃ </a:t>
            </a:r>
          </a:p>
          <a:p>
            <a:pPr algn="ctr" defTabSz="914378">
              <a:lnSpc>
                <a:spcPct val="150000"/>
              </a:lnSpc>
            </a:pPr>
            <a:r>
              <a:rPr lang="en-US" sz="4000" b="1" smtClean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 THÀNH THỬ THÁCH!</a:t>
            </a:r>
            <a:endParaRPr lang="en-US" sz="4000" b="1" dirty="0">
              <a:ln w="9525">
                <a:noFill/>
                <a:prstDash val="solid"/>
              </a:ln>
              <a:solidFill>
                <a:prstClr val="white"/>
              </a:solidFill>
              <a:effectLst>
                <a:glow rad="228600">
                  <a:srgbClr val="4472C4">
                    <a:satMod val="175000"/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14" y="437244"/>
            <a:ext cx="2386589" cy="1793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37887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44"/>
          <p:cNvPicPr preferRelativeResize="0"/>
          <p:nvPr/>
        </p:nvPicPr>
        <p:blipFill rotWithShape="1">
          <a:blip r:embed="rId3">
            <a:alphaModFix/>
          </a:blip>
          <a:srcRect l="12762" r="27346" b="5374"/>
          <a:stretch/>
        </p:blipFill>
        <p:spPr>
          <a:xfrm>
            <a:off x="7491900" y="3755425"/>
            <a:ext cx="1652101" cy="13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4"/>
          <p:cNvPicPr preferRelativeResize="0"/>
          <p:nvPr/>
        </p:nvPicPr>
        <p:blipFill rotWithShape="1">
          <a:blip r:embed="rId4">
            <a:alphaModFix/>
          </a:blip>
          <a:srcRect l="25666" t="50562" r="40106" b="13631"/>
          <a:stretch/>
        </p:blipFill>
        <p:spPr>
          <a:xfrm>
            <a:off x="7356550" y="0"/>
            <a:ext cx="1787448" cy="161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3" name="Google Shape;533;p44"/>
          <p:cNvGrpSpPr/>
          <p:nvPr/>
        </p:nvGrpSpPr>
        <p:grpSpPr>
          <a:xfrm>
            <a:off x="6321700" y="1862283"/>
            <a:ext cx="2340400" cy="1968716"/>
            <a:chOff x="6180344" y="1875361"/>
            <a:chExt cx="2340400" cy="1968716"/>
          </a:xfrm>
        </p:grpSpPr>
        <p:grpSp>
          <p:nvGrpSpPr>
            <p:cNvPr id="534" name="Google Shape;534;p44"/>
            <p:cNvGrpSpPr/>
            <p:nvPr/>
          </p:nvGrpSpPr>
          <p:grpSpPr>
            <a:xfrm>
              <a:off x="6887604" y="1875361"/>
              <a:ext cx="1633140" cy="1147098"/>
              <a:chOff x="6195510" y="2046072"/>
              <a:chExt cx="1961495" cy="1377730"/>
            </a:xfrm>
          </p:grpSpPr>
          <p:sp>
            <p:nvSpPr>
              <p:cNvPr id="535" name="Google Shape;535;p44"/>
              <p:cNvSpPr/>
              <p:nvPr/>
            </p:nvSpPr>
            <p:spPr>
              <a:xfrm>
                <a:off x="6220907" y="2058748"/>
                <a:ext cx="1109189" cy="1100557"/>
              </a:xfrm>
              <a:custGeom>
                <a:avLst/>
                <a:gdLst/>
                <a:ahLst/>
                <a:cxnLst/>
                <a:rect l="l" t="t" r="r" b="b"/>
                <a:pathLst>
                  <a:path w="49090" h="48708" extrusionOk="0">
                    <a:moveTo>
                      <a:pt x="26701" y="0"/>
                    </a:moveTo>
                    <a:cubicBezTo>
                      <a:pt x="25926" y="0"/>
                      <a:pt x="25150" y="35"/>
                      <a:pt x="24378" y="105"/>
                    </a:cubicBezTo>
                    <a:cubicBezTo>
                      <a:pt x="22190" y="348"/>
                      <a:pt x="20184" y="1138"/>
                      <a:pt x="18177" y="1989"/>
                    </a:cubicBezTo>
                    <a:cubicBezTo>
                      <a:pt x="13345" y="11230"/>
                      <a:pt x="9545" y="21017"/>
                      <a:pt x="4378" y="30075"/>
                    </a:cubicBezTo>
                    <a:cubicBezTo>
                      <a:pt x="3071" y="32507"/>
                      <a:pt x="1703" y="34938"/>
                      <a:pt x="548" y="37461"/>
                    </a:cubicBezTo>
                    <a:cubicBezTo>
                      <a:pt x="366" y="37795"/>
                      <a:pt x="183" y="38160"/>
                      <a:pt x="1" y="38525"/>
                    </a:cubicBezTo>
                    <a:cubicBezTo>
                      <a:pt x="2752" y="37648"/>
                      <a:pt x="5751" y="37210"/>
                      <a:pt x="8794" y="37210"/>
                    </a:cubicBezTo>
                    <a:cubicBezTo>
                      <a:pt x="17348" y="37210"/>
                      <a:pt x="26251" y="40670"/>
                      <a:pt x="31004" y="47552"/>
                    </a:cubicBezTo>
                    <a:cubicBezTo>
                      <a:pt x="31096" y="47796"/>
                      <a:pt x="31521" y="48282"/>
                      <a:pt x="31764" y="48707"/>
                    </a:cubicBezTo>
                    <a:cubicBezTo>
                      <a:pt x="32737" y="46549"/>
                      <a:pt x="33710" y="44391"/>
                      <a:pt x="34713" y="42233"/>
                    </a:cubicBezTo>
                    <a:cubicBezTo>
                      <a:pt x="35716" y="39984"/>
                      <a:pt x="36749" y="37704"/>
                      <a:pt x="37752" y="35455"/>
                    </a:cubicBezTo>
                    <a:cubicBezTo>
                      <a:pt x="38786" y="33206"/>
                      <a:pt x="39789" y="30987"/>
                      <a:pt x="40822" y="28738"/>
                    </a:cubicBezTo>
                    <a:cubicBezTo>
                      <a:pt x="41856" y="26458"/>
                      <a:pt x="42889" y="24178"/>
                      <a:pt x="43923" y="21899"/>
                    </a:cubicBezTo>
                    <a:cubicBezTo>
                      <a:pt x="44956" y="19588"/>
                      <a:pt x="45990" y="17309"/>
                      <a:pt x="47023" y="15029"/>
                    </a:cubicBezTo>
                    <a:cubicBezTo>
                      <a:pt x="47509" y="13935"/>
                      <a:pt x="47996" y="12871"/>
                      <a:pt x="48482" y="11807"/>
                    </a:cubicBezTo>
                    <a:cubicBezTo>
                      <a:pt x="48512" y="11777"/>
                      <a:pt x="48543" y="11746"/>
                      <a:pt x="48543" y="11716"/>
                    </a:cubicBezTo>
                    <a:cubicBezTo>
                      <a:pt x="48573" y="11625"/>
                      <a:pt x="48634" y="11564"/>
                      <a:pt x="48664" y="11473"/>
                    </a:cubicBezTo>
                    <a:cubicBezTo>
                      <a:pt x="48695" y="11412"/>
                      <a:pt x="48725" y="11321"/>
                      <a:pt x="48756" y="11260"/>
                    </a:cubicBezTo>
                    <a:cubicBezTo>
                      <a:pt x="48816" y="11078"/>
                      <a:pt x="48908" y="10895"/>
                      <a:pt x="48968" y="10743"/>
                    </a:cubicBezTo>
                    <a:cubicBezTo>
                      <a:pt x="49029" y="10652"/>
                      <a:pt x="49060" y="10591"/>
                      <a:pt x="49090" y="10500"/>
                    </a:cubicBezTo>
                    <a:cubicBezTo>
                      <a:pt x="49029" y="10470"/>
                      <a:pt x="48999" y="10439"/>
                      <a:pt x="48938" y="10409"/>
                    </a:cubicBezTo>
                    <a:cubicBezTo>
                      <a:pt x="45230" y="5789"/>
                      <a:pt x="40032" y="2658"/>
                      <a:pt x="34378" y="1108"/>
                    </a:cubicBezTo>
                    <a:cubicBezTo>
                      <a:pt x="31877" y="383"/>
                      <a:pt x="29286" y="0"/>
                      <a:pt x="26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4"/>
              <p:cNvSpPr/>
              <p:nvPr/>
            </p:nvSpPr>
            <p:spPr>
              <a:xfrm>
                <a:off x="6282049" y="2912410"/>
                <a:ext cx="643528" cy="254442"/>
              </a:xfrm>
              <a:custGeom>
                <a:avLst/>
                <a:gdLst/>
                <a:ahLst/>
                <a:cxnLst/>
                <a:rect l="l" t="t" r="r" b="b"/>
                <a:pathLst>
                  <a:path w="28481" h="11261" extrusionOk="0">
                    <a:moveTo>
                      <a:pt x="6016" y="0"/>
                    </a:moveTo>
                    <a:cubicBezTo>
                      <a:pt x="4509" y="0"/>
                      <a:pt x="3011" y="107"/>
                      <a:pt x="1550" y="318"/>
                    </a:cubicBezTo>
                    <a:cubicBezTo>
                      <a:pt x="1550" y="349"/>
                      <a:pt x="1520" y="379"/>
                      <a:pt x="1489" y="410"/>
                    </a:cubicBezTo>
                    <a:cubicBezTo>
                      <a:pt x="1064" y="896"/>
                      <a:pt x="638" y="1352"/>
                      <a:pt x="243" y="1838"/>
                    </a:cubicBezTo>
                    <a:lnTo>
                      <a:pt x="1398" y="2112"/>
                    </a:lnTo>
                    <a:cubicBezTo>
                      <a:pt x="2006" y="2233"/>
                      <a:pt x="2614" y="2385"/>
                      <a:pt x="3222" y="2537"/>
                    </a:cubicBezTo>
                    <a:cubicBezTo>
                      <a:pt x="4407" y="2811"/>
                      <a:pt x="5562" y="3084"/>
                      <a:pt x="6748" y="3358"/>
                    </a:cubicBezTo>
                    <a:cubicBezTo>
                      <a:pt x="7143" y="3449"/>
                      <a:pt x="7538" y="3540"/>
                      <a:pt x="7903" y="3632"/>
                    </a:cubicBezTo>
                    <a:cubicBezTo>
                      <a:pt x="7964" y="3632"/>
                      <a:pt x="8025" y="3662"/>
                      <a:pt x="8085" y="3692"/>
                    </a:cubicBezTo>
                    <a:cubicBezTo>
                      <a:pt x="8268" y="3723"/>
                      <a:pt x="8420" y="3814"/>
                      <a:pt x="8602" y="3844"/>
                    </a:cubicBezTo>
                    <a:cubicBezTo>
                      <a:pt x="8724" y="3905"/>
                      <a:pt x="8876" y="3935"/>
                      <a:pt x="8997" y="3966"/>
                    </a:cubicBezTo>
                    <a:lnTo>
                      <a:pt x="9028" y="3966"/>
                    </a:lnTo>
                    <a:cubicBezTo>
                      <a:pt x="9028" y="3966"/>
                      <a:pt x="9028" y="3966"/>
                      <a:pt x="9058" y="3996"/>
                    </a:cubicBezTo>
                    <a:lnTo>
                      <a:pt x="9088" y="3996"/>
                    </a:lnTo>
                    <a:cubicBezTo>
                      <a:pt x="9362" y="4087"/>
                      <a:pt x="9635" y="4179"/>
                      <a:pt x="9909" y="4270"/>
                    </a:cubicBezTo>
                    <a:cubicBezTo>
                      <a:pt x="9939" y="4270"/>
                      <a:pt x="9939" y="4300"/>
                      <a:pt x="9970" y="4300"/>
                    </a:cubicBezTo>
                    <a:lnTo>
                      <a:pt x="10031" y="4300"/>
                    </a:lnTo>
                    <a:cubicBezTo>
                      <a:pt x="10031" y="4331"/>
                      <a:pt x="10061" y="4331"/>
                      <a:pt x="10061" y="4331"/>
                    </a:cubicBezTo>
                    <a:cubicBezTo>
                      <a:pt x="10091" y="4331"/>
                      <a:pt x="10091" y="4361"/>
                      <a:pt x="10122" y="4361"/>
                    </a:cubicBezTo>
                    <a:lnTo>
                      <a:pt x="10183" y="4361"/>
                    </a:lnTo>
                    <a:cubicBezTo>
                      <a:pt x="10183" y="4361"/>
                      <a:pt x="10183" y="4361"/>
                      <a:pt x="10183" y="4391"/>
                    </a:cubicBezTo>
                    <a:lnTo>
                      <a:pt x="10213" y="4391"/>
                    </a:lnTo>
                    <a:cubicBezTo>
                      <a:pt x="10395" y="4452"/>
                      <a:pt x="10578" y="4513"/>
                      <a:pt x="10730" y="4574"/>
                    </a:cubicBezTo>
                    <a:cubicBezTo>
                      <a:pt x="10608" y="4574"/>
                      <a:pt x="10487" y="4543"/>
                      <a:pt x="10365" y="4543"/>
                    </a:cubicBezTo>
                    <a:cubicBezTo>
                      <a:pt x="10213" y="4513"/>
                      <a:pt x="10031" y="4483"/>
                      <a:pt x="9879" y="4452"/>
                    </a:cubicBezTo>
                    <a:cubicBezTo>
                      <a:pt x="9727" y="4452"/>
                      <a:pt x="9575" y="4422"/>
                      <a:pt x="9423" y="4391"/>
                    </a:cubicBezTo>
                    <a:cubicBezTo>
                      <a:pt x="9149" y="4361"/>
                      <a:pt x="8876" y="4300"/>
                      <a:pt x="8572" y="4270"/>
                    </a:cubicBezTo>
                    <a:cubicBezTo>
                      <a:pt x="8207" y="4179"/>
                      <a:pt x="7842" y="4118"/>
                      <a:pt x="7477" y="4057"/>
                    </a:cubicBezTo>
                    <a:cubicBezTo>
                      <a:pt x="7325" y="4027"/>
                      <a:pt x="7173" y="3966"/>
                      <a:pt x="7021" y="3935"/>
                    </a:cubicBezTo>
                    <a:cubicBezTo>
                      <a:pt x="6809" y="3905"/>
                      <a:pt x="6626" y="3875"/>
                      <a:pt x="6444" y="3814"/>
                    </a:cubicBezTo>
                    <a:cubicBezTo>
                      <a:pt x="6262" y="3784"/>
                      <a:pt x="6049" y="3723"/>
                      <a:pt x="5866" y="3692"/>
                    </a:cubicBezTo>
                    <a:cubicBezTo>
                      <a:pt x="5775" y="3662"/>
                      <a:pt x="5654" y="3662"/>
                      <a:pt x="5562" y="3632"/>
                    </a:cubicBezTo>
                    <a:cubicBezTo>
                      <a:pt x="5471" y="3601"/>
                      <a:pt x="5380" y="3571"/>
                      <a:pt x="5289" y="3571"/>
                    </a:cubicBezTo>
                    <a:cubicBezTo>
                      <a:pt x="5289" y="3571"/>
                      <a:pt x="5259" y="3571"/>
                      <a:pt x="5259" y="3540"/>
                    </a:cubicBezTo>
                    <a:lnTo>
                      <a:pt x="5107" y="3540"/>
                    </a:lnTo>
                    <a:cubicBezTo>
                      <a:pt x="4255" y="3328"/>
                      <a:pt x="3404" y="3145"/>
                      <a:pt x="2553" y="2932"/>
                    </a:cubicBezTo>
                    <a:cubicBezTo>
                      <a:pt x="2006" y="2811"/>
                      <a:pt x="1489" y="2689"/>
                      <a:pt x="942" y="2568"/>
                    </a:cubicBezTo>
                    <a:cubicBezTo>
                      <a:pt x="608" y="2507"/>
                      <a:pt x="304" y="2416"/>
                      <a:pt x="0" y="2355"/>
                    </a:cubicBezTo>
                    <a:lnTo>
                      <a:pt x="0" y="2355"/>
                    </a:lnTo>
                    <a:cubicBezTo>
                      <a:pt x="0" y="3024"/>
                      <a:pt x="61" y="3723"/>
                      <a:pt x="91" y="4391"/>
                    </a:cubicBezTo>
                    <a:lnTo>
                      <a:pt x="152" y="4847"/>
                    </a:lnTo>
                    <a:cubicBezTo>
                      <a:pt x="2553" y="5394"/>
                      <a:pt x="4924" y="5942"/>
                      <a:pt x="7325" y="6458"/>
                    </a:cubicBezTo>
                    <a:cubicBezTo>
                      <a:pt x="9757" y="7036"/>
                      <a:pt x="12189" y="7583"/>
                      <a:pt x="14620" y="8130"/>
                    </a:cubicBezTo>
                    <a:cubicBezTo>
                      <a:pt x="17022" y="8677"/>
                      <a:pt x="19423" y="9194"/>
                      <a:pt x="21824" y="9741"/>
                    </a:cubicBezTo>
                    <a:lnTo>
                      <a:pt x="28481" y="11261"/>
                    </a:lnTo>
                    <a:cubicBezTo>
                      <a:pt x="27812" y="10167"/>
                      <a:pt x="26748" y="9255"/>
                      <a:pt x="25624" y="8647"/>
                    </a:cubicBezTo>
                    <a:lnTo>
                      <a:pt x="25624" y="8647"/>
                    </a:lnTo>
                    <a:lnTo>
                      <a:pt x="25654" y="8677"/>
                    </a:lnTo>
                    <a:cubicBezTo>
                      <a:pt x="24712" y="8252"/>
                      <a:pt x="23709" y="7917"/>
                      <a:pt x="22736" y="7674"/>
                    </a:cubicBezTo>
                    <a:cubicBezTo>
                      <a:pt x="22736" y="7674"/>
                      <a:pt x="22706" y="7674"/>
                      <a:pt x="22706" y="7644"/>
                    </a:cubicBezTo>
                    <a:cubicBezTo>
                      <a:pt x="21824" y="7461"/>
                      <a:pt x="20943" y="7249"/>
                      <a:pt x="20092" y="7036"/>
                    </a:cubicBezTo>
                    <a:cubicBezTo>
                      <a:pt x="19028" y="6793"/>
                      <a:pt x="17934" y="6549"/>
                      <a:pt x="16870" y="6306"/>
                    </a:cubicBezTo>
                    <a:cubicBezTo>
                      <a:pt x="16870" y="6306"/>
                      <a:pt x="16839" y="6276"/>
                      <a:pt x="16809" y="6276"/>
                    </a:cubicBezTo>
                    <a:cubicBezTo>
                      <a:pt x="16718" y="6246"/>
                      <a:pt x="16596" y="6215"/>
                      <a:pt x="16475" y="6185"/>
                    </a:cubicBezTo>
                    <a:cubicBezTo>
                      <a:pt x="16292" y="6124"/>
                      <a:pt x="16110" y="6063"/>
                      <a:pt x="15927" y="6002"/>
                    </a:cubicBezTo>
                    <a:cubicBezTo>
                      <a:pt x="15745" y="5942"/>
                      <a:pt x="15563" y="5911"/>
                      <a:pt x="15411" y="5850"/>
                    </a:cubicBezTo>
                    <a:cubicBezTo>
                      <a:pt x="15076" y="5729"/>
                      <a:pt x="14742" y="5607"/>
                      <a:pt x="14408" y="5486"/>
                    </a:cubicBezTo>
                    <a:cubicBezTo>
                      <a:pt x="14286" y="5455"/>
                      <a:pt x="14195" y="5394"/>
                      <a:pt x="14073" y="5364"/>
                    </a:cubicBezTo>
                    <a:lnTo>
                      <a:pt x="14073" y="5364"/>
                    </a:lnTo>
                    <a:cubicBezTo>
                      <a:pt x="14256" y="5394"/>
                      <a:pt x="14408" y="5425"/>
                      <a:pt x="14590" y="5455"/>
                    </a:cubicBezTo>
                    <a:cubicBezTo>
                      <a:pt x="15198" y="5577"/>
                      <a:pt x="15806" y="5668"/>
                      <a:pt x="16414" y="5790"/>
                    </a:cubicBezTo>
                    <a:lnTo>
                      <a:pt x="16505" y="5790"/>
                    </a:lnTo>
                    <a:cubicBezTo>
                      <a:pt x="16718" y="5820"/>
                      <a:pt x="16930" y="5881"/>
                      <a:pt x="17143" y="5911"/>
                    </a:cubicBezTo>
                    <a:cubicBezTo>
                      <a:pt x="17356" y="5972"/>
                      <a:pt x="17538" y="6002"/>
                      <a:pt x="17751" y="6063"/>
                    </a:cubicBezTo>
                    <a:cubicBezTo>
                      <a:pt x="18207" y="6154"/>
                      <a:pt x="18663" y="6246"/>
                      <a:pt x="19119" y="6337"/>
                    </a:cubicBezTo>
                    <a:cubicBezTo>
                      <a:pt x="19362" y="6367"/>
                      <a:pt x="19605" y="6398"/>
                      <a:pt x="19848" y="6458"/>
                    </a:cubicBezTo>
                    <a:cubicBezTo>
                      <a:pt x="19970" y="6458"/>
                      <a:pt x="20092" y="6489"/>
                      <a:pt x="20213" y="6489"/>
                    </a:cubicBezTo>
                    <a:cubicBezTo>
                      <a:pt x="20548" y="6580"/>
                      <a:pt x="20882" y="6641"/>
                      <a:pt x="21216" y="6732"/>
                    </a:cubicBezTo>
                    <a:cubicBezTo>
                      <a:pt x="21733" y="6853"/>
                      <a:pt x="22250" y="6945"/>
                      <a:pt x="22766" y="7066"/>
                    </a:cubicBezTo>
                    <a:cubicBezTo>
                      <a:pt x="22797" y="7097"/>
                      <a:pt x="22827" y="7097"/>
                      <a:pt x="22858" y="7097"/>
                    </a:cubicBezTo>
                    <a:cubicBezTo>
                      <a:pt x="22918" y="7127"/>
                      <a:pt x="23010" y="7127"/>
                      <a:pt x="23070" y="7157"/>
                    </a:cubicBezTo>
                    <a:cubicBezTo>
                      <a:pt x="24377" y="7492"/>
                      <a:pt x="25654" y="7948"/>
                      <a:pt x="26748" y="8677"/>
                    </a:cubicBezTo>
                    <a:cubicBezTo>
                      <a:pt x="26718" y="8647"/>
                      <a:pt x="26687" y="8586"/>
                      <a:pt x="26627" y="8556"/>
                    </a:cubicBezTo>
                    <a:cubicBezTo>
                      <a:pt x="26627" y="8556"/>
                      <a:pt x="26627" y="8525"/>
                      <a:pt x="26627" y="8525"/>
                    </a:cubicBezTo>
                    <a:cubicBezTo>
                      <a:pt x="26627" y="8525"/>
                      <a:pt x="26596" y="8495"/>
                      <a:pt x="26596" y="8495"/>
                    </a:cubicBezTo>
                    <a:cubicBezTo>
                      <a:pt x="26566" y="8434"/>
                      <a:pt x="26505" y="8373"/>
                      <a:pt x="26475" y="8343"/>
                    </a:cubicBezTo>
                    <a:cubicBezTo>
                      <a:pt x="26384" y="8221"/>
                      <a:pt x="26292" y="8130"/>
                      <a:pt x="26171" y="8008"/>
                    </a:cubicBezTo>
                    <a:cubicBezTo>
                      <a:pt x="26140" y="7948"/>
                      <a:pt x="26080" y="7887"/>
                      <a:pt x="26019" y="7826"/>
                    </a:cubicBezTo>
                    <a:cubicBezTo>
                      <a:pt x="25988" y="7796"/>
                      <a:pt x="25958" y="7765"/>
                      <a:pt x="25928" y="7765"/>
                    </a:cubicBezTo>
                    <a:cubicBezTo>
                      <a:pt x="21007" y="2542"/>
                      <a:pt x="13385" y="0"/>
                      <a:pt x="60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4"/>
              <p:cNvSpPr/>
              <p:nvPr/>
            </p:nvSpPr>
            <p:spPr>
              <a:xfrm>
                <a:off x="6953030" y="2229724"/>
                <a:ext cx="1157949" cy="1094411"/>
              </a:xfrm>
              <a:custGeom>
                <a:avLst/>
                <a:gdLst/>
                <a:ahLst/>
                <a:cxnLst/>
                <a:rect l="l" t="t" r="r" b="b"/>
                <a:pathLst>
                  <a:path w="51248" h="48436" extrusionOk="0">
                    <a:moveTo>
                      <a:pt x="29981" y="0"/>
                    </a:moveTo>
                    <a:cubicBezTo>
                      <a:pt x="26032" y="0"/>
                      <a:pt x="22203" y="727"/>
                      <a:pt x="18998" y="2234"/>
                    </a:cubicBezTo>
                    <a:cubicBezTo>
                      <a:pt x="18390" y="2538"/>
                      <a:pt x="17782" y="2842"/>
                      <a:pt x="17174" y="3176"/>
                    </a:cubicBezTo>
                    <a:cubicBezTo>
                      <a:pt x="16262" y="5243"/>
                      <a:pt x="15320" y="7310"/>
                      <a:pt x="14378" y="9377"/>
                    </a:cubicBezTo>
                    <a:cubicBezTo>
                      <a:pt x="13344" y="11657"/>
                      <a:pt x="12311" y="13936"/>
                      <a:pt x="11277" y="16216"/>
                    </a:cubicBezTo>
                    <a:lnTo>
                      <a:pt x="8177" y="23085"/>
                    </a:lnTo>
                    <a:cubicBezTo>
                      <a:pt x="7144" y="25365"/>
                      <a:pt x="6110" y="27645"/>
                      <a:pt x="5077" y="29924"/>
                    </a:cubicBezTo>
                    <a:cubicBezTo>
                      <a:pt x="4074" y="32143"/>
                      <a:pt x="3071" y="34362"/>
                      <a:pt x="2037" y="36612"/>
                    </a:cubicBezTo>
                    <a:cubicBezTo>
                      <a:pt x="1368" y="38101"/>
                      <a:pt x="700" y="39590"/>
                      <a:pt x="1" y="41110"/>
                    </a:cubicBezTo>
                    <a:cubicBezTo>
                      <a:pt x="31" y="41110"/>
                      <a:pt x="61" y="41080"/>
                      <a:pt x="92" y="41080"/>
                    </a:cubicBezTo>
                    <a:cubicBezTo>
                      <a:pt x="2673" y="40025"/>
                      <a:pt x="5343" y="39598"/>
                      <a:pt x="8034" y="39598"/>
                    </a:cubicBezTo>
                    <a:cubicBezTo>
                      <a:pt x="13332" y="39598"/>
                      <a:pt x="18711" y="41251"/>
                      <a:pt x="23649" y="43025"/>
                    </a:cubicBezTo>
                    <a:cubicBezTo>
                      <a:pt x="27083" y="44332"/>
                      <a:pt x="30366" y="46065"/>
                      <a:pt x="33497" y="48040"/>
                    </a:cubicBezTo>
                    <a:cubicBezTo>
                      <a:pt x="33679" y="48162"/>
                      <a:pt x="33861" y="48314"/>
                      <a:pt x="34074" y="48435"/>
                    </a:cubicBezTo>
                    <a:cubicBezTo>
                      <a:pt x="34317" y="47979"/>
                      <a:pt x="34561" y="47524"/>
                      <a:pt x="34591" y="47341"/>
                    </a:cubicBezTo>
                    <a:cubicBezTo>
                      <a:pt x="35320" y="45578"/>
                      <a:pt x="36050" y="43785"/>
                      <a:pt x="36840" y="42022"/>
                    </a:cubicBezTo>
                    <a:cubicBezTo>
                      <a:pt x="38877" y="36551"/>
                      <a:pt x="41065" y="31140"/>
                      <a:pt x="43679" y="25912"/>
                    </a:cubicBezTo>
                    <a:cubicBezTo>
                      <a:pt x="46354" y="20168"/>
                      <a:pt x="48877" y="14362"/>
                      <a:pt x="51248" y="8496"/>
                    </a:cubicBezTo>
                    <a:cubicBezTo>
                      <a:pt x="46466" y="2981"/>
                      <a:pt x="37979" y="0"/>
                      <a:pt x="299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44"/>
              <p:cNvSpPr/>
              <p:nvPr/>
            </p:nvSpPr>
            <p:spPr>
              <a:xfrm>
                <a:off x="6964011" y="3137388"/>
                <a:ext cx="721842" cy="212167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9390" extrusionOk="0">
                    <a:moveTo>
                      <a:pt x="7573" y="0"/>
                    </a:moveTo>
                    <a:cubicBezTo>
                      <a:pt x="6526" y="0"/>
                      <a:pt x="5480" y="66"/>
                      <a:pt x="4439" y="210"/>
                    </a:cubicBezTo>
                    <a:cubicBezTo>
                      <a:pt x="4834" y="240"/>
                      <a:pt x="5259" y="301"/>
                      <a:pt x="5655" y="362"/>
                    </a:cubicBezTo>
                    <a:lnTo>
                      <a:pt x="5807" y="362"/>
                    </a:lnTo>
                    <a:cubicBezTo>
                      <a:pt x="5867" y="392"/>
                      <a:pt x="5959" y="392"/>
                      <a:pt x="6050" y="422"/>
                    </a:cubicBezTo>
                    <a:cubicBezTo>
                      <a:pt x="6080" y="422"/>
                      <a:pt x="6080" y="422"/>
                      <a:pt x="6111" y="453"/>
                    </a:cubicBezTo>
                    <a:cubicBezTo>
                      <a:pt x="8208" y="939"/>
                      <a:pt x="10305" y="1456"/>
                      <a:pt x="12402" y="1973"/>
                    </a:cubicBezTo>
                    <a:lnTo>
                      <a:pt x="12433" y="1973"/>
                    </a:lnTo>
                    <a:cubicBezTo>
                      <a:pt x="12463" y="1973"/>
                      <a:pt x="12494" y="2003"/>
                      <a:pt x="12524" y="2003"/>
                    </a:cubicBezTo>
                    <a:cubicBezTo>
                      <a:pt x="12646" y="2033"/>
                      <a:pt x="12767" y="2094"/>
                      <a:pt x="12889" y="2124"/>
                    </a:cubicBezTo>
                    <a:cubicBezTo>
                      <a:pt x="13010" y="2155"/>
                      <a:pt x="13132" y="2185"/>
                      <a:pt x="13254" y="2216"/>
                    </a:cubicBezTo>
                    <a:cubicBezTo>
                      <a:pt x="13375" y="2246"/>
                      <a:pt x="13466" y="2276"/>
                      <a:pt x="13588" y="2307"/>
                    </a:cubicBezTo>
                    <a:cubicBezTo>
                      <a:pt x="13801" y="2398"/>
                      <a:pt x="14044" y="2459"/>
                      <a:pt x="14257" y="2520"/>
                    </a:cubicBezTo>
                    <a:cubicBezTo>
                      <a:pt x="14409" y="2580"/>
                      <a:pt x="14561" y="2672"/>
                      <a:pt x="14713" y="2702"/>
                    </a:cubicBezTo>
                    <a:cubicBezTo>
                      <a:pt x="14895" y="2763"/>
                      <a:pt x="15077" y="2824"/>
                      <a:pt x="15260" y="2915"/>
                    </a:cubicBezTo>
                    <a:cubicBezTo>
                      <a:pt x="15381" y="2945"/>
                      <a:pt x="15503" y="3006"/>
                      <a:pt x="15624" y="3067"/>
                    </a:cubicBezTo>
                    <a:cubicBezTo>
                      <a:pt x="15503" y="3036"/>
                      <a:pt x="15412" y="3036"/>
                      <a:pt x="15290" y="3006"/>
                    </a:cubicBezTo>
                    <a:cubicBezTo>
                      <a:pt x="15199" y="3006"/>
                      <a:pt x="15138" y="2976"/>
                      <a:pt x="15047" y="2976"/>
                    </a:cubicBezTo>
                    <a:cubicBezTo>
                      <a:pt x="14956" y="2976"/>
                      <a:pt x="14864" y="2976"/>
                      <a:pt x="14773" y="2945"/>
                    </a:cubicBezTo>
                    <a:lnTo>
                      <a:pt x="14561" y="2915"/>
                    </a:lnTo>
                    <a:cubicBezTo>
                      <a:pt x="14378" y="2854"/>
                      <a:pt x="14226" y="2824"/>
                      <a:pt x="14044" y="2824"/>
                    </a:cubicBezTo>
                    <a:cubicBezTo>
                      <a:pt x="13892" y="2793"/>
                      <a:pt x="13709" y="2763"/>
                      <a:pt x="13557" y="2732"/>
                    </a:cubicBezTo>
                    <a:lnTo>
                      <a:pt x="13588" y="2732"/>
                    </a:lnTo>
                    <a:cubicBezTo>
                      <a:pt x="13284" y="2702"/>
                      <a:pt x="12980" y="2641"/>
                      <a:pt x="12706" y="2580"/>
                    </a:cubicBezTo>
                    <a:cubicBezTo>
                      <a:pt x="12494" y="2550"/>
                      <a:pt x="12281" y="2489"/>
                      <a:pt x="12098" y="2459"/>
                    </a:cubicBezTo>
                    <a:cubicBezTo>
                      <a:pt x="11916" y="2428"/>
                      <a:pt x="11734" y="2368"/>
                      <a:pt x="11551" y="2337"/>
                    </a:cubicBezTo>
                    <a:cubicBezTo>
                      <a:pt x="10700" y="2124"/>
                      <a:pt x="9849" y="1942"/>
                      <a:pt x="8968" y="1729"/>
                    </a:cubicBezTo>
                    <a:cubicBezTo>
                      <a:pt x="7995" y="1486"/>
                      <a:pt x="6992" y="1243"/>
                      <a:pt x="6019" y="1000"/>
                    </a:cubicBezTo>
                    <a:cubicBezTo>
                      <a:pt x="5776" y="1000"/>
                      <a:pt x="5472" y="878"/>
                      <a:pt x="5259" y="878"/>
                    </a:cubicBezTo>
                    <a:cubicBezTo>
                      <a:pt x="4560" y="726"/>
                      <a:pt x="3740" y="787"/>
                      <a:pt x="3041" y="757"/>
                    </a:cubicBezTo>
                    <a:cubicBezTo>
                      <a:pt x="1977" y="848"/>
                      <a:pt x="943" y="1152"/>
                      <a:pt x="1" y="1608"/>
                    </a:cubicBezTo>
                    <a:cubicBezTo>
                      <a:pt x="761" y="1790"/>
                      <a:pt x="1490" y="1973"/>
                      <a:pt x="2250" y="2155"/>
                    </a:cubicBezTo>
                    <a:cubicBezTo>
                      <a:pt x="3466" y="2459"/>
                      <a:pt x="4682" y="2763"/>
                      <a:pt x="5898" y="3067"/>
                    </a:cubicBezTo>
                    <a:lnTo>
                      <a:pt x="13041" y="4799"/>
                    </a:lnTo>
                    <a:cubicBezTo>
                      <a:pt x="15412" y="5377"/>
                      <a:pt x="17782" y="5954"/>
                      <a:pt x="20153" y="6532"/>
                    </a:cubicBezTo>
                    <a:cubicBezTo>
                      <a:pt x="22555" y="7140"/>
                      <a:pt x="24956" y="7717"/>
                      <a:pt x="27327" y="8295"/>
                    </a:cubicBezTo>
                    <a:cubicBezTo>
                      <a:pt x="28816" y="8660"/>
                      <a:pt x="30306" y="9024"/>
                      <a:pt x="31764" y="9389"/>
                    </a:cubicBezTo>
                    <a:cubicBezTo>
                      <a:pt x="31825" y="8872"/>
                      <a:pt x="31886" y="8386"/>
                      <a:pt x="31947" y="7869"/>
                    </a:cubicBezTo>
                    <a:cubicBezTo>
                      <a:pt x="31369" y="7535"/>
                      <a:pt x="30761" y="7170"/>
                      <a:pt x="30184" y="6836"/>
                    </a:cubicBezTo>
                    <a:lnTo>
                      <a:pt x="30154" y="6836"/>
                    </a:lnTo>
                    <a:cubicBezTo>
                      <a:pt x="28391" y="6410"/>
                      <a:pt x="26658" y="5985"/>
                      <a:pt x="24895" y="5559"/>
                    </a:cubicBezTo>
                    <a:cubicBezTo>
                      <a:pt x="24713" y="5498"/>
                      <a:pt x="24530" y="5468"/>
                      <a:pt x="24348" y="5407"/>
                    </a:cubicBezTo>
                    <a:cubicBezTo>
                      <a:pt x="23983" y="5286"/>
                      <a:pt x="23588" y="5164"/>
                      <a:pt x="23223" y="5073"/>
                    </a:cubicBezTo>
                    <a:cubicBezTo>
                      <a:pt x="23041" y="5012"/>
                      <a:pt x="22859" y="4951"/>
                      <a:pt x="22646" y="4921"/>
                    </a:cubicBezTo>
                    <a:cubicBezTo>
                      <a:pt x="22494" y="4860"/>
                      <a:pt x="22311" y="4830"/>
                      <a:pt x="22159" y="4799"/>
                    </a:cubicBezTo>
                    <a:cubicBezTo>
                      <a:pt x="21825" y="4678"/>
                      <a:pt x="21491" y="4587"/>
                      <a:pt x="21187" y="4465"/>
                    </a:cubicBezTo>
                    <a:cubicBezTo>
                      <a:pt x="20852" y="4374"/>
                      <a:pt x="20548" y="4252"/>
                      <a:pt x="20214" y="4131"/>
                    </a:cubicBezTo>
                    <a:cubicBezTo>
                      <a:pt x="20001" y="4070"/>
                      <a:pt x="19789" y="3979"/>
                      <a:pt x="19576" y="3887"/>
                    </a:cubicBezTo>
                    <a:cubicBezTo>
                      <a:pt x="19485" y="3857"/>
                      <a:pt x="19393" y="3827"/>
                      <a:pt x="19302" y="3796"/>
                    </a:cubicBezTo>
                    <a:cubicBezTo>
                      <a:pt x="19424" y="3796"/>
                      <a:pt x="19515" y="3796"/>
                      <a:pt x="19637" y="3827"/>
                    </a:cubicBezTo>
                    <a:cubicBezTo>
                      <a:pt x="19819" y="3857"/>
                      <a:pt x="19971" y="3887"/>
                      <a:pt x="20153" y="3918"/>
                    </a:cubicBezTo>
                    <a:cubicBezTo>
                      <a:pt x="20457" y="3979"/>
                      <a:pt x="20761" y="4039"/>
                      <a:pt x="21065" y="4100"/>
                    </a:cubicBezTo>
                    <a:cubicBezTo>
                      <a:pt x="21248" y="4161"/>
                      <a:pt x="21430" y="4191"/>
                      <a:pt x="21612" y="4222"/>
                    </a:cubicBezTo>
                    <a:cubicBezTo>
                      <a:pt x="21795" y="4252"/>
                      <a:pt x="21947" y="4283"/>
                      <a:pt x="22129" y="4313"/>
                    </a:cubicBezTo>
                    <a:cubicBezTo>
                      <a:pt x="22220" y="4343"/>
                      <a:pt x="22311" y="4343"/>
                      <a:pt x="22403" y="4374"/>
                    </a:cubicBezTo>
                    <a:cubicBezTo>
                      <a:pt x="23831" y="4739"/>
                      <a:pt x="25290" y="5073"/>
                      <a:pt x="26719" y="5407"/>
                    </a:cubicBezTo>
                    <a:cubicBezTo>
                      <a:pt x="27205" y="5529"/>
                      <a:pt x="27691" y="5650"/>
                      <a:pt x="28178" y="5772"/>
                    </a:cubicBezTo>
                    <a:cubicBezTo>
                      <a:pt x="24804" y="4039"/>
                      <a:pt x="21308" y="2611"/>
                      <a:pt x="17630" y="1638"/>
                    </a:cubicBezTo>
                    <a:cubicBezTo>
                      <a:pt x="14357" y="686"/>
                      <a:pt x="10959" y="0"/>
                      <a:pt x="7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44"/>
              <p:cNvSpPr/>
              <p:nvPr/>
            </p:nvSpPr>
            <p:spPr>
              <a:xfrm>
                <a:off x="7417990" y="2318026"/>
                <a:ext cx="600959" cy="157532"/>
              </a:xfrm>
              <a:custGeom>
                <a:avLst/>
                <a:gdLst/>
                <a:ahLst/>
                <a:cxnLst/>
                <a:rect l="l" t="t" r="r" b="b"/>
                <a:pathLst>
                  <a:path w="26597" h="6972" extrusionOk="0">
                    <a:moveTo>
                      <a:pt x="7788" y="1"/>
                    </a:moveTo>
                    <a:cubicBezTo>
                      <a:pt x="5509" y="1"/>
                      <a:pt x="3237" y="306"/>
                      <a:pt x="1034" y="971"/>
                    </a:cubicBezTo>
                    <a:cubicBezTo>
                      <a:pt x="760" y="1062"/>
                      <a:pt x="487" y="1123"/>
                      <a:pt x="213" y="1244"/>
                    </a:cubicBezTo>
                    <a:cubicBezTo>
                      <a:pt x="92" y="1305"/>
                      <a:pt x="1" y="1457"/>
                      <a:pt x="61" y="1609"/>
                    </a:cubicBezTo>
                    <a:cubicBezTo>
                      <a:pt x="117" y="1735"/>
                      <a:pt x="212" y="1777"/>
                      <a:pt x="315" y="1777"/>
                    </a:cubicBezTo>
                    <a:cubicBezTo>
                      <a:pt x="437" y="1777"/>
                      <a:pt x="571" y="1719"/>
                      <a:pt x="669" y="1670"/>
                    </a:cubicBezTo>
                    <a:cubicBezTo>
                      <a:pt x="2987" y="916"/>
                      <a:pt x="5382" y="571"/>
                      <a:pt x="7783" y="571"/>
                    </a:cubicBezTo>
                    <a:cubicBezTo>
                      <a:pt x="14293" y="571"/>
                      <a:pt x="20845" y="3109"/>
                      <a:pt x="26019" y="6928"/>
                    </a:cubicBezTo>
                    <a:cubicBezTo>
                      <a:pt x="26060" y="6958"/>
                      <a:pt x="26107" y="6972"/>
                      <a:pt x="26155" y="6972"/>
                    </a:cubicBezTo>
                    <a:cubicBezTo>
                      <a:pt x="26252" y="6972"/>
                      <a:pt x="26354" y="6918"/>
                      <a:pt x="26414" y="6837"/>
                    </a:cubicBezTo>
                    <a:cubicBezTo>
                      <a:pt x="26597" y="6411"/>
                      <a:pt x="25746" y="6168"/>
                      <a:pt x="25503" y="5864"/>
                    </a:cubicBezTo>
                    <a:cubicBezTo>
                      <a:pt x="20397" y="2319"/>
                      <a:pt x="14064" y="1"/>
                      <a:pt x="7788" y="1"/>
                    </a:cubicBezTo>
                    <a:close/>
                  </a:path>
                </a:pathLst>
              </a:custGeom>
              <a:solidFill>
                <a:srgbClr val="865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44"/>
              <p:cNvSpPr/>
              <p:nvPr/>
            </p:nvSpPr>
            <p:spPr>
              <a:xfrm>
                <a:off x="7368552" y="2457188"/>
                <a:ext cx="594768" cy="165056"/>
              </a:xfrm>
              <a:custGeom>
                <a:avLst/>
                <a:gdLst/>
                <a:ahLst/>
                <a:cxnLst/>
                <a:rect l="l" t="t" r="r" b="b"/>
                <a:pathLst>
                  <a:path w="26323" h="7305" extrusionOk="0">
                    <a:moveTo>
                      <a:pt x="7014" y="1"/>
                    </a:moveTo>
                    <a:cubicBezTo>
                      <a:pt x="4785" y="1"/>
                      <a:pt x="2629" y="305"/>
                      <a:pt x="669" y="982"/>
                    </a:cubicBezTo>
                    <a:cubicBezTo>
                      <a:pt x="395" y="1043"/>
                      <a:pt x="0" y="1195"/>
                      <a:pt x="213" y="1529"/>
                    </a:cubicBezTo>
                    <a:cubicBezTo>
                      <a:pt x="294" y="1602"/>
                      <a:pt x="388" y="1630"/>
                      <a:pt x="490" y="1630"/>
                    </a:cubicBezTo>
                    <a:cubicBezTo>
                      <a:pt x="770" y="1630"/>
                      <a:pt x="1109" y="1422"/>
                      <a:pt x="1398" y="1377"/>
                    </a:cubicBezTo>
                    <a:cubicBezTo>
                      <a:pt x="3084" y="831"/>
                      <a:pt x="4982" y="582"/>
                      <a:pt x="6975" y="582"/>
                    </a:cubicBezTo>
                    <a:cubicBezTo>
                      <a:pt x="13645" y="582"/>
                      <a:pt x="21383" y="3375"/>
                      <a:pt x="25806" y="7213"/>
                    </a:cubicBezTo>
                    <a:cubicBezTo>
                      <a:pt x="25867" y="7274"/>
                      <a:pt x="25943" y="7304"/>
                      <a:pt x="26015" y="7304"/>
                    </a:cubicBezTo>
                    <a:cubicBezTo>
                      <a:pt x="26087" y="7304"/>
                      <a:pt x="26156" y="7274"/>
                      <a:pt x="26201" y="7213"/>
                    </a:cubicBezTo>
                    <a:cubicBezTo>
                      <a:pt x="26323" y="7122"/>
                      <a:pt x="26323" y="6909"/>
                      <a:pt x="26201" y="6818"/>
                    </a:cubicBezTo>
                    <a:cubicBezTo>
                      <a:pt x="25836" y="6483"/>
                      <a:pt x="25472" y="6149"/>
                      <a:pt x="25077" y="5845"/>
                    </a:cubicBezTo>
                    <a:cubicBezTo>
                      <a:pt x="20369" y="2489"/>
                      <a:pt x="13392" y="1"/>
                      <a:pt x="7014" y="1"/>
                    </a:cubicBezTo>
                    <a:close/>
                  </a:path>
                </a:pathLst>
              </a:custGeom>
              <a:solidFill>
                <a:srgbClr val="865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44"/>
              <p:cNvSpPr/>
              <p:nvPr/>
            </p:nvSpPr>
            <p:spPr>
              <a:xfrm>
                <a:off x="7298078" y="2604056"/>
                <a:ext cx="587832" cy="143297"/>
              </a:xfrm>
              <a:custGeom>
                <a:avLst/>
                <a:gdLst/>
                <a:ahLst/>
                <a:cxnLst/>
                <a:rect l="l" t="t" r="r" b="b"/>
                <a:pathLst>
                  <a:path w="26016" h="6342" extrusionOk="0">
                    <a:moveTo>
                      <a:pt x="6604" y="0"/>
                    </a:moveTo>
                    <a:cubicBezTo>
                      <a:pt x="4619" y="0"/>
                      <a:pt x="2644" y="233"/>
                      <a:pt x="718" y="835"/>
                    </a:cubicBezTo>
                    <a:cubicBezTo>
                      <a:pt x="566" y="865"/>
                      <a:pt x="383" y="895"/>
                      <a:pt x="262" y="1017"/>
                    </a:cubicBezTo>
                    <a:cubicBezTo>
                      <a:pt x="1" y="1231"/>
                      <a:pt x="203" y="1518"/>
                      <a:pt x="449" y="1518"/>
                    </a:cubicBezTo>
                    <a:cubicBezTo>
                      <a:pt x="518" y="1518"/>
                      <a:pt x="590" y="1496"/>
                      <a:pt x="657" y="1442"/>
                    </a:cubicBezTo>
                    <a:cubicBezTo>
                      <a:pt x="2597" y="819"/>
                      <a:pt x="4585" y="580"/>
                      <a:pt x="6584" y="580"/>
                    </a:cubicBezTo>
                    <a:cubicBezTo>
                      <a:pt x="8094" y="580"/>
                      <a:pt x="9609" y="716"/>
                      <a:pt x="11113" y="926"/>
                    </a:cubicBezTo>
                    <a:cubicBezTo>
                      <a:pt x="16250" y="1473"/>
                      <a:pt x="21265" y="3145"/>
                      <a:pt x="25430" y="6275"/>
                    </a:cubicBezTo>
                    <a:cubicBezTo>
                      <a:pt x="25488" y="6322"/>
                      <a:pt x="25547" y="6342"/>
                      <a:pt x="25603" y="6342"/>
                    </a:cubicBezTo>
                    <a:cubicBezTo>
                      <a:pt x="25839" y="6342"/>
                      <a:pt x="26015" y="5991"/>
                      <a:pt x="25794" y="5819"/>
                    </a:cubicBezTo>
                    <a:cubicBezTo>
                      <a:pt x="21569" y="2628"/>
                      <a:pt x="16402" y="895"/>
                      <a:pt x="11174" y="348"/>
                    </a:cubicBezTo>
                    <a:cubicBezTo>
                      <a:pt x="9656" y="137"/>
                      <a:pt x="8127" y="0"/>
                      <a:pt x="6604" y="0"/>
                    </a:cubicBezTo>
                    <a:close/>
                  </a:path>
                </a:pathLst>
              </a:custGeom>
              <a:solidFill>
                <a:srgbClr val="865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44"/>
              <p:cNvSpPr/>
              <p:nvPr/>
            </p:nvSpPr>
            <p:spPr>
              <a:xfrm>
                <a:off x="7238043" y="2738948"/>
                <a:ext cx="590046" cy="163633"/>
              </a:xfrm>
              <a:custGeom>
                <a:avLst/>
                <a:gdLst/>
                <a:ahLst/>
                <a:cxnLst/>
                <a:rect l="l" t="t" r="r" b="b"/>
                <a:pathLst>
                  <a:path w="26114" h="7242" extrusionOk="0">
                    <a:moveTo>
                      <a:pt x="6958" y="0"/>
                    </a:moveTo>
                    <a:cubicBezTo>
                      <a:pt x="4824" y="0"/>
                      <a:pt x="2691" y="233"/>
                      <a:pt x="670" y="913"/>
                    </a:cubicBezTo>
                    <a:cubicBezTo>
                      <a:pt x="396" y="974"/>
                      <a:pt x="1" y="1187"/>
                      <a:pt x="214" y="1491"/>
                    </a:cubicBezTo>
                    <a:cubicBezTo>
                      <a:pt x="277" y="1575"/>
                      <a:pt x="347" y="1605"/>
                      <a:pt x="422" y="1605"/>
                    </a:cubicBezTo>
                    <a:cubicBezTo>
                      <a:pt x="561" y="1605"/>
                      <a:pt x="713" y="1500"/>
                      <a:pt x="852" y="1460"/>
                    </a:cubicBezTo>
                    <a:cubicBezTo>
                      <a:pt x="2825" y="759"/>
                      <a:pt x="4941" y="579"/>
                      <a:pt x="7051" y="579"/>
                    </a:cubicBezTo>
                    <a:cubicBezTo>
                      <a:pt x="7866" y="579"/>
                      <a:pt x="8680" y="606"/>
                      <a:pt x="9484" y="640"/>
                    </a:cubicBezTo>
                    <a:cubicBezTo>
                      <a:pt x="11460" y="731"/>
                      <a:pt x="13284" y="1491"/>
                      <a:pt x="15168" y="2007"/>
                    </a:cubicBezTo>
                    <a:cubicBezTo>
                      <a:pt x="17965" y="2980"/>
                      <a:pt x="20731" y="4196"/>
                      <a:pt x="23284" y="5716"/>
                    </a:cubicBezTo>
                    <a:cubicBezTo>
                      <a:pt x="23953" y="6050"/>
                      <a:pt x="24530" y="6749"/>
                      <a:pt x="25229" y="6992"/>
                    </a:cubicBezTo>
                    <a:cubicBezTo>
                      <a:pt x="25351" y="7023"/>
                      <a:pt x="25442" y="7114"/>
                      <a:pt x="25533" y="7175"/>
                    </a:cubicBezTo>
                    <a:cubicBezTo>
                      <a:pt x="25592" y="7221"/>
                      <a:pt x="25651" y="7241"/>
                      <a:pt x="25707" y="7241"/>
                    </a:cubicBezTo>
                    <a:cubicBezTo>
                      <a:pt x="25942" y="7241"/>
                      <a:pt x="26113" y="6891"/>
                      <a:pt x="25868" y="6719"/>
                    </a:cubicBezTo>
                    <a:cubicBezTo>
                      <a:pt x="24834" y="6172"/>
                      <a:pt x="23922" y="5381"/>
                      <a:pt x="22889" y="4773"/>
                    </a:cubicBezTo>
                    <a:cubicBezTo>
                      <a:pt x="19029" y="2707"/>
                      <a:pt x="14864" y="1035"/>
                      <a:pt x="10548" y="184"/>
                    </a:cubicBezTo>
                    <a:cubicBezTo>
                      <a:pt x="9365" y="74"/>
                      <a:pt x="8161" y="0"/>
                      <a:pt x="6958" y="0"/>
                    </a:cubicBezTo>
                    <a:close/>
                  </a:path>
                </a:pathLst>
              </a:custGeom>
              <a:solidFill>
                <a:srgbClr val="865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4"/>
              <p:cNvSpPr/>
              <p:nvPr/>
            </p:nvSpPr>
            <p:spPr>
              <a:xfrm>
                <a:off x="7190661" y="2869276"/>
                <a:ext cx="577302" cy="145308"/>
              </a:xfrm>
              <a:custGeom>
                <a:avLst/>
                <a:gdLst/>
                <a:ahLst/>
                <a:cxnLst/>
                <a:rect l="l" t="t" r="r" b="b"/>
                <a:pathLst>
                  <a:path w="25550" h="6431" extrusionOk="0">
                    <a:moveTo>
                      <a:pt x="6356" y="0"/>
                    </a:moveTo>
                    <a:cubicBezTo>
                      <a:pt x="4384" y="0"/>
                      <a:pt x="2430" y="219"/>
                      <a:pt x="487" y="768"/>
                    </a:cubicBezTo>
                    <a:cubicBezTo>
                      <a:pt x="213" y="799"/>
                      <a:pt x="1" y="1133"/>
                      <a:pt x="244" y="1346"/>
                    </a:cubicBezTo>
                    <a:cubicBezTo>
                      <a:pt x="303" y="1379"/>
                      <a:pt x="358" y="1392"/>
                      <a:pt x="411" y="1392"/>
                    </a:cubicBezTo>
                    <a:cubicBezTo>
                      <a:pt x="602" y="1392"/>
                      <a:pt x="766" y="1224"/>
                      <a:pt x="1004" y="1224"/>
                    </a:cubicBezTo>
                    <a:cubicBezTo>
                      <a:pt x="2475" y="989"/>
                      <a:pt x="3946" y="554"/>
                      <a:pt x="5445" y="554"/>
                    </a:cubicBezTo>
                    <a:cubicBezTo>
                      <a:pt x="5494" y="554"/>
                      <a:pt x="5544" y="555"/>
                      <a:pt x="5593" y="556"/>
                    </a:cubicBezTo>
                    <a:cubicBezTo>
                      <a:pt x="5701" y="554"/>
                      <a:pt x="5808" y="553"/>
                      <a:pt x="5916" y="553"/>
                    </a:cubicBezTo>
                    <a:cubicBezTo>
                      <a:pt x="7449" y="553"/>
                      <a:pt x="8982" y="746"/>
                      <a:pt x="10487" y="860"/>
                    </a:cubicBezTo>
                    <a:cubicBezTo>
                      <a:pt x="15715" y="1316"/>
                      <a:pt x="20639" y="3565"/>
                      <a:pt x="24986" y="6392"/>
                    </a:cubicBezTo>
                    <a:cubicBezTo>
                      <a:pt x="25035" y="6418"/>
                      <a:pt x="25083" y="6430"/>
                      <a:pt x="25128" y="6430"/>
                    </a:cubicBezTo>
                    <a:cubicBezTo>
                      <a:pt x="25388" y="6430"/>
                      <a:pt x="25549" y="6035"/>
                      <a:pt x="25290" y="5905"/>
                    </a:cubicBezTo>
                    <a:cubicBezTo>
                      <a:pt x="24560" y="5480"/>
                      <a:pt x="23922" y="4963"/>
                      <a:pt x="23192" y="4568"/>
                    </a:cubicBezTo>
                    <a:cubicBezTo>
                      <a:pt x="19150" y="2410"/>
                      <a:pt x="14894" y="556"/>
                      <a:pt x="10274" y="252"/>
                    </a:cubicBezTo>
                    <a:cubicBezTo>
                      <a:pt x="8959" y="95"/>
                      <a:pt x="7653" y="0"/>
                      <a:pt x="6356" y="0"/>
                    </a:cubicBezTo>
                    <a:close/>
                  </a:path>
                </a:pathLst>
              </a:custGeom>
              <a:solidFill>
                <a:srgbClr val="865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4"/>
              <p:cNvSpPr/>
              <p:nvPr/>
            </p:nvSpPr>
            <p:spPr>
              <a:xfrm>
                <a:off x="7136004" y="2991696"/>
                <a:ext cx="575404" cy="160244"/>
              </a:xfrm>
              <a:custGeom>
                <a:avLst/>
                <a:gdLst/>
                <a:ahLst/>
                <a:cxnLst/>
                <a:rect l="l" t="t" r="r" b="b"/>
                <a:pathLst>
                  <a:path w="25466" h="7092" extrusionOk="0">
                    <a:moveTo>
                      <a:pt x="7496" y="1"/>
                    </a:moveTo>
                    <a:cubicBezTo>
                      <a:pt x="5277" y="123"/>
                      <a:pt x="3027" y="1"/>
                      <a:pt x="869" y="609"/>
                    </a:cubicBezTo>
                    <a:cubicBezTo>
                      <a:pt x="596" y="730"/>
                      <a:pt x="170" y="670"/>
                      <a:pt x="49" y="1004"/>
                    </a:cubicBezTo>
                    <a:cubicBezTo>
                      <a:pt x="0" y="1174"/>
                      <a:pt x="184" y="1343"/>
                      <a:pt x="353" y="1343"/>
                    </a:cubicBezTo>
                    <a:cubicBezTo>
                      <a:pt x="395" y="1343"/>
                      <a:pt x="437" y="1333"/>
                      <a:pt x="474" y="1308"/>
                    </a:cubicBezTo>
                    <a:cubicBezTo>
                      <a:pt x="2416" y="819"/>
                      <a:pt x="4465" y="584"/>
                      <a:pt x="6546" y="584"/>
                    </a:cubicBezTo>
                    <a:cubicBezTo>
                      <a:pt x="13129" y="584"/>
                      <a:pt x="20032" y="2935"/>
                      <a:pt x="24882" y="7022"/>
                    </a:cubicBezTo>
                    <a:cubicBezTo>
                      <a:pt x="24943" y="7071"/>
                      <a:pt x="25005" y="7092"/>
                      <a:pt x="25063" y="7092"/>
                    </a:cubicBezTo>
                    <a:cubicBezTo>
                      <a:pt x="25295" y="7092"/>
                      <a:pt x="25466" y="6761"/>
                      <a:pt x="25247" y="6566"/>
                    </a:cubicBezTo>
                    <a:cubicBezTo>
                      <a:pt x="20323" y="2433"/>
                      <a:pt x="13879" y="335"/>
                      <a:pt x="7496" y="1"/>
                    </a:cubicBezTo>
                    <a:close/>
                  </a:path>
                </a:pathLst>
              </a:custGeom>
              <a:solidFill>
                <a:srgbClr val="865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4"/>
              <p:cNvSpPr/>
              <p:nvPr/>
            </p:nvSpPr>
            <p:spPr>
              <a:xfrm>
                <a:off x="6657713" y="2161849"/>
                <a:ext cx="547364" cy="168920"/>
              </a:xfrm>
              <a:custGeom>
                <a:avLst/>
                <a:gdLst/>
                <a:ahLst/>
                <a:cxnLst/>
                <a:rect l="l" t="t" r="r" b="b"/>
                <a:pathLst>
                  <a:path w="24225" h="7476" extrusionOk="0">
                    <a:moveTo>
                      <a:pt x="6100" y="0"/>
                    </a:moveTo>
                    <a:cubicBezTo>
                      <a:pt x="4100" y="0"/>
                      <a:pt x="2125" y="287"/>
                      <a:pt x="244" y="922"/>
                    </a:cubicBezTo>
                    <a:cubicBezTo>
                      <a:pt x="92" y="983"/>
                      <a:pt x="1" y="1135"/>
                      <a:pt x="61" y="1287"/>
                    </a:cubicBezTo>
                    <a:cubicBezTo>
                      <a:pt x="126" y="1425"/>
                      <a:pt x="221" y="1474"/>
                      <a:pt x="333" y="1474"/>
                    </a:cubicBezTo>
                    <a:cubicBezTo>
                      <a:pt x="589" y="1474"/>
                      <a:pt x="932" y="1217"/>
                      <a:pt x="1186" y="1196"/>
                    </a:cubicBezTo>
                    <a:cubicBezTo>
                      <a:pt x="2783" y="774"/>
                      <a:pt x="4427" y="579"/>
                      <a:pt x="6081" y="579"/>
                    </a:cubicBezTo>
                    <a:cubicBezTo>
                      <a:pt x="12420" y="579"/>
                      <a:pt x="18917" y="3443"/>
                      <a:pt x="23618" y="7396"/>
                    </a:cubicBezTo>
                    <a:lnTo>
                      <a:pt x="23618" y="7366"/>
                    </a:lnTo>
                    <a:cubicBezTo>
                      <a:pt x="23680" y="7444"/>
                      <a:pt x="23754" y="7476"/>
                      <a:pt x="23826" y="7476"/>
                    </a:cubicBezTo>
                    <a:cubicBezTo>
                      <a:pt x="24035" y="7476"/>
                      <a:pt x="24224" y="7205"/>
                      <a:pt x="24044" y="7001"/>
                    </a:cubicBezTo>
                    <a:cubicBezTo>
                      <a:pt x="23861" y="6819"/>
                      <a:pt x="23679" y="6667"/>
                      <a:pt x="23496" y="6545"/>
                    </a:cubicBezTo>
                    <a:cubicBezTo>
                      <a:pt x="18824" y="2793"/>
                      <a:pt x="12339" y="0"/>
                      <a:pt x="6100" y="0"/>
                    </a:cubicBezTo>
                    <a:close/>
                  </a:path>
                </a:pathLst>
              </a:custGeom>
              <a:solidFill>
                <a:srgbClr val="865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4"/>
              <p:cNvSpPr/>
              <p:nvPr/>
            </p:nvSpPr>
            <p:spPr>
              <a:xfrm>
                <a:off x="6614444" y="2300198"/>
                <a:ext cx="502761" cy="177506"/>
              </a:xfrm>
              <a:custGeom>
                <a:avLst/>
                <a:gdLst/>
                <a:ahLst/>
                <a:cxnLst/>
                <a:rect l="l" t="t" r="r" b="b"/>
                <a:pathLst>
                  <a:path w="22251" h="7856" extrusionOk="0">
                    <a:moveTo>
                      <a:pt x="4613" y="0"/>
                    </a:moveTo>
                    <a:cubicBezTo>
                      <a:pt x="3156" y="0"/>
                      <a:pt x="1694" y="163"/>
                      <a:pt x="244" y="513"/>
                    </a:cubicBezTo>
                    <a:cubicBezTo>
                      <a:pt x="92" y="544"/>
                      <a:pt x="1" y="696"/>
                      <a:pt x="31" y="848"/>
                    </a:cubicBezTo>
                    <a:cubicBezTo>
                      <a:pt x="87" y="1014"/>
                      <a:pt x="199" y="1067"/>
                      <a:pt x="336" y="1067"/>
                    </a:cubicBezTo>
                    <a:cubicBezTo>
                      <a:pt x="573" y="1067"/>
                      <a:pt x="883" y="908"/>
                      <a:pt x="1095" y="908"/>
                    </a:cubicBezTo>
                    <a:cubicBezTo>
                      <a:pt x="2279" y="674"/>
                      <a:pt x="3463" y="563"/>
                      <a:pt x="4641" y="563"/>
                    </a:cubicBezTo>
                    <a:cubicBezTo>
                      <a:pt x="10931" y="563"/>
                      <a:pt x="17023" y="3707"/>
                      <a:pt x="21734" y="7778"/>
                    </a:cubicBezTo>
                    <a:cubicBezTo>
                      <a:pt x="21787" y="7831"/>
                      <a:pt x="21852" y="7855"/>
                      <a:pt x="21918" y="7855"/>
                    </a:cubicBezTo>
                    <a:cubicBezTo>
                      <a:pt x="22003" y="7855"/>
                      <a:pt x="22091" y="7816"/>
                      <a:pt x="22159" y="7747"/>
                    </a:cubicBezTo>
                    <a:cubicBezTo>
                      <a:pt x="22250" y="7656"/>
                      <a:pt x="22220" y="7474"/>
                      <a:pt x="22129" y="7352"/>
                    </a:cubicBezTo>
                    <a:cubicBezTo>
                      <a:pt x="21582" y="6927"/>
                      <a:pt x="21034" y="6471"/>
                      <a:pt x="20487" y="6076"/>
                    </a:cubicBezTo>
                    <a:cubicBezTo>
                      <a:pt x="16025" y="2535"/>
                      <a:pt x="10363" y="0"/>
                      <a:pt x="4613" y="0"/>
                    </a:cubicBezTo>
                    <a:close/>
                  </a:path>
                </a:pathLst>
              </a:custGeom>
              <a:solidFill>
                <a:srgbClr val="865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4"/>
              <p:cNvSpPr/>
              <p:nvPr/>
            </p:nvSpPr>
            <p:spPr>
              <a:xfrm>
                <a:off x="6554703" y="2436514"/>
                <a:ext cx="516477" cy="174727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7733" extrusionOk="0">
                    <a:moveTo>
                      <a:pt x="4262" y="0"/>
                    </a:moveTo>
                    <a:cubicBezTo>
                      <a:pt x="2975" y="0"/>
                      <a:pt x="1683" y="111"/>
                      <a:pt x="395" y="347"/>
                    </a:cubicBezTo>
                    <a:cubicBezTo>
                      <a:pt x="152" y="377"/>
                      <a:pt x="0" y="620"/>
                      <a:pt x="152" y="833"/>
                    </a:cubicBezTo>
                    <a:cubicBezTo>
                      <a:pt x="236" y="908"/>
                      <a:pt x="343" y="934"/>
                      <a:pt x="462" y="934"/>
                    </a:cubicBezTo>
                    <a:cubicBezTo>
                      <a:pt x="729" y="934"/>
                      <a:pt x="1055" y="803"/>
                      <a:pt x="1307" y="803"/>
                    </a:cubicBezTo>
                    <a:cubicBezTo>
                      <a:pt x="2325" y="651"/>
                      <a:pt x="3344" y="579"/>
                      <a:pt x="4360" y="579"/>
                    </a:cubicBezTo>
                    <a:cubicBezTo>
                      <a:pt x="10896" y="579"/>
                      <a:pt x="17290" y="3564"/>
                      <a:pt x="22341" y="7642"/>
                    </a:cubicBezTo>
                    <a:cubicBezTo>
                      <a:pt x="22387" y="7702"/>
                      <a:pt x="22455" y="7733"/>
                      <a:pt x="22527" y="7733"/>
                    </a:cubicBezTo>
                    <a:cubicBezTo>
                      <a:pt x="22599" y="7733"/>
                      <a:pt x="22675" y="7702"/>
                      <a:pt x="22736" y="7642"/>
                    </a:cubicBezTo>
                    <a:cubicBezTo>
                      <a:pt x="22858" y="7550"/>
                      <a:pt x="22858" y="7338"/>
                      <a:pt x="22736" y="7246"/>
                    </a:cubicBezTo>
                    <a:cubicBezTo>
                      <a:pt x="22341" y="6882"/>
                      <a:pt x="21915" y="6578"/>
                      <a:pt x="21490" y="6243"/>
                    </a:cubicBezTo>
                    <a:cubicBezTo>
                      <a:pt x="16533" y="2570"/>
                      <a:pt x="10451" y="0"/>
                      <a:pt x="4262" y="0"/>
                    </a:cubicBezTo>
                    <a:close/>
                  </a:path>
                </a:pathLst>
              </a:custGeom>
              <a:solidFill>
                <a:srgbClr val="865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4"/>
              <p:cNvSpPr/>
              <p:nvPr/>
            </p:nvSpPr>
            <p:spPr>
              <a:xfrm>
                <a:off x="6506214" y="2579314"/>
                <a:ext cx="494220" cy="152810"/>
              </a:xfrm>
              <a:custGeom>
                <a:avLst/>
                <a:gdLst/>
                <a:ahLst/>
                <a:cxnLst/>
                <a:rect l="l" t="t" r="r" b="b"/>
                <a:pathLst>
                  <a:path w="21873" h="6763" extrusionOk="0">
                    <a:moveTo>
                      <a:pt x="4978" y="0"/>
                    </a:moveTo>
                    <a:cubicBezTo>
                      <a:pt x="3476" y="0"/>
                      <a:pt x="1969" y="177"/>
                      <a:pt x="474" y="562"/>
                    </a:cubicBezTo>
                    <a:cubicBezTo>
                      <a:pt x="0" y="588"/>
                      <a:pt x="28" y="1186"/>
                      <a:pt x="361" y="1186"/>
                    </a:cubicBezTo>
                    <a:cubicBezTo>
                      <a:pt x="412" y="1186"/>
                      <a:pt x="470" y="1172"/>
                      <a:pt x="535" y="1139"/>
                    </a:cubicBezTo>
                    <a:cubicBezTo>
                      <a:pt x="2009" y="757"/>
                      <a:pt x="3491" y="582"/>
                      <a:pt x="4967" y="582"/>
                    </a:cubicBezTo>
                    <a:cubicBezTo>
                      <a:pt x="10765" y="582"/>
                      <a:pt x="16455" y="3279"/>
                      <a:pt x="21083" y="6671"/>
                    </a:cubicBezTo>
                    <a:cubicBezTo>
                      <a:pt x="21143" y="6732"/>
                      <a:pt x="21219" y="6762"/>
                      <a:pt x="21295" y="6762"/>
                    </a:cubicBezTo>
                    <a:cubicBezTo>
                      <a:pt x="21371" y="6762"/>
                      <a:pt x="21447" y="6732"/>
                      <a:pt x="21508" y="6671"/>
                    </a:cubicBezTo>
                    <a:cubicBezTo>
                      <a:pt x="21873" y="6185"/>
                      <a:pt x="20688" y="5790"/>
                      <a:pt x="20384" y="5486"/>
                    </a:cubicBezTo>
                    <a:cubicBezTo>
                      <a:pt x="15896" y="2359"/>
                      <a:pt x="10471" y="0"/>
                      <a:pt x="4978" y="0"/>
                    </a:cubicBezTo>
                    <a:close/>
                  </a:path>
                </a:pathLst>
              </a:custGeom>
              <a:solidFill>
                <a:srgbClr val="865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4"/>
              <p:cNvSpPr/>
              <p:nvPr/>
            </p:nvSpPr>
            <p:spPr>
              <a:xfrm>
                <a:off x="6406344" y="2739129"/>
                <a:ext cx="534304" cy="157080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6952" extrusionOk="0">
                    <a:moveTo>
                      <a:pt x="5780" y="1"/>
                    </a:moveTo>
                    <a:cubicBezTo>
                      <a:pt x="4112" y="1"/>
                      <a:pt x="2447" y="212"/>
                      <a:pt x="821" y="723"/>
                    </a:cubicBezTo>
                    <a:cubicBezTo>
                      <a:pt x="517" y="784"/>
                      <a:pt x="1" y="905"/>
                      <a:pt x="244" y="1300"/>
                    </a:cubicBezTo>
                    <a:cubicBezTo>
                      <a:pt x="316" y="1372"/>
                      <a:pt x="406" y="1400"/>
                      <a:pt x="508" y="1400"/>
                    </a:cubicBezTo>
                    <a:cubicBezTo>
                      <a:pt x="838" y="1400"/>
                      <a:pt x="1287" y="1111"/>
                      <a:pt x="1612" y="1088"/>
                    </a:cubicBezTo>
                    <a:cubicBezTo>
                      <a:pt x="2974" y="726"/>
                      <a:pt x="4355" y="575"/>
                      <a:pt x="5738" y="575"/>
                    </a:cubicBezTo>
                    <a:cubicBezTo>
                      <a:pt x="7379" y="575"/>
                      <a:pt x="9023" y="788"/>
                      <a:pt x="10639" y="1118"/>
                    </a:cubicBezTo>
                    <a:cubicBezTo>
                      <a:pt x="15229" y="1756"/>
                      <a:pt x="19636" y="3671"/>
                      <a:pt x="23041" y="6863"/>
                    </a:cubicBezTo>
                    <a:cubicBezTo>
                      <a:pt x="23103" y="6925"/>
                      <a:pt x="23172" y="6951"/>
                      <a:pt x="23238" y="6951"/>
                    </a:cubicBezTo>
                    <a:cubicBezTo>
                      <a:pt x="23460" y="6951"/>
                      <a:pt x="23647" y="6655"/>
                      <a:pt x="23436" y="6468"/>
                    </a:cubicBezTo>
                    <a:cubicBezTo>
                      <a:pt x="23345" y="6376"/>
                      <a:pt x="23284" y="6285"/>
                      <a:pt x="23162" y="6224"/>
                    </a:cubicBezTo>
                    <a:cubicBezTo>
                      <a:pt x="19697" y="3033"/>
                      <a:pt x="15229" y="1179"/>
                      <a:pt x="10578" y="510"/>
                    </a:cubicBezTo>
                    <a:cubicBezTo>
                      <a:pt x="8997" y="197"/>
                      <a:pt x="7387" y="1"/>
                      <a:pt x="5780" y="1"/>
                    </a:cubicBezTo>
                    <a:close/>
                  </a:path>
                </a:pathLst>
              </a:custGeom>
              <a:solidFill>
                <a:srgbClr val="865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4"/>
              <p:cNvSpPr/>
              <p:nvPr/>
            </p:nvSpPr>
            <p:spPr>
              <a:xfrm>
                <a:off x="6240835" y="2436785"/>
                <a:ext cx="1902431" cy="973415"/>
              </a:xfrm>
              <a:custGeom>
                <a:avLst/>
                <a:gdLst/>
                <a:ahLst/>
                <a:cxnLst/>
                <a:rect l="l" t="t" r="r" b="b"/>
                <a:pathLst>
                  <a:path w="84197" h="43081" extrusionOk="0">
                    <a:moveTo>
                      <a:pt x="83102" y="0"/>
                    </a:moveTo>
                    <a:cubicBezTo>
                      <a:pt x="79941" y="8025"/>
                      <a:pt x="76233" y="15806"/>
                      <a:pt x="72616" y="23587"/>
                    </a:cubicBezTo>
                    <a:cubicBezTo>
                      <a:pt x="70762" y="28177"/>
                      <a:pt x="69029" y="32828"/>
                      <a:pt x="67053" y="37356"/>
                    </a:cubicBezTo>
                    <a:cubicBezTo>
                      <a:pt x="66749" y="38116"/>
                      <a:pt x="66415" y="38846"/>
                      <a:pt x="66111" y="39575"/>
                    </a:cubicBezTo>
                    <a:cubicBezTo>
                      <a:pt x="66111" y="39575"/>
                      <a:pt x="66111" y="39575"/>
                      <a:pt x="66111" y="39606"/>
                    </a:cubicBezTo>
                    <a:cubicBezTo>
                      <a:pt x="66020" y="39758"/>
                      <a:pt x="65989" y="39910"/>
                      <a:pt x="65929" y="40062"/>
                    </a:cubicBezTo>
                    <a:lnTo>
                      <a:pt x="65898" y="40062"/>
                    </a:lnTo>
                    <a:cubicBezTo>
                      <a:pt x="65807" y="40001"/>
                      <a:pt x="65746" y="39940"/>
                      <a:pt x="65655" y="39910"/>
                    </a:cubicBezTo>
                    <a:cubicBezTo>
                      <a:pt x="65564" y="39849"/>
                      <a:pt x="65503" y="39788"/>
                      <a:pt x="65412" y="39758"/>
                    </a:cubicBezTo>
                    <a:lnTo>
                      <a:pt x="65412" y="39727"/>
                    </a:lnTo>
                    <a:cubicBezTo>
                      <a:pt x="65381" y="39697"/>
                      <a:pt x="65351" y="39697"/>
                      <a:pt x="65290" y="39667"/>
                    </a:cubicBezTo>
                    <a:cubicBezTo>
                      <a:pt x="65229" y="39788"/>
                      <a:pt x="65138" y="39910"/>
                      <a:pt x="65108" y="40001"/>
                    </a:cubicBezTo>
                    <a:cubicBezTo>
                      <a:pt x="64907" y="40260"/>
                      <a:pt x="64569" y="40981"/>
                      <a:pt x="64199" y="40981"/>
                    </a:cubicBezTo>
                    <a:cubicBezTo>
                      <a:pt x="64178" y="40981"/>
                      <a:pt x="64157" y="40978"/>
                      <a:pt x="64135" y="40974"/>
                    </a:cubicBezTo>
                    <a:cubicBezTo>
                      <a:pt x="64105" y="41004"/>
                      <a:pt x="64074" y="41004"/>
                      <a:pt x="64014" y="41004"/>
                    </a:cubicBezTo>
                    <a:lnTo>
                      <a:pt x="63983" y="41004"/>
                    </a:lnTo>
                    <a:cubicBezTo>
                      <a:pt x="63953" y="41004"/>
                      <a:pt x="63922" y="41004"/>
                      <a:pt x="63892" y="40974"/>
                    </a:cubicBezTo>
                    <a:lnTo>
                      <a:pt x="63831" y="40974"/>
                    </a:lnTo>
                    <a:cubicBezTo>
                      <a:pt x="61582" y="40426"/>
                      <a:pt x="59363" y="39879"/>
                      <a:pt x="57144" y="39332"/>
                    </a:cubicBezTo>
                    <a:cubicBezTo>
                      <a:pt x="54773" y="38755"/>
                      <a:pt x="52372" y="38177"/>
                      <a:pt x="49971" y="37600"/>
                    </a:cubicBezTo>
                    <a:cubicBezTo>
                      <a:pt x="47570" y="36992"/>
                      <a:pt x="45138" y="36414"/>
                      <a:pt x="42737" y="35806"/>
                    </a:cubicBezTo>
                    <a:cubicBezTo>
                      <a:pt x="40396" y="35259"/>
                      <a:pt x="38056" y="34682"/>
                      <a:pt x="35685" y="34104"/>
                    </a:cubicBezTo>
                    <a:cubicBezTo>
                      <a:pt x="35411" y="34013"/>
                      <a:pt x="35107" y="33952"/>
                      <a:pt x="34834" y="33891"/>
                    </a:cubicBezTo>
                    <a:cubicBezTo>
                      <a:pt x="34651" y="34378"/>
                      <a:pt x="34287" y="34773"/>
                      <a:pt x="33922" y="35138"/>
                    </a:cubicBezTo>
                    <a:cubicBezTo>
                      <a:pt x="33405" y="35594"/>
                      <a:pt x="32676" y="35746"/>
                      <a:pt x="32037" y="35746"/>
                    </a:cubicBezTo>
                    <a:cubicBezTo>
                      <a:pt x="30943" y="35624"/>
                      <a:pt x="29970" y="34894"/>
                      <a:pt x="29393" y="33983"/>
                    </a:cubicBezTo>
                    <a:cubicBezTo>
                      <a:pt x="29271" y="33739"/>
                      <a:pt x="28937" y="33010"/>
                      <a:pt x="29028" y="32645"/>
                    </a:cubicBezTo>
                    <a:lnTo>
                      <a:pt x="24135" y="31521"/>
                    </a:lnTo>
                    <a:cubicBezTo>
                      <a:pt x="21733" y="30973"/>
                      <a:pt x="19302" y="30426"/>
                      <a:pt x="16900" y="29910"/>
                    </a:cubicBezTo>
                    <a:cubicBezTo>
                      <a:pt x="14469" y="29332"/>
                      <a:pt x="12037" y="28785"/>
                      <a:pt x="9605" y="28238"/>
                    </a:cubicBezTo>
                    <a:cubicBezTo>
                      <a:pt x="7204" y="27691"/>
                      <a:pt x="4772" y="27144"/>
                      <a:pt x="2341" y="26596"/>
                    </a:cubicBezTo>
                    <a:lnTo>
                      <a:pt x="1733" y="26475"/>
                    </a:lnTo>
                    <a:cubicBezTo>
                      <a:pt x="1672" y="26444"/>
                      <a:pt x="1611" y="26414"/>
                      <a:pt x="1550" y="26353"/>
                    </a:cubicBezTo>
                    <a:cubicBezTo>
                      <a:pt x="1490" y="26323"/>
                      <a:pt x="1429" y="26232"/>
                      <a:pt x="1429" y="26110"/>
                    </a:cubicBezTo>
                    <a:cubicBezTo>
                      <a:pt x="1399" y="25897"/>
                      <a:pt x="1399" y="25685"/>
                      <a:pt x="1368" y="25441"/>
                    </a:cubicBezTo>
                    <a:cubicBezTo>
                      <a:pt x="1216" y="25624"/>
                      <a:pt x="1034" y="25806"/>
                      <a:pt x="943" y="25958"/>
                    </a:cubicBezTo>
                    <a:cubicBezTo>
                      <a:pt x="608" y="26444"/>
                      <a:pt x="274" y="26931"/>
                      <a:pt x="31" y="27417"/>
                    </a:cubicBezTo>
                    <a:cubicBezTo>
                      <a:pt x="0" y="27630"/>
                      <a:pt x="61" y="27843"/>
                      <a:pt x="183" y="27995"/>
                    </a:cubicBezTo>
                    <a:cubicBezTo>
                      <a:pt x="274" y="28086"/>
                      <a:pt x="487" y="28207"/>
                      <a:pt x="608" y="28238"/>
                    </a:cubicBezTo>
                    <a:cubicBezTo>
                      <a:pt x="2554" y="28694"/>
                      <a:pt x="4499" y="29119"/>
                      <a:pt x="6444" y="29606"/>
                    </a:cubicBezTo>
                    <a:cubicBezTo>
                      <a:pt x="12067" y="31034"/>
                      <a:pt x="17812" y="31916"/>
                      <a:pt x="23466" y="33223"/>
                    </a:cubicBezTo>
                    <a:cubicBezTo>
                      <a:pt x="24955" y="33527"/>
                      <a:pt x="26445" y="33648"/>
                      <a:pt x="27904" y="33952"/>
                    </a:cubicBezTo>
                    <a:cubicBezTo>
                      <a:pt x="28056" y="33983"/>
                      <a:pt x="28116" y="34043"/>
                      <a:pt x="28147" y="34165"/>
                    </a:cubicBezTo>
                    <a:cubicBezTo>
                      <a:pt x="28177" y="34165"/>
                      <a:pt x="28208" y="34195"/>
                      <a:pt x="28208" y="34226"/>
                    </a:cubicBezTo>
                    <a:cubicBezTo>
                      <a:pt x="28663" y="35107"/>
                      <a:pt x="29119" y="35958"/>
                      <a:pt x="30001" y="36445"/>
                    </a:cubicBezTo>
                    <a:cubicBezTo>
                      <a:pt x="30704" y="36775"/>
                      <a:pt x="31515" y="36983"/>
                      <a:pt x="32303" y="36983"/>
                    </a:cubicBezTo>
                    <a:cubicBezTo>
                      <a:pt x="33186" y="36983"/>
                      <a:pt x="34040" y="36722"/>
                      <a:pt x="34682" y="36080"/>
                    </a:cubicBezTo>
                    <a:lnTo>
                      <a:pt x="34712" y="36049"/>
                    </a:lnTo>
                    <a:cubicBezTo>
                      <a:pt x="34743" y="35989"/>
                      <a:pt x="34773" y="35928"/>
                      <a:pt x="34834" y="35897"/>
                    </a:cubicBezTo>
                    <a:cubicBezTo>
                      <a:pt x="34855" y="35812"/>
                      <a:pt x="34938" y="35726"/>
                      <a:pt x="35048" y="35726"/>
                    </a:cubicBezTo>
                    <a:cubicBezTo>
                      <a:pt x="35094" y="35726"/>
                      <a:pt x="35145" y="35740"/>
                      <a:pt x="35199" y="35776"/>
                    </a:cubicBezTo>
                    <a:cubicBezTo>
                      <a:pt x="45381" y="37782"/>
                      <a:pt x="55351" y="40670"/>
                      <a:pt x="65442" y="43040"/>
                    </a:cubicBezTo>
                    <a:cubicBezTo>
                      <a:pt x="65503" y="43071"/>
                      <a:pt x="65571" y="43081"/>
                      <a:pt x="65640" y="43081"/>
                    </a:cubicBezTo>
                    <a:cubicBezTo>
                      <a:pt x="65780" y="43081"/>
                      <a:pt x="65929" y="43040"/>
                      <a:pt x="66050" y="43040"/>
                    </a:cubicBezTo>
                    <a:cubicBezTo>
                      <a:pt x="66081" y="43010"/>
                      <a:pt x="66141" y="42980"/>
                      <a:pt x="66172" y="42949"/>
                    </a:cubicBezTo>
                    <a:cubicBezTo>
                      <a:pt x="67053" y="41946"/>
                      <a:pt x="67388" y="40639"/>
                      <a:pt x="67965" y="39454"/>
                    </a:cubicBezTo>
                    <a:cubicBezTo>
                      <a:pt x="69637" y="35016"/>
                      <a:pt x="71461" y="30669"/>
                      <a:pt x="73497" y="26414"/>
                    </a:cubicBezTo>
                    <a:cubicBezTo>
                      <a:pt x="75138" y="23253"/>
                      <a:pt x="76294" y="19909"/>
                      <a:pt x="77844" y="16718"/>
                    </a:cubicBezTo>
                    <a:cubicBezTo>
                      <a:pt x="79272" y="13374"/>
                      <a:pt x="80488" y="9970"/>
                      <a:pt x="81978" y="6657"/>
                    </a:cubicBezTo>
                    <a:cubicBezTo>
                      <a:pt x="82707" y="4985"/>
                      <a:pt x="83467" y="3313"/>
                      <a:pt x="84044" y="1581"/>
                    </a:cubicBezTo>
                    <a:cubicBezTo>
                      <a:pt x="84196" y="1064"/>
                      <a:pt x="83862" y="578"/>
                      <a:pt x="83528" y="274"/>
                    </a:cubicBezTo>
                    <a:cubicBezTo>
                      <a:pt x="83437" y="152"/>
                      <a:pt x="83254" y="92"/>
                      <a:pt x="83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4"/>
              <p:cNvSpPr/>
              <p:nvPr/>
            </p:nvSpPr>
            <p:spPr>
              <a:xfrm>
                <a:off x="6195510" y="2046072"/>
                <a:ext cx="1961495" cy="1377730"/>
              </a:xfrm>
              <a:custGeom>
                <a:avLst/>
                <a:gdLst/>
                <a:ahLst/>
                <a:cxnLst/>
                <a:rect l="l" t="t" r="r" b="b"/>
                <a:pathLst>
                  <a:path w="86811" h="60975" extrusionOk="0">
                    <a:moveTo>
                      <a:pt x="27825" y="561"/>
                    </a:moveTo>
                    <a:cubicBezTo>
                      <a:pt x="30408" y="561"/>
                      <a:pt x="32994" y="944"/>
                      <a:pt x="35472" y="1669"/>
                    </a:cubicBezTo>
                    <a:cubicBezTo>
                      <a:pt x="41156" y="3219"/>
                      <a:pt x="46354" y="6350"/>
                      <a:pt x="50062" y="10970"/>
                    </a:cubicBezTo>
                    <a:cubicBezTo>
                      <a:pt x="50092" y="11000"/>
                      <a:pt x="50153" y="11031"/>
                      <a:pt x="50214" y="11061"/>
                    </a:cubicBezTo>
                    <a:cubicBezTo>
                      <a:pt x="50184" y="11122"/>
                      <a:pt x="50153" y="11213"/>
                      <a:pt x="50092" y="11304"/>
                    </a:cubicBezTo>
                    <a:lnTo>
                      <a:pt x="49880" y="11821"/>
                    </a:lnTo>
                    <a:cubicBezTo>
                      <a:pt x="49849" y="11882"/>
                      <a:pt x="49819" y="11943"/>
                      <a:pt x="49788" y="12034"/>
                    </a:cubicBezTo>
                    <a:cubicBezTo>
                      <a:pt x="49758" y="12125"/>
                      <a:pt x="49697" y="12186"/>
                      <a:pt x="49667" y="12277"/>
                    </a:cubicBezTo>
                    <a:cubicBezTo>
                      <a:pt x="49667" y="12307"/>
                      <a:pt x="49636" y="12338"/>
                      <a:pt x="49606" y="12368"/>
                    </a:cubicBezTo>
                    <a:cubicBezTo>
                      <a:pt x="49120" y="13432"/>
                      <a:pt x="48633" y="14496"/>
                      <a:pt x="48147" y="15590"/>
                    </a:cubicBezTo>
                    <a:cubicBezTo>
                      <a:pt x="47114" y="17870"/>
                      <a:pt x="46080" y="20149"/>
                      <a:pt x="45047" y="22429"/>
                    </a:cubicBezTo>
                    <a:cubicBezTo>
                      <a:pt x="44013" y="24739"/>
                      <a:pt x="42980" y="27019"/>
                      <a:pt x="41946" y="29299"/>
                    </a:cubicBezTo>
                    <a:cubicBezTo>
                      <a:pt x="40913" y="31548"/>
                      <a:pt x="39910" y="33767"/>
                      <a:pt x="38876" y="36016"/>
                    </a:cubicBezTo>
                    <a:cubicBezTo>
                      <a:pt x="37873" y="38265"/>
                      <a:pt x="36840" y="40545"/>
                      <a:pt x="35837" y="42794"/>
                    </a:cubicBezTo>
                    <a:cubicBezTo>
                      <a:pt x="34834" y="44952"/>
                      <a:pt x="33861" y="47110"/>
                      <a:pt x="32888" y="49268"/>
                    </a:cubicBezTo>
                    <a:cubicBezTo>
                      <a:pt x="32645" y="48843"/>
                      <a:pt x="32220" y="48357"/>
                      <a:pt x="32128" y="48113"/>
                    </a:cubicBezTo>
                    <a:cubicBezTo>
                      <a:pt x="27375" y="41231"/>
                      <a:pt x="18472" y="37771"/>
                      <a:pt x="9918" y="37771"/>
                    </a:cubicBezTo>
                    <a:cubicBezTo>
                      <a:pt x="6875" y="37771"/>
                      <a:pt x="3876" y="38209"/>
                      <a:pt x="1125" y="39086"/>
                    </a:cubicBezTo>
                    <a:cubicBezTo>
                      <a:pt x="1307" y="38721"/>
                      <a:pt x="1490" y="38356"/>
                      <a:pt x="1672" y="38022"/>
                    </a:cubicBezTo>
                    <a:cubicBezTo>
                      <a:pt x="2827" y="35469"/>
                      <a:pt x="4195" y="33068"/>
                      <a:pt x="5502" y="30636"/>
                    </a:cubicBezTo>
                    <a:cubicBezTo>
                      <a:pt x="10669" y="21578"/>
                      <a:pt x="14469" y="11791"/>
                      <a:pt x="19301" y="2550"/>
                    </a:cubicBezTo>
                    <a:cubicBezTo>
                      <a:pt x="21308" y="1699"/>
                      <a:pt x="23314" y="909"/>
                      <a:pt x="25502" y="666"/>
                    </a:cubicBezTo>
                    <a:cubicBezTo>
                      <a:pt x="26274" y="596"/>
                      <a:pt x="27050" y="561"/>
                      <a:pt x="27825" y="561"/>
                    </a:cubicBezTo>
                    <a:close/>
                    <a:moveTo>
                      <a:pt x="9939" y="38360"/>
                    </a:moveTo>
                    <a:cubicBezTo>
                      <a:pt x="17267" y="38360"/>
                      <a:pt x="24854" y="40902"/>
                      <a:pt x="29758" y="46107"/>
                    </a:cubicBezTo>
                    <a:cubicBezTo>
                      <a:pt x="29788" y="46138"/>
                      <a:pt x="29818" y="46168"/>
                      <a:pt x="29849" y="46199"/>
                    </a:cubicBezTo>
                    <a:cubicBezTo>
                      <a:pt x="29910" y="46259"/>
                      <a:pt x="29970" y="46320"/>
                      <a:pt x="30031" y="46381"/>
                    </a:cubicBezTo>
                    <a:cubicBezTo>
                      <a:pt x="30122" y="46472"/>
                      <a:pt x="30214" y="46594"/>
                      <a:pt x="30305" y="46685"/>
                    </a:cubicBezTo>
                    <a:cubicBezTo>
                      <a:pt x="30366" y="46746"/>
                      <a:pt x="30396" y="46806"/>
                      <a:pt x="30457" y="46867"/>
                    </a:cubicBezTo>
                    <a:cubicBezTo>
                      <a:pt x="30457" y="46867"/>
                      <a:pt x="30457" y="46867"/>
                      <a:pt x="30457" y="46898"/>
                    </a:cubicBezTo>
                    <a:cubicBezTo>
                      <a:pt x="30457" y="46898"/>
                      <a:pt x="30487" y="46898"/>
                      <a:pt x="30487" y="46928"/>
                    </a:cubicBezTo>
                    <a:cubicBezTo>
                      <a:pt x="30517" y="46958"/>
                      <a:pt x="30548" y="46989"/>
                      <a:pt x="30578" y="47050"/>
                    </a:cubicBezTo>
                    <a:cubicBezTo>
                      <a:pt x="29484" y="46320"/>
                      <a:pt x="28207" y="45864"/>
                      <a:pt x="26931" y="45530"/>
                    </a:cubicBezTo>
                    <a:lnTo>
                      <a:pt x="26900" y="45530"/>
                    </a:lnTo>
                    <a:cubicBezTo>
                      <a:pt x="26840" y="45499"/>
                      <a:pt x="26779" y="45469"/>
                      <a:pt x="26718" y="45469"/>
                    </a:cubicBezTo>
                    <a:cubicBezTo>
                      <a:pt x="26688" y="45469"/>
                      <a:pt x="26657" y="45439"/>
                      <a:pt x="26627" y="45439"/>
                    </a:cubicBezTo>
                    <a:cubicBezTo>
                      <a:pt x="26110" y="45317"/>
                      <a:pt x="25563" y="45195"/>
                      <a:pt x="25077" y="45074"/>
                    </a:cubicBezTo>
                    <a:cubicBezTo>
                      <a:pt x="24742" y="45013"/>
                      <a:pt x="24408" y="44922"/>
                      <a:pt x="24074" y="44861"/>
                    </a:cubicBezTo>
                    <a:cubicBezTo>
                      <a:pt x="23952" y="44831"/>
                      <a:pt x="23800" y="44831"/>
                      <a:pt x="23678" y="44800"/>
                    </a:cubicBezTo>
                    <a:cubicBezTo>
                      <a:pt x="23466" y="44770"/>
                      <a:pt x="23223" y="44740"/>
                      <a:pt x="22979" y="44679"/>
                    </a:cubicBezTo>
                    <a:cubicBezTo>
                      <a:pt x="22523" y="44588"/>
                      <a:pt x="22067" y="44496"/>
                      <a:pt x="21612" y="44405"/>
                    </a:cubicBezTo>
                    <a:cubicBezTo>
                      <a:pt x="21399" y="44375"/>
                      <a:pt x="21186" y="44314"/>
                      <a:pt x="20973" y="44284"/>
                    </a:cubicBezTo>
                    <a:cubicBezTo>
                      <a:pt x="20760" y="44223"/>
                      <a:pt x="20548" y="44192"/>
                      <a:pt x="20335" y="44162"/>
                    </a:cubicBezTo>
                    <a:lnTo>
                      <a:pt x="20274" y="44162"/>
                    </a:lnTo>
                    <a:cubicBezTo>
                      <a:pt x="19666" y="44040"/>
                      <a:pt x="19028" y="43949"/>
                      <a:pt x="18420" y="43828"/>
                    </a:cubicBezTo>
                    <a:cubicBezTo>
                      <a:pt x="18268" y="43797"/>
                      <a:pt x="18086" y="43736"/>
                      <a:pt x="17934" y="43736"/>
                    </a:cubicBezTo>
                    <a:cubicBezTo>
                      <a:pt x="18025" y="43767"/>
                      <a:pt x="18146" y="43828"/>
                      <a:pt x="18238" y="43858"/>
                    </a:cubicBezTo>
                    <a:cubicBezTo>
                      <a:pt x="18572" y="43980"/>
                      <a:pt x="18906" y="44101"/>
                      <a:pt x="19241" y="44192"/>
                    </a:cubicBezTo>
                    <a:cubicBezTo>
                      <a:pt x="19423" y="44253"/>
                      <a:pt x="19605" y="44314"/>
                      <a:pt x="19757" y="44375"/>
                    </a:cubicBezTo>
                    <a:cubicBezTo>
                      <a:pt x="19940" y="44436"/>
                      <a:pt x="20122" y="44496"/>
                      <a:pt x="20305" y="44557"/>
                    </a:cubicBezTo>
                    <a:cubicBezTo>
                      <a:pt x="20426" y="44588"/>
                      <a:pt x="20548" y="44618"/>
                      <a:pt x="20669" y="44648"/>
                    </a:cubicBezTo>
                    <a:cubicBezTo>
                      <a:pt x="20669" y="44648"/>
                      <a:pt x="20700" y="44648"/>
                      <a:pt x="20730" y="44679"/>
                    </a:cubicBezTo>
                    <a:cubicBezTo>
                      <a:pt x="21794" y="44922"/>
                      <a:pt x="22858" y="45165"/>
                      <a:pt x="23922" y="45408"/>
                    </a:cubicBezTo>
                    <a:cubicBezTo>
                      <a:pt x="24803" y="45621"/>
                      <a:pt x="25685" y="45834"/>
                      <a:pt x="26536" y="46016"/>
                    </a:cubicBezTo>
                    <a:lnTo>
                      <a:pt x="26596" y="46047"/>
                    </a:lnTo>
                    <a:cubicBezTo>
                      <a:pt x="27569" y="46290"/>
                      <a:pt x="28572" y="46624"/>
                      <a:pt x="29484" y="47050"/>
                    </a:cubicBezTo>
                    <a:cubicBezTo>
                      <a:pt x="30609" y="47657"/>
                      <a:pt x="31642" y="48569"/>
                      <a:pt x="32341" y="49664"/>
                    </a:cubicBezTo>
                    <a:lnTo>
                      <a:pt x="25685" y="48144"/>
                    </a:lnTo>
                    <a:cubicBezTo>
                      <a:pt x="23283" y="47597"/>
                      <a:pt x="20882" y="47050"/>
                      <a:pt x="18481" y="46533"/>
                    </a:cubicBezTo>
                    <a:cubicBezTo>
                      <a:pt x="16049" y="45955"/>
                      <a:pt x="13617" y="45408"/>
                      <a:pt x="11186" y="44861"/>
                    </a:cubicBezTo>
                    <a:cubicBezTo>
                      <a:pt x="8785" y="44344"/>
                      <a:pt x="6383" y="43797"/>
                      <a:pt x="4012" y="43250"/>
                    </a:cubicBezTo>
                    <a:lnTo>
                      <a:pt x="3952" y="42794"/>
                    </a:lnTo>
                    <a:cubicBezTo>
                      <a:pt x="3921" y="42126"/>
                      <a:pt x="3860" y="41426"/>
                      <a:pt x="3830" y="40758"/>
                    </a:cubicBezTo>
                    <a:lnTo>
                      <a:pt x="3830" y="40758"/>
                    </a:lnTo>
                    <a:cubicBezTo>
                      <a:pt x="4164" y="40818"/>
                      <a:pt x="4468" y="40879"/>
                      <a:pt x="4803" y="40970"/>
                    </a:cubicBezTo>
                    <a:cubicBezTo>
                      <a:pt x="5319" y="41092"/>
                      <a:pt x="5867" y="41214"/>
                      <a:pt x="6383" y="41335"/>
                    </a:cubicBezTo>
                    <a:cubicBezTo>
                      <a:pt x="7234" y="41548"/>
                      <a:pt x="8116" y="41730"/>
                      <a:pt x="8967" y="41943"/>
                    </a:cubicBezTo>
                    <a:cubicBezTo>
                      <a:pt x="8977" y="41933"/>
                      <a:pt x="8991" y="41930"/>
                      <a:pt x="9006" y="41930"/>
                    </a:cubicBezTo>
                    <a:cubicBezTo>
                      <a:pt x="9038" y="41930"/>
                      <a:pt x="9078" y="41943"/>
                      <a:pt x="9119" y="41943"/>
                    </a:cubicBezTo>
                    <a:lnTo>
                      <a:pt x="9149" y="41943"/>
                    </a:lnTo>
                    <a:cubicBezTo>
                      <a:pt x="9240" y="41974"/>
                      <a:pt x="9332" y="42004"/>
                      <a:pt x="9423" y="42034"/>
                    </a:cubicBezTo>
                    <a:cubicBezTo>
                      <a:pt x="9514" y="42065"/>
                      <a:pt x="9605" y="42065"/>
                      <a:pt x="9727" y="42095"/>
                    </a:cubicBezTo>
                    <a:cubicBezTo>
                      <a:pt x="9909" y="42126"/>
                      <a:pt x="10092" y="42186"/>
                      <a:pt x="10304" y="42217"/>
                    </a:cubicBezTo>
                    <a:cubicBezTo>
                      <a:pt x="10487" y="42247"/>
                      <a:pt x="10669" y="42308"/>
                      <a:pt x="10851" y="42338"/>
                    </a:cubicBezTo>
                    <a:cubicBezTo>
                      <a:pt x="11003" y="42369"/>
                      <a:pt x="11186" y="42399"/>
                      <a:pt x="11338" y="42429"/>
                    </a:cubicBezTo>
                    <a:cubicBezTo>
                      <a:pt x="11703" y="42490"/>
                      <a:pt x="12067" y="42581"/>
                      <a:pt x="12432" y="42642"/>
                    </a:cubicBezTo>
                    <a:cubicBezTo>
                      <a:pt x="12706" y="42703"/>
                      <a:pt x="12979" y="42764"/>
                      <a:pt x="13253" y="42794"/>
                    </a:cubicBezTo>
                    <a:cubicBezTo>
                      <a:pt x="13405" y="42825"/>
                      <a:pt x="13587" y="42825"/>
                      <a:pt x="13739" y="42855"/>
                    </a:cubicBezTo>
                    <a:cubicBezTo>
                      <a:pt x="13891" y="42885"/>
                      <a:pt x="14043" y="42916"/>
                      <a:pt x="14225" y="42946"/>
                    </a:cubicBezTo>
                    <a:cubicBezTo>
                      <a:pt x="14347" y="42946"/>
                      <a:pt x="14469" y="42977"/>
                      <a:pt x="14590" y="42977"/>
                    </a:cubicBezTo>
                    <a:cubicBezTo>
                      <a:pt x="14408" y="42916"/>
                      <a:pt x="14256" y="42855"/>
                      <a:pt x="14073" y="42794"/>
                    </a:cubicBezTo>
                    <a:lnTo>
                      <a:pt x="14073" y="42764"/>
                    </a:lnTo>
                    <a:lnTo>
                      <a:pt x="14043" y="42764"/>
                    </a:lnTo>
                    <a:lnTo>
                      <a:pt x="14013" y="42733"/>
                    </a:lnTo>
                    <a:lnTo>
                      <a:pt x="13952" y="42733"/>
                    </a:lnTo>
                    <a:cubicBezTo>
                      <a:pt x="13952" y="42703"/>
                      <a:pt x="13921" y="42703"/>
                      <a:pt x="13891" y="42703"/>
                    </a:cubicBezTo>
                    <a:lnTo>
                      <a:pt x="13921" y="42703"/>
                    </a:lnTo>
                    <a:cubicBezTo>
                      <a:pt x="13921" y="42703"/>
                      <a:pt x="13861" y="42703"/>
                      <a:pt x="13861" y="42673"/>
                    </a:cubicBezTo>
                    <a:lnTo>
                      <a:pt x="13800" y="42673"/>
                    </a:lnTo>
                    <a:cubicBezTo>
                      <a:pt x="13800" y="42642"/>
                      <a:pt x="13769" y="42642"/>
                      <a:pt x="13739" y="42642"/>
                    </a:cubicBezTo>
                    <a:cubicBezTo>
                      <a:pt x="13465" y="42551"/>
                      <a:pt x="13192" y="42460"/>
                      <a:pt x="12918" y="42369"/>
                    </a:cubicBezTo>
                    <a:cubicBezTo>
                      <a:pt x="12888" y="42369"/>
                      <a:pt x="12888" y="42338"/>
                      <a:pt x="12858" y="42338"/>
                    </a:cubicBezTo>
                    <a:cubicBezTo>
                      <a:pt x="12706" y="42308"/>
                      <a:pt x="12584" y="42277"/>
                      <a:pt x="12432" y="42217"/>
                    </a:cubicBezTo>
                    <a:cubicBezTo>
                      <a:pt x="12280" y="42156"/>
                      <a:pt x="12098" y="42095"/>
                      <a:pt x="11946" y="42034"/>
                    </a:cubicBezTo>
                    <a:cubicBezTo>
                      <a:pt x="11885" y="42034"/>
                      <a:pt x="11824" y="42004"/>
                      <a:pt x="11763" y="41974"/>
                    </a:cubicBezTo>
                    <a:cubicBezTo>
                      <a:pt x="11368" y="41882"/>
                      <a:pt x="10973" y="41791"/>
                      <a:pt x="10578" y="41730"/>
                    </a:cubicBezTo>
                    <a:cubicBezTo>
                      <a:pt x="9423" y="41426"/>
                      <a:pt x="8237" y="41183"/>
                      <a:pt x="7052" y="40879"/>
                    </a:cubicBezTo>
                    <a:cubicBezTo>
                      <a:pt x="6444" y="40758"/>
                      <a:pt x="5867" y="40606"/>
                      <a:pt x="5259" y="40484"/>
                    </a:cubicBezTo>
                    <a:cubicBezTo>
                      <a:pt x="4864" y="40393"/>
                      <a:pt x="4468" y="40302"/>
                      <a:pt x="4073" y="40211"/>
                    </a:cubicBezTo>
                    <a:cubicBezTo>
                      <a:pt x="4499" y="39724"/>
                      <a:pt x="4924" y="39238"/>
                      <a:pt x="5350" y="38782"/>
                    </a:cubicBezTo>
                    <a:cubicBezTo>
                      <a:pt x="5380" y="38752"/>
                      <a:pt x="5380" y="38721"/>
                      <a:pt x="5411" y="38691"/>
                    </a:cubicBezTo>
                    <a:cubicBezTo>
                      <a:pt x="6891" y="38470"/>
                      <a:pt x="8409" y="38360"/>
                      <a:pt x="9939" y="38360"/>
                    </a:cubicBezTo>
                    <a:close/>
                    <a:moveTo>
                      <a:pt x="63507" y="8128"/>
                    </a:moveTo>
                    <a:cubicBezTo>
                      <a:pt x="71505" y="8128"/>
                      <a:pt x="79992" y="11109"/>
                      <a:pt x="84774" y="16624"/>
                    </a:cubicBezTo>
                    <a:cubicBezTo>
                      <a:pt x="82403" y="22490"/>
                      <a:pt x="79880" y="28296"/>
                      <a:pt x="77205" y="34040"/>
                    </a:cubicBezTo>
                    <a:cubicBezTo>
                      <a:pt x="74591" y="39268"/>
                      <a:pt x="72433" y="44679"/>
                      <a:pt x="70366" y="50150"/>
                    </a:cubicBezTo>
                    <a:cubicBezTo>
                      <a:pt x="69576" y="51913"/>
                      <a:pt x="68846" y="53676"/>
                      <a:pt x="68117" y="55469"/>
                    </a:cubicBezTo>
                    <a:cubicBezTo>
                      <a:pt x="68087" y="55652"/>
                      <a:pt x="67843" y="56077"/>
                      <a:pt x="67631" y="56563"/>
                    </a:cubicBezTo>
                    <a:cubicBezTo>
                      <a:pt x="67418" y="56411"/>
                      <a:pt x="67205" y="56290"/>
                      <a:pt x="67023" y="56168"/>
                    </a:cubicBezTo>
                    <a:cubicBezTo>
                      <a:pt x="63892" y="54193"/>
                      <a:pt x="60609" y="52460"/>
                      <a:pt x="57175" y="51153"/>
                    </a:cubicBezTo>
                    <a:cubicBezTo>
                      <a:pt x="52237" y="49379"/>
                      <a:pt x="46858" y="47726"/>
                      <a:pt x="41560" y="47726"/>
                    </a:cubicBezTo>
                    <a:cubicBezTo>
                      <a:pt x="38869" y="47726"/>
                      <a:pt x="36199" y="48153"/>
                      <a:pt x="33618" y="49208"/>
                    </a:cubicBezTo>
                    <a:cubicBezTo>
                      <a:pt x="33598" y="49208"/>
                      <a:pt x="33578" y="49208"/>
                      <a:pt x="33567" y="49216"/>
                    </a:cubicBezTo>
                    <a:lnTo>
                      <a:pt x="33567" y="49216"/>
                    </a:lnTo>
                    <a:cubicBezTo>
                      <a:pt x="34232" y="47704"/>
                      <a:pt x="34898" y="46222"/>
                      <a:pt x="35594" y="44709"/>
                    </a:cubicBezTo>
                    <a:cubicBezTo>
                      <a:pt x="36597" y="42490"/>
                      <a:pt x="37600" y="40271"/>
                      <a:pt x="38603" y="38022"/>
                    </a:cubicBezTo>
                    <a:cubicBezTo>
                      <a:pt x="39636" y="35773"/>
                      <a:pt x="40670" y="33493"/>
                      <a:pt x="41703" y="31213"/>
                    </a:cubicBezTo>
                    <a:lnTo>
                      <a:pt x="44803" y="24344"/>
                    </a:lnTo>
                    <a:cubicBezTo>
                      <a:pt x="45837" y="22064"/>
                      <a:pt x="46870" y="19785"/>
                      <a:pt x="47904" y="17505"/>
                    </a:cubicBezTo>
                    <a:cubicBezTo>
                      <a:pt x="48846" y="15438"/>
                      <a:pt x="49788" y="13371"/>
                      <a:pt x="50731" y="11304"/>
                    </a:cubicBezTo>
                    <a:lnTo>
                      <a:pt x="50700" y="11304"/>
                    </a:lnTo>
                    <a:cubicBezTo>
                      <a:pt x="51308" y="10970"/>
                      <a:pt x="51916" y="10666"/>
                      <a:pt x="52524" y="10362"/>
                    </a:cubicBezTo>
                    <a:cubicBezTo>
                      <a:pt x="55729" y="8855"/>
                      <a:pt x="59558" y="8128"/>
                      <a:pt x="63507" y="8128"/>
                    </a:cubicBezTo>
                    <a:close/>
                    <a:moveTo>
                      <a:pt x="66506" y="56472"/>
                    </a:moveTo>
                    <a:cubicBezTo>
                      <a:pt x="66597" y="56533"/>
                      <a:pt x="66688" y="56624"/>
                      <a:pt x="66810" y="56685"/>
                    </a:cubicBezTo>
                    <a:cubicBezTo>
                      <a:pt x="66688" y="56898"/>
                      <a:pt x="66536" y="57111"/>
                      <a:pt x="66384" y="57323"/>
                    </a:cubicBezTo>
                    <a:cubicBezTo>
                      <a:pt x="66445" y="57050"/>
                      <a:pt x="66445" y="56746"/>
                      <a:pt x="66506" y="56472"/>
                    </a:cubicBezTo>
                    <a:close/>
                    <a:moveTo>
                      <a:pt x="41585" y="48299"/>
                    </a:moveTo>
                    <a:cubicBezTo>
                      <a:pt x="44971" y="48299"/>
                      <a:pt x="48369" y="48985"/>
                      <a:pt x="51642" y="49937"/>
                    </a:cubicBezTo>
                    <a:cubicBezTo>
                      <a:pt x="55320" y="50910"/>
                      <a:pt x="58816" y="52338"/>
                      <a:pt x="62190" y="54071"/>
                    </a:cubicBezTo>
                    <a:cubicBezTo>
                      <a:pt x="61703" y="53949"/>
                      <a:pt x="61217" y="53828"/>
                      <a:pt x="60731" y="53706"/>
                    </a:cubicBezTo>
                    <a:cubicBezTo>
                      <a:pt x="59302" y="53372"/>
                      <a:pt x="57843" y="53007"/>
                      <a:pt x="56415" y="52673"/>
                    </a:cubicBezTo>
                    <a:cubicBezTo>
                      <a:pt x="56323" y="52642"/>
                      <a:pt x="56232" y="52642"/>
                      <a:pt x="56141" y="52612"/>
                    </a:cubicBezTo>
                    <a:cubicBezTo>
                      <a:pt x="55959" y="52582"/>
                      <a:pt x="55807" y="52551"/>
                      <a:pt x="55624" y="52490"/>
                    </a:cubicBezTo>
                    <a:cubicBezTo>
                      <a:pt x="55442" y="52460"/>
                      <a:pt x="55260" y="52430"/>
                      <a:pt x="55077" y="52399"/>
                    </a:cubicBezTo>
                    <a:cubicBezTo>
                      <a:pt x="54773" y="52308"/>
                      <a:pt x="54469" y="52278"/>
                      <a:pt x="54165" y="52217"/>
                    </a:cubicBezTo>
                    <a:cubicBezTo>
                      <a:pt x="53983" y="52186"/>
                      <a:pt x="53831" y="52126"/>
                      <a:pt x="53649" y="52126"/>
                    </a:cubicBezTo>
                    <a:cubicBezTo>
                      <a:pt x="53527" y="52095"/>
                      <a:pt x="53436" y="52095"/>
                      <a:pt x="53314" y="52065"/>
                    </a:cubicBezTo>
                    <a:lnTo>
                      <a:pt x="53314" y="52065"/>
                    </a:lnTo>
                    <a:cubicBezTo>
                      <a:pt x="53405" y="52095"/>
                      <a:pt x="53497" y="52156"/>
                      <a:pt x="53588" y="52186"/>
                    </a:cubicBezTo>
                    <a:cubicBezTo>
                      <a:pt x="53801" y="52278"/>
                      <a:pt x="54013" y="52338"/>
                      <a:pt x="54226" y="52430"/>
                    </a:cubicBezTo>
                    <a:cubicBezTo>
                      <a:pt x="54560" y="52551"/>
                      <a:pt x="54864" y="52642"/>
                      <a:pt x="55199" y="52764"/>
                    </a:cubicBezTo>
                    <a:cubicBezTo>
                      <a:pt x="55503" y="52855"/>
                      <a:pt x="55837" y="52977"/>
                      <a:pt x="56171" y="53068"/>
                    </a:cubicBezTo>
                    <a:cubicBezTo>
                      <a:pt x="56323" y="53129"/>
                      <a:pt x="56506" y="53159"/>
                      <a:pt x="56658" y="53189"/>
                    </a:cubicBezTo>
                    <a:cubicBezTo>
                      <a:pt x="56871" y="53250"/>
                      <a:pt x="57053" y="53311"/>
                      <a:pt x="57235" y="53341"/>
                    </a:cubicBezTo>
                    <a:cubicBezTo>
                      <a:pt x="57600" y="53463"/>
                      <a:pt x="57995" y="53585"/>
                      <a:pt x="58360" y="53706"/>
                    </a:cubicBezTo>
                    <a:cubicBezTo>
                      <a:pt x="58542" y="53737"/>
                      <a:pt x="58725" y="53797"/>
                      <a:pt x="58907" y="53858"/>
                    </a:cubicBezTo>
                    <a:cubicBezTo>
                      <a:pt x="60640" y="54284"/>
                      <a:pt x="62403" y="54709"/>
                      <a:pt x="64166" y="55135"/>
                    </a:cubicBezTo>
                    <a:cubicBezTo>
                      <a:pt x="64773" y="55469"/>
                      <a:pt x="65381" y="55804"/>
                      <a:pt x="65959" y="56138"/>
                    </a:cubicBezTo>
                    <a:cubicBezTo>
                      <a:pt x="65898" y="56655"/>
                      <a:pt x="65837" y="57141"/>
                      <a:pt x="65776" y="57658"/>
                    </a:cubicBezTo>
                    <a:cubicBezTo>
                      <a:pt x="64287" y="57293"/>
                      <a:pt x="62828" y="56928"/>
                      <a:pt x="61339" y="56563"/>
                    </a:cubicBezTo>
                    <a:cubicBezTo>
                      <a:pt x="58937" y="55986"/>
                      <a:pt x="56567" y="55408"/>
                      <a:pt x="54165" y="54831"/>
                    </a:cubicBezTo>
                    <a:cubicBezTo>
                      <a:pt x="51794" y="54223"/>
                      <a:pt x="49424" y="53645"/>
                      <a:pt x="47022" y="53068"/>
                    </a:cubicBezTo>
                    <a:lnTo>
                      <a:pt x="39910" y="51335"/>
                    </a:lnTo>
                    <a:cubicBezTo>
                      <a:pt x="38694" y="51031"/>
                      <a:pt x="37478" y="50727"/>
                      <a:pt x="36262" y="50423"/>
                    </a:cubicBezTo>
                    <a:cubicBezTo>
                      <a:pt x="35502" y="50241"/>
                      <a:pt x="34773" y="50059"/>
                      <a:pt x="34013" y="49876"/>
                    </a:cubicBezTo>
                    <a:cubicBezTo>
                      <a:pt x="34955" y="49420"/>
                      <a:pt x="35989" y="49147"/>
                      <a:pt x="37022" y="49056"/>
                    </a:cubicBezTo>
                    <a:cubicBezTo>
                      <a:pt x="37231" y="49056"/>
                      <a:pt x="37444" y="49053"/>
                      <a:pt x="37659" y="49053"/>
                    </a:cubicBezTo>
                    <a:cubicBezTo>
                      <a:pt x="38198" y="49053"/>
                      <a:pt x="38750" y="49069"/>
                      <a:pt x="39271" y="49177"/>
                    </a:cubicBezTo>
                    <a:cubicBezTo>
                      <a:pt x="39291" y="49174"/>
                      <a:pt x="39311" y="49173"/>
                      <a:pt x="39332" y="49173"/>
                    </a:cubicBezTo>
                    <a:cubicBezTo>
                      <a:pt x="39518" y="49173"/>
                      <a:pt x="39754" y="49273"/>
                      <a:pt x="39940" y="49273"/>
                    </a:cubicBezTo>
                    <a:cubicBezTo>
                      <a:pt x="39961" y="49273"/>
                      <a:pt x="39981" y="49271"/>
                      <a:pt x="40001" y="49268"/>
                    </a:cubicBezTo>
                    <a:cubicBezTo>
                      <a:pt x="41004" y="49512"/>
                      <a:pt x="41977" y="49755"/>
                      <a:pt x="42980" y="49998"/>
                    </a:cubicBezTo>
                    <a:cubicBezTo>
                      <a:pt x="43831" y="50211"/>
                      <a:pt x="44712" y="50423"/>
                      <a:pt x="45563" y="50606"/>
                    </a:cubicBezTo>
                    <a:cubicBezTo>
                      <a:pt x="45746" y="50667"/>
                      <a:pt x="45928" y="50697"/>
                      <a:pt x="46080" y="50727"/>
                    </a:cubicBezTo>
                    <a:cubicBezTo>
                      <a:pt x="46293" y="50788"/>
                      <a:pt x="46506" y="50819"/>
                      <a:pt x="46718" y="50849"/>
                    </a:cubicBezTo>
                    <a:cubicBezTo>
                      <a:pt x="46992" y="50910"/>
                      <a:pt x="47296" y="50971"/>
                      <a:pt x="47600" y="51001"/>
                    </a:cubicBezTo>
                    <a:lnTo>
                      <a:pt x="47569" y="51001"/>
                    </a:lnTo>
                    <a:cubicBezTo>
                      <a:pt x="47721" y="51031"/>
                      <a:pt x="47873" y="51062"/>
                      <a:pt x="48056" y="51092"/>
                    </a:cubicBezTo>
                    <a:cubicBezTo>
                      <a:pt x="48238" y="51123"/>
                      <a:pt x="48390" y="51153"/>
                      <a:pt x="48573" y="51183"/>
                    </a:cubicBezTo>
                    <a:lnTo>
                      <a:pt x="48785" y="51244"/>
                    </a:lnTo>
                    <a:cubicBezTo>
                      <a:pt x="48876" y="51244"/>
                      <a:pt x="48968" y="51244"/>
                      <a:pt x="49059" y="51275"/>
                    </a:cubicBezTo>
                    <a:cubicBezTo>
                      <a:pt x="49150" y="51275"/>
                      <a:pt x="49211" y="51275"/>
                      <a:pt x="49302" y="51305"/>
                    </a:cubicBezTo>
                    <a:cubicBezTo>
                      <a:pt x="49424" y="51305"/>
                      <a:pt x="49515" y="51335"/>
                      <a:pt x="49636" y="51335"/>
                    </a:cubicBezTo>
                    <a:cubicBezTo>
                      <a:pt x="49515" y="51305"/>
                      <a:pt x="49393" y="51244"/>
                      <a:pt x="49272" y="51183"/>
                    </a:cubicBezTo>
                    <a:cubicBezTo>
                      <a:pt x="49089" y="51123"/>
                      <a:pt x="48907" y="51062"/>
                      <a:pt x="48725" y="51001"/>
                    </a:cubicBezTo>
                    <a:cubicBezTo>
                      <a:pt x="48573" y="50940"/>
                      <a:pt x="48421" y="50879"/>
                      <a:pt x="48269" y="50819"/>
                    </a:cubicBezTo>
                    <a:cubicBezTo>
                      <a:pt x="48056" y="50727"/>
                      <a:pt x="47813" y="50667"/>
                      <a:pt x="47600" y="50606"/>
                    </a:cubicBezTo>
                    <a:cubicBezTo>
                      <a:pt x="47478" y="50575"/>
                      <a:pt x="47387" y="50515"/>
                      <a:pt x="47266" y="50484"/>
                    </a:cubicBezTo>
                    <a:cubicBezTo>
                      <a:pt x="47144" y="50454"/>
                      <a:pt x="47022" y="50454"/>
                      <a:pt x="46901" y="50393"/>
                    </a:cubicBezTo>
                    <a:cubicBezTo>
                      <a:pt x="46779" y="50363"/>
                      <a:pt x="46658" y="50332"/>
                      <a:pt x="46536" y="50302"/>
                    </a:cubicBezTo>
                    <a:cubicBezTo>
                      <a:pt x="46506" y="50272"/>
                      <a:pt x="46475" y="50272"/>
                      <a:pt x="46445" y="50241"/>
                    </a:cubicBezTo>
                    <a:lnTo>
                      <a:pt x="46414" y="50241"/>
                    </a:lnTo>
                    <a:cubicBezTo>
                      <a:pt x="44317" y="49724"/>
                      <a:pt x="42220" y="49238"/>
                      <a:pt x="40123" y="48721"/>
                    </a:cubicBezTo>
                    <a:lnTo>
                      <a:pt x="40062" y="48721"/>
                    </a:lnTo>
                    <a:cubicBezTo>
                      <a:pt x="39971" y="48691"/>
                      <a:pt x="39910" y="48661"/>
                      <a:pt x="39819" y="48661"/>
                    </a:cubicBezTo>
                    <a:cubicBezTo>
                      <a:pt x="39788" y="48645"/>
                      <a:pt x="39765" y="48638"/>
                      <a:pt x="39743" y="48638"/>
                    </a:cubicBezTo>
                    <a:cubicBezTo>
                      <a:pt x="39720" y="48638"/>
                      <a:pt x="39697" y="48645"/>
                      <a:pt x="39667" y="48661"/>
                    </a:cubicBezTo>
                    <a:cubicBezTo>
                      <a:pt x="39271" y="48600"/>
                      <a:pt x="38846" y="48539"/>
                      <a:pt x="38451" y="48509"/>
                    </a:cubicBezTo>
                    <a:cubicBezTo>
                      <a:pt x="39492" y="48365"/>
                      <a:pt x="40538" y="48299"/>
                      <a:pt x="41585" y="48299"/>
                    </a:cubicBezTo>
                    <a:close/>
                    <a:moveTo>
                      <a:pt x="85108" y="17292"/>
                    </a:moveTo>
                    <a:cubicBezTo>
                      <a:pt x="85260" y="17353"/>
                      <a:pt x="85443" y="17444"/>
                      <a:pt x="85534" y="17535"/>
                    </a:cubicBezTo>
                    <a:cubicBezTo>
                      <a:pt x="85898" y="17870"/>
                      <a:pt x="86202" y="18356"/>
                      <a:pt x="86050" y="18873"/>
                    </a:cubicBezTo>
                    <a:cubicBezTo>
                      <a:pt x="85473" y="20605"/>
                      <a:pt x="84713" y="22277"/>
                      <a:pt x="83953" y="23949"/>
                    </a:cubicBezTo>
                    <a:cubicBezTo>
                      <a:pt x="82494" y="27262"/>
                      <a:pt x="81278" y="30666"/>
                      <a:pt x="79850" y="34010"/>
                    </a:cubicBezTo>
                    <a:cubicBezTo>
                      <a:pt x="78300" y="37201"/>
                      <a:pt x="77144" y="40545"/>
                      <a:pt x="75503" y="43706"/>
                    </a:cubicBezTo>
                    <a:cubicBezTo>
                      <a:pt x="73467" y="47961"/>
                      <a:pt x="71643" y="52308"/>
                      <a:pt x="69971" y="56746"/>
                    </a:cubicBezTo>
                    <a:cubicBezTo>
                      <a:pt x="69394" y="57931"/>
                      <a:pt x="69059" y="59238"/>
                      <a:pt x="68178" y="60241"/>
                    </a:cubicBezTo>
                    <a:cubicBezTo>
                      <a:pt x="68117" y="60272"/>
                      <a:pt x="68087" y="60302"/>
                      <a:pt x="68026" y="60332"/>
                    </a:cubicBezTo>
                    <a:cubicBezTo>
                      <a:pt x="67904" y="60332"/>
                      <a:pt x="67769" y="60373"/>
                      <a:pt x="67639" y="60373"/>
                    </a:cubicBezTo>
                    <a:cubicBezTo>
                      <a:pt x="67573" y="60373"/>
                      <a:pt x="67509" y="60363"/>
                      <a:pt x="67448" y="60332"/>
                    </a:cubicBezTo>
                    <a:cubicBezTo>
                      <a:pt x="57357" y="57962"/>
                      <a:pt x="47387" y="55074"/>
                      <a:pt x="37205" y="53068"/>
                    </a:cubicBezTo>
                    <a:cubicBezTo>
                      <a:pt x="37151" y="53032"/>
                      <a:pt x="37100" y="53018"/>
                      <a:pt x="37054" y="53018"/>
                    </a:cubicBezTo>
                    <a:cubicBezTo>
                      <a:pt x="36944" y="53018"/>
                      <a:pt x="36861" y="53104"/>
                      <a:pt x="36840" y="53189"/>
                    </a:cubicBezTo>
                    <a:cubicBezTo>
                      <a:pt x="36779" y="53220"/>
                      <a:pt x="36718" y="53281"/>
                      <a:pt x="36718" y="53341"/>
                    </a:cubicBezTo>
                    <a:lnTo>
                      <a:pt x="36688" y="53341"/>
                    </a:lnTo>
                    <a:lnTo>
                      <a:pt x="36688" y="53372"/>
                    </a:lnTo>
                    <a:cubicBezTo>
                      <a:pt x="36035" y="54009"/>
                      <a:pt x="35191" y="54270"/>
                      <a:pt x="34321" y="54270"/>
                    </a:cubicBezTo>
                    <a:cubicBezTo>
                      <a:pt x="33529" y="54270"/>
                      <a:pt x="32716" y="54054"/>
                      <a:pt x="32007" y="53706"/>
                    </a:cubicBezTo>
                    <a:cubicBezTo>
                      <a:pt x="31125" y="53250"/>
                      <a:pt x="30669" y="52369"/>
                      <a:pt x="30214" y="51518"/>
                    </a:cubicBezTo>
                    <a:cubicBezTo>
                      <a:pt x="30183" y="51487"/>
                      <a:pt x="30183" y="51457"/>
                      <a:pt x="30153" y="51457"/>
                    </a:cubicBezTo>
                    <a:cubicBezTo>
                      <a:pt x="30122" y="51335"/>
                      <a:pt x="30062" y="51244"/>
                      <a:pt x="29910" y="51244"/>
                    </a:cubicBezTo>
                    <a:cubicBezTo>
                      <a:pt x="28451" y="50940"/>
                      <a:pt x="26961" y="50819"/>
                      <a:pt x="25472" y="50515"/>
                    </a:cubicBezTo>
                    <a:cubicBezTo>
                      <a:pt x="19818" y="49208"/>
                      <a:pt x="14073" y="48326"/>
                      <a:pt x="8450" y="46898"/>
                    </a:cubicBezTo>
                    <a:cubicBezTo>
                      <a:pt x="6505" y="46411"/>
                      <a:pt x="4560" y="45955"/>
                      <a:pt x="2614" y="45530"/>
                    </a:cubicBezTo>
                    <a:cubicBezTo>
                      <a:pt x="2493" y="45499"/>
                      <a:pt x="2280" y="45378"/>
                      <a:pt x="2189" y="45287"/>
                    </a:cubicBezTo>
                    <a:cubicBezTo>
                      <a:pt x="2067" y="45135"/>
                      <a:pt x="2006" y="44922"/>
                      <a:pt x="2037" y="44709"/>
                    </a:cubicBezTo>
                    <a:cubicBezTo>
                      <a:pt x="2280" y="44192"/>
                      <a:pt x="2614" y="43706"/>
                      <a:pt x="2949" y="43250"/>
                    </a:cubicBezTo>
                    <a:cubicBezTo>
                      <a:pt x="3040" y="43098"/>
                      <a:pt x="3192" y="42916"/>
                      <a:pt x="3374" y="42733"/>
                    </a:cubicBezTo>
                    <a:cubicBezTo>
                      <a:pt x="3405" y="42977"/>
                      <a:pt x="3405" y="43189"/>
                      <a:pt x="3435" y="43402"/>
                    </a:cubicBezTo>
                    <a:cubicBezTo>
                      <a:pt x="3435" y="43524"/>
                      <a:pt x="3496" y="43615"/>
                      <a:pt x="3556" y="43645"/>
                    </a:cubicBezTo>
                    <a:cubicBezTo>
                      <a:pt x="3617" y="43706"/>
                      <a:pt x="3678" y="43736"/>
                      <a:pt x="3739" y="43767"/>
                    </a:cubicBezTo>
                    <a:lnTo>
                      <a:pt x="4347" y="43888"/>
                    </a:lnTo>
                    <a:cubicBezTo>
                      <a:pt x="6778" y="44436"/>
                      <a:pt x="9180" y="44983"/>
                      <a:pt x="11611" y="45530"/>
                    </a:cubicBezTo>
                    <a:cubicBezTo>
                      <a:pt x="14043" y="46077"/>
                      <a:pt x="16475" y="46624"/>
                      <a:pt x="18906" y="47202"/>
                    </a:cubicBezTo>
                    <a:cubicBezTo>
                      <a:pt x="21308" y="47718"/>
                      <a:pt x="23709" y="48265"/>
                      <a:pt x="26141" y="48813"/>
                    </a:cubicBezTo>
                    <a:lnTo>
                      <a:pt x="31004" y="49907"/>
                    </a:lnTo>
                    <a:cubicBezTo>
                      <a:pt x="30943" y="50302"/>
                      <a:pt x="31277" y="51001"/>
                      <a:pt x="31399" y="51275"/>
                    </a:cubicBezTo>
                    <a:cubicBezTo>
                      <a:pt x="31976" y="52186"/>
                      <a:pt x="32949" y="52916"/>
                      <a:pt x="34043" y="53038"/>
                    </a:cubicBezTo>
                    <a:cubicBezTo>
                      <a:pt x="34682" y="53038"/>
                      <a:pt x="35411" y="52886"/>
                      <a:pt x="35928" y="52430"/>
                    </a:cubicBezTo>
                    <a:cubicBezTo>
                      <a:pt x="36293" y="52065"/>
                      <a:pt x="36657" y="51670"/>
                      <a:pt x="36840" y="51183"/>
                    </a:cubicBezTo>
                    <a:cubicBezTo>
                      <a:pt x="37113" y="51244"/>
                      <a:pt x="37417" y="51305"/>
                      <a:pt x="37691" y="51396"/>
                    </a:cubicBezTo>
                    <a:cubicBezTo>
                      <a:pt x="40062" y="51943"/>
                      <a:pt x="42402" y="52521"/>
                      <a:pt x="44743" y="53098"/>
                    </a:cubicBezTo>
                    <a:cubicBezTo>
                      <a:pt x="47144" y="53706"/>
                      <a:pt x="49576" y="54284"/>
                      <a:pt x="51977" y="54861"/>
                    </a:cubicBezTo>
                    <a:cubicBezTo>
                      <a:pt x="54378" y="55469"/>
                      <a:pt x="56779" y="56047"/>
                      <a:pt x="59150" y="56624"/>
                    </a:cubicBezTo>
                    <a:cubicBezTo>
                      <a:pt x="61400" y="57171"/>
                      <a:pt x="63618" y="57718"/>
                      <a:pt x="65837" y="58266"/>
                    </a:cubicBezTo>
                    <a:lnTo>
                      <a:pt x="65898" y="58266"/>
                    </a:lnTo>
                    <a:cubicBezTo>
                      <a:pt x="65928" y="58296"/>
                      <a:pt x="65959" y="58296"/>
                      <a:pt x="65989" y="58296"/>
                    </a:cubicBezTo>
                    <a:lnTo>
                      <a:pt x="66020" y="58296"/>
                    </a:lnTo>
                    <a:cubicBezTo>
                      <a:pt x="66080" y="58296"/>
                      <a:pt x="66111" y="58296"/>
                      <a:pt x="66141" y="58266"/>
                    </a:cubicBezTo>
                    <a:cubicBezTo>
                      <a:pt x="66163" y="58270"/>
                      <a:pt x="66184" y="58273"/>
                      <a:pt x="66205" y="58273"/>
                    </a:cubicBezTo>
                    <a:cubicBezTo>
                      <a:pt x="66575" y="58273"/>
                      <a:pt x="66913" y="57552"/>
                      <a:pt x="67114" y="57293"/>
                    </a:cubicBezTo>
                    <a:cubicBezTo>
                      <a:pt x="67144" y="57202"/>
                      <a:pt x="67235" y="57080"/>
                      <a:pt x="67296" y="56959"/>
                    </a:cubicBezTo>
                    <a:cubicBezTo>
                      <a:pt x="67357" y="56989"/>
                      <a:pt x="67387" y="56989"/>
                      <a:pt x="67418" y="57019"/>
                    </a:cubicBezTo>
                    <a:cubicBezTo>
                      <a:pt x="67418" y="57019"/>
                      <a:pt x="67418" y="57050"/>
                      <a:pt x="67418" y="57050"/>
                    </a:cubicBezTo>
                    <a:cubicBezTo>
                      <a:pt x="67509" y="57080"/>
                      <a:pt x="67600" y="57141"/>
                      <a:pt x="67661" y="57171"/>
                    </a:cubicBezTo>
                    <a:cubicBezTo>
                      <a:pt x="67752" y="57232"/>
                      <a:pt x="67843" y="57293"/>
                      <a:pt x="67904" y="57323"/>
                    </a:cubicBezTo>
                    <a:cubicBezTo>
                      <a:pt x="67935" y="57354"/>
                      <a:pt x="67935" y="57354"/>
                      <a:pt x="67935" y="57354"/>
                    </a:cubicBezTo>
                    <a:cubicBezTo>
                      <a:pt x="67995" y="57202"/>
                      <a:pt x="68026" y="57019"/>
                      <a:pt x="68117" y="56867"/>
                    </a:cubicBezTo>
                    <a:cubicBezTo>
                      <a:pt x="68117" y="56867"/>
                      <a:pt x="68117" y="56867"/>
                      <a:pt x="68117" y="56837"/>
                    </a:cubicBezTo>
                    <a:cubicBezTo>
                      <a:pt x="68421" y="56107"/>
                      <a:pt x="68786" y="55408"/>
                      <a:pt x="69059" y="54648"/>
                    </a:cubicBezTo>
                    <a:cubicBezTo>
                      <a:pt x="71035" y="50120"/>
                      <a:pt x="72768" y="45469"/>
                      <a:pt x="74622" y="40879"/>
                    </a:cubicBezTo>
                    <a:cubicBezTo>
                      <a:pt x="78269" y="33098"/>
                      <a:pt x="81947" y="25286"/>
                      <a:pt x="85108" y="17292"/>
                    </a:cubicBezTo>
                    <a:close/>
                    <a:moveTo>
                      <a:pt x="27869" y="1"/>
                    </a:moveTo>
                    <a:cubicBezTo>
                      <a:pt x="27151" y="1"/>
                      <a:pt x="26432" y="29"/>
                      <a:pt x="25715" y="88"/>
                    </a:cubicBezTo>
                    <a:cubicBezTo>
                      <a:pt x="23648" y="301"/>
                      <a:pt x="21703" y="939"/>
                      <a:pt x="19818" y="1730"/>
                    </a:cubicBezTo>
                    <a:cubicBezTo>
                      <a:pt x="19788" y="1730"/>
                      <a:pt x="19757" y="1760"/>
                      <a:pt x="19727" y="1760"/>
                    </a:cubicBezTo>
                    <a:cubicBezTo>
                      <a:pt x="19666" y="1821"/>
                      <a:pt x="19575" y="1851"/>
                      <a:pt x="19484" y="1912"/>
                    </a:cubicBezTo>
                    <a:lnTo>
                      <a:pt x="19089" y="2095"/>
                    </a:lnTo>
                    <a:cubicBezTo>
                      <a:pt x="19028" y="2125"/>
                      <a:pt x="18967" y="2155"/>
                      <a:pt x="18906" y="2186"/>
                    </a:cubicBezTo>
                    <a:cubicBezTo>
                      <a:pt x="18876" y="2216"/>
                      <a:pt x="18876" y="2216"/>
                      <a:pt x="18846" y="2216"/>
                    </a:cubicBezTo>
                    <a:lnTo>
                      <a:pt x="18815" y="2216"/>
                    </a:lnTo>
                    <a:cubicBezTo>
                      <a:pt x="18754" y="2338"/>
                      <a:pt x="18724" y="2429"/>
                      <a:pt x="18663" y="2550"/>
                    </a:cubicBezTo>
                    <a:cubicBezTo>
                      <a:pt x="18633" y="2611"/>
                      <a:pt x="18602" y="2672"/>
                      <a:pt x="18572" y="2733"/>
                    </a:cubicBezTo>
                    <a:cubicBezTo>
                      <a:pt x="18542" y="2824"/>
                      <a:pt x="18481" y="2885"/>
                      <a:pt x="18450" y="2976"/>
                    </a:cubicBezTo>
                    <a:cubicBezTo>
                      <a:pt x="18420" y="3037"/>
                      <a:pt x="18390" y="3067"/>
                      <a:pt x="18390" y="3128"/>
                    </a:cubicBezTo>
                    <a:cubicBezTo>
                      <a:pt x="18359" y="3158"/>
                      <a:pt x="18359" y="3189"/>
                      <a:pt x="18329" y="3219"/>
                    </a:cubicBezTo>
                    <a:cubicBezTo>
                      <a:pt x="14651" y="10332"/>
                      <a:pt x="11611" y="17809"/>
                      <a:pt x="7903" y="24922"/>
                    </a:cubicBezTo>
                    <a:cubicBezTo>
                      <a:pt x="5836" y="29299"/>
                      <a:pt x="3161" y="33341"/>
                      <a:pt x="1155" y="37779"/>
                    </a:cubicBezTo>
                    <a:cubicBezTo>
                      <a:pt x="882" y="38296"/>
                      <a:pt x="608" y="38843"/>
                      <a:pt x="335" y="39360"/>
                    </a:cubicBezTo>
                    <a:cubicBezTo>
                      <a:pt x="304" y="39451"/>
                      <a:pt x="243" y="39511"/>
                      <a:pt x="213" y="39603"/>
                    </a:cubicBezTo>
                    <a:cubicBezTo>
                      <a:pt x="183" y="39663"/>
                      <a:pt x="152" y="39724"/>
                      <a:pt x="122" y="39785"/>
                    </a:cubicBezTo>
                    <a:cubicBezTo>
                      <a:pt x="91" y="39876"/>
                      <a:pt x="61" y="39967"/>
                      <a:pt x="0" y="40059"/>
                    </a:cubicBezTo>
                    <a:cubicBezTo>
                      <a:pt x="61" y="40028"/>
                      <a:pt x="122" y="40028"/>
                      <a:pt x="183" y="39998"/>
                    </a:cubicBezTo>
                    <a:cubicBezTo>
                      <a:pt x="243" y="39967"/>
                      <a:pt x="304" y="39937"/>
                      <a:pt x="395" y="39937"/>
                    </a:cubicBezTo>
                    <a:cubicBezTo>
                      <a:pt x="426" y="39937"/>
                      <a:pt x="456" y="39907"/>
                      <a:pt x="487" y="39907"/>
                    </a:cubicBezTo>
                    <a:cubicBezTo>
                      <a:pt x="517" y="39876"/>
                      <a:pt x="578" y="39846"/>
                      <a:pt x="639" y="39846"/>
                    </a:cubicBezTo>
                    <a:cubicBezTo>
                      <a:pt x="699" y="39815"/>
                      <a:pt x="730" y="39785"/>
                      <a:pt x="760" y="39785"/>
                    </a:cubicBezTo>
                    <a:cubicBezTo>
                      <a:pt x="851" y="39755"/>
                      <a:pt x="912" y="39724"/>
                      <a:pt x="973" y="39724"/>
                    </a:cubicBezTo>
                    <a:cubicBezTo>
                      <a:pt x="1064" y="39694"/>
                      <a:pt x="1155" y="39663"/>
                      <a:pt x="1246" y="39633"/>
                    </a:cubicBezTo>
                    <a:cubicBezTo>
                      <a:pt x="1459" y="39572"/>
                      <a:pt x="1642" y="39511"/>
                      <a:pt x="1824" y="39451"/>
                    </a:cubicBezTo>
                    <a:cubicBezTo>
                      <a:pt x="2705" y="39208"/>
                      <a:pt x="3617" y="38995"/>
                      <a:pt x="4529" y="38843"/>
                    </a:cubicBezTo>
                    <a:lnTo>
                      <a:pt x="4529" y="38843"/>
                    </a:lnTo>
                    <a:cubicBezTo>
                      <a:pt x="4134" y="39238"/>
                      <a:pt x="3587" y="39785"/>
                      <a:pt x="3374" y="40211"/>
                    </a:cubicBezTo>
                    <a:cubicBezTo>
                      <a:pt x="3313" y="40271"/>
                      <a:pt x="3253" y="40363"/>
                      <a:pt x="3253" y="40454"/>
                    </a:cubicBezTo>
                    <a:cubicBezTo>
                      <a:pt x="3283" y="40910"/>
                      <a:pt x="3313" y="41396"/>
                      <a:pt x="3313" y="41882"/>
                    </a:cubicBezTo>
                    <a:cubicBezTo>
                      <a:pt x="3313" y="41882"/>
                      <a:pt x="3313" y="41882"/>
                      <a:pt x="3283" y="41913"/>
                    </a:cubicBezTo>
                    <a:cubicBezTo>
                      <a:pt x="3040" y="42247"/>
                      <a:pt x="2766" y="42581"/>
                      <a:pt x="2523" y="42916"/>
                    </a:cubicBezTo>
                    <a:cubicBezTo>
                      <a:pt x="2006" y="43676"/>
                      <a:pt x="1034" y="44648"/>
                      <a:pt x="1702" y="45560"/>
                    </a:cubicBezTo>
                    <a:cubicBezTo>
                      <a:pt x="2401" y="46381"/>
                      <a:pt x="3648" y="46259"/>
                      <a:pt x="4590" y="46563"/>
                    </a:cubicBezTo>
                    <a:cubicBezTo>
                      <a:pt x="6718" y="47019"/>
                      <a:pt x="8785" y="47627"/>
                      <a:pt x="10912" y="48022"/>
                    </a:cubicBezTo>
                    <a:cubicBezTo>
                      <a:pt x="14742" y="49025"/>
                      <a:pt x="18633" y="49694"/>
                      <a:pt x="22493" y="50423"/>
                    </a:cubicBezTo>
                    <a:cubicBezTo>
                      <a:pt x="24894" y="51001"/>
                      <a:pt x="27296" y="51396"/>
                      <a:pt x="29727" y="51791"/>
                    </a:cubicBezTo>
                    <a:cubicBezTo>
                      <a:pt x="29727" y="51822"/>
                      <a:pt x="29727" y="51822"/>
                      <a:pt x="29727" y="51822"/>
                    </a:cubicBezTo>
                    <a:cubicBezTo>
                      <a:pt x="30517" y="53706"/>
                      <a:pt x="32037" y="54740"/>
                      <a:pt x="34074" y="54861"/>
                    </a:cubicBezTo>
                    <a:cubicBezTo>
                      <a:pt x="34148" y="54865"/>
                      <a:pt x="34224" y="54867"/>
                      <a:pt x="34300" y="54867"/>
                    </a:cubicBezTo>
                    <a:cubicBezTo>
                      <a:pt x="35365" y="54867"/>
                      <a:pt x="36523" y="54466"/>
                      <a:pt x="37205" y="53615"/>
                    </a:cubicBezTo>
                    <a:cubicBezTo>
                      <a:pt x="40457" y="54497"/>
                      <a:pt x="43770" y="54952"/>
                      <a:pt x="47022" y="55804"/>
                    </a:cubicBezTo>
                    <a:cubicBezTo>
                      <a:pt x="53801" y="57475"/>
                      <a:pt x="60548" y="59360"/>
                      <a:pt x="67357" y="60910"/>
                    </a:cubicBezTo>
                    <a:cubicBezTo>
                      <a:pt x="67479" y="60940"/>
                      <a:pt x="67661" y="60971"/>
                      <a:pt x="67843" y="60971"/>
                    </a:cubicBezTo>
                    <a:cubicBezTo>
                      <a:pt x="67866" y="60973"/>
                      <a:pt x="67889" y="60975"/>
                      <a:pt x="67911" y="60975"/>
                    </a:cubicBezTo>
                    <a:cubicBezTo>
                      <a:pt x="69475" y="60975"/>
                      <a:pt x="71227" y="54841"/>
                      <a:pt x="71886" y="53463"/>
                    </a:cubicBezTo>
                    <a:cubicBezTo>
                      <a:pt x="73649" y="48600"/>
                      <a:pt x="76233" y="44040"/>
                      <a:pt x="78208" y="39208"/>
                    </a:cubicBezTo>
                    <a:cubicBezTo>
                      <a:pt x="80275" y="34527"/>
                      <a:pt x="82221" y="29755"/>
                      <a:pt x="84166" y="25013"/>
                    </a:cubicBezTo>
                    <a:cubicBezTo>
                      <a:pt x="84956" y="23189"/>
                      <a:pt x="85807" y="21365"/>
                      <a:pt x="86476" y="19481"/>
                    </a:cubicBezTo>
                    <a:cubicBezTo>
                      <a:pt x="86810" y="18782"/>
                      <a:pt x="86719" y="17961"/>
                      <a:pt x="86172" y="17414"/>
                    </a:cubicBezTo>
                    <a:lnTo>
                      <a:pt x="86172" y="17384"/>
                    </a:lnTo>
                    <a:cubicBezTo>
                      <a:pt x="86020" y="17232"/>
                      <a:pt x="85655" y="16897"/>
                      <a:pt x="85351" y="16745"/>
                    </a:cubicBezTo>
                    <a:cubicBezTo>
                      <a:pt x="85351" y="16745"/>
                      <a:pt x="85382" y="16715"/>
                      <a:pt x="85382" y="16684"/>
                    </a:cubicBezTo>
                    <a:cubicBezTo>
                      <a:pt x="85412" y="16654"/>
                      <a:pt x="85412" y="16593"/>
                      <a:pt x="85443" y="16563"/>
                    </a:cubicBezTo>
                    <a:cubicBezTo>
                      <a:pt x="85443" y="16532"/>
                      <a:pt x="85443" y="16532"/>
                      <a:pt x="85443" y="16532"/>
                    </a:cubicBezTo>
                    <a:cubicBezTo>
                      <a:pt x="85382" y="16472"/>
                      <a:pt x="85321" y="16411"/>
                      <a:pt x="85291" y="16350"/>
                    </a:cubicBezTo>
                    <a:cubicBezTo>
                      <a:pt x="85260" y="16320"/>
                      <a:pt x="85260" y="16320"/>
                      <a:pt x="85230" y="16289"/>
                    </a:cubicBezTo>
                    <a:cubicBezTo>
                      <a:pt x="85169" y="16228"/>
                      <a:pt x="85078" y="16137"/>
                      <a:pt x="85017" y="16046"/>
                    </a:cubicBezTo>
                    <a:cubicBezTo>
                      <a:pt x="85017" y="16046"/>
                      <a:pt x="85017" y="16076"/>
                      <a:pt x="85017" y="16076"/>
                    </a:cubicBezTo>
                    <a:cubicBezTo>
                      <a:pt x="80218" y="10559"/>
                      <a:pt x="71695" y="7563"/>
                      <a:pt x="63581" y="7563"/>
                    </a:cubicBezTo>
                    <a:cubicBezTo>
                      <a:pt x="59000" y="7563"/>
                      <a:pt x="54550" y="8518"/>
                      <a:pt x="50974" y="10514"/>
                    </a:cubicBezTo>
                    <a:cubicBezTo>
                      <a:pt x="50943" y="10514"/>
                      <a:pt x="50913" y="10544"/>
                      <a:pt x="50913" y="10544"/>
                    </a:cubicBezTo>
                    <a:cubicBezTo>
                      <a:pt x="50852" y="10575"/>
                      <a:pt x="50822" y="10605"/>
                      <a:pt x="50791" y="10636"/>
                    </a:cubicBezTo>
                    <a:cubicBezTo>
                      <a:pt x="50731" y="10666"/>
                      <a:pt x="50670" y="10727"/>
                      <a:pt x="50579" y="10757"/>
                    </a:cubicBezTo>
                    <a:cubicBezTo>
                      <a:pt x="50579" y="10727"/>
                      <a:pt x="50579" y="10666"/>
                      <a:pt x="50548" y="10605"/>
                    </a:cubicBezTo>
                    <a:cubicBezTo>
                      <a:pt x="49028" y="8934"/>
                      <a:pt x="47448" y="7231"/>
                      <a:pt x="45624" y="5833"/>
                    </a:cubicBezTo>
                    <a:cubicBezTo>
                      <a:pt x="40466" y="2231"/>
                      <a:pt x="34181" y="1"/>
                      <a:pt x="27869" y="1"/>
                    </a:cubicBezTo>
                    <a:close/>
                  </a:path>
                </a:pathLst>
              </a:custGeom>
              <a:solidFill>
                <a:srgbClr val="865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2" name="Google Shape;552;p44"/>
            <p:cNvGrpSpPr/>
            <p:nvPr/>
          </p:nvGrpSpPr>
          <p:grpSpPr>
            <a:xfrm rot="-1800197">
              <a:off x="6288887" y="2622384"/>
              <a:ext cx="1633139" cy="871779"/>
              <a:chOff x="5278908" y="3089964"/>
              <a:chExt cx="1731293" cy="924174"/>
            </a:xfrm>
          </p:grpSpPr>
          <p:sp>
            <p:nvSpPr>
              <p:cNvPr id="553" name="Google Shape;553;p44"/>
              <p:cNvSpPr/>
              <p:nvPr/>
            </p:nvSpPr>
            <p:spPr>
              <a:xfrm>
                <a:off x="5343797" y="3410660"/>
                <a:ext cx="749261" cy="394855"/>
              </a:xfrm>
              <a:custGeom>
                <a:avLst/>
                <a:gdLst/>
                <a:ahLst/>
                <a:cxnLst/>
                <a:rect l="l" t="t" r="r" b="b"/>
                <a:pathLst>
                  <a:path w="35807" h="18870" extrusionOk="0">
                    <a:moveTo>
                      <a:pt x="5669" y="1"/>
                    </a:moveTo>
                    <a:cubicBezTo>
                      <a:pt x="4430" y="1"/>
                      <a:pt x="3192" y="39"/>
                      <a:pt x="1945" y="145"/>
                    </a:cubicBezTo>
                    <a:cubicBezTo>
                      <a:pt x="1307" y="176"/>
                      <a:pt x="638" y="206"/>
                      <a:pt x="0" y="237"/>
                    </a:cubicBezTo>
                    <a:cubicBezTo>
                      <a:pt x="243" y="1665"/>
                      <a:pt x="334" y="3124"/>
                      <a:pt x="669" y="4522"/>
                    </a:cubicBezTo>
                    <a:cubicBezTo>
                      <a:pt x="669" y="4553"/>
                      <a:pt x="669" y="4553"/>
                      <a:pt x="669" y="4583"/>
                    </a:cubicBezTo>
                    <a:cubicBezTo>
                      <a:pt x="1945" y="4796"/>
                      <a:pt x="3222" y="5009"/>
                      <a:pt x="4499" y="5373"/>
                    </a:cubicBezTo>
                    <a:cubicBezTo>
                      <a:pt x="12918" y="7501"/>
                      <a:pt x="21247" y="9872"/>
                      <a:pt x="29606" y="12212"/>
                    </a:cubicBezTo>
                    <a:cubicBezTo>
                      <a:pt x="29666" y="12212"/>
                      <a:pt x="29727" y="12243"/>
                      <a:pt x="29788" y="12273"/>
                    </a:cubicBezTo>
                    <a:cubicBezTo>
                      <a:pt x="29845" y="12244"/>
                      <a:pt x="29915" y="12233"/>
                      <a:pt x="29990" y="12233"/>
                    </a:cubicBezTo>
                    <a:cubicBezTo>
                      <a:pt x="30235" y="12233"/>
                      <a:pt x="30544" y="12356"/>
                      <a:pt x="30730" y="12425"/>
                    </a:cubicBezTo>
                    <a:cubicBezTo>
                      <a:pt x="32615" y="12972"/>
                      <a:pt x="33466" y="14918"/>
                      <a:pt x="34013" y="16650"/>
                    </a:cubicBezTo>
                    <a:cubicBezTo>
                      <a:pt x="34286" y="17501"/>
                      <a:pt x="34864" y="18352"/>
                      <a:pt x="35624" y="18869"/>
                    </a:cubicBezTo>
                    <a:cubicBezTo>
                      <a:pt x="35806" y="16589"/>
                      <a:pt x="35198" y="14219"/>
                      <a:pt x="34013" y="12273"/>
                    </a:cubicBezTo>
                    <a:cubicBezTo>
                      <a:pt x="33040" y="10784"/>
                      <a:pt x="31672" y="9629"/>
                      <a:pt x="30457" y="8322"/>
                    </a:cubicBezTo>
                    <a:cubicBezTo>
                      <a:pt x="24803" y="3003"/>
                      <a:pt x="16930" y="905"/>
                      <a:pt x="9392" y="85"/>
                    </a:cubicBezTo>
                    <a:cubicBezTo>
                      <a:pt x="8146" y="39"/>
                      <a:pt x="6908" y="1"/>
                      <a:pt x="56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4"/>
              <p:cNvSpPr/>
              <p:nvPr/>
            </p:nvSpPr>
            <p:spPr>
              <a:xfrm>
                <a:off x="5399750" y="3239410"/>
                <a:ext cx="703478" cy="532395"/>
              </a:xfrm>
              <a:custGeom>
                <a:avLst/>
                <a:gdLst/>
                <a:ahLst/>
                <a:cxnLst/>
                <a:rect l="l" t="t" r="r" b="b"/>
                <a:pathLst>
                  <a:path w="33619" h="25443" extrusionOk="0">
                    <a:moveTo>
                      <a:pt x="1" y="1"/>
                    </a:moveTo>
                    <a:cubicBezTo>
                      <a:pt x="730" y="2068"/>
                      <a:pt x="1278" y="4165"/>
                      <a:pt x="1916" y="6262"/>
                    </a:cubicBezTo>
                    <a:cubicBezTo>
                      <a:pt x="2068" y="6749"/>
                      <a:pt x="2220" y="7174"/>
                      <a:pt x="2372" y="7569"/>
                    </a:cubicBezTo>
                    <a:cubicBezTo>
                      <a:pt x="2372" y="7600"/>
                      <a:pt x="2402" y="7600"/>
                      <a:pt x="2402" y="7600"/>
                    </a:cubicBezTo>
                    <a:cubicBezTo>
                      <a:pt x="3010" y="7600"/>
                      <a:pt x="3648" y="7600"/>
                      <a:pt x="4287" y="7630"/>
                    </a:cubicBezTo>
                    <a:cubicBezTo>
                      <a:pt x="10335" y="7661"/>
                      <a:pt x="16354" y="9211"/>
                      <a:pt x="21825" y="11673"/>
                    </a:cubicBezTo>
                    <a:cubicBezTo>
                      <a:pt x="25381" y="13375"/>
                      <a:pt x="28330" y="16080"/>
                      <a:pt x="30974" y="18968"/>
                    </a:cubicBezTo>
                    <a:cubicBezTo>
                      <a:pt x="32312" y="20548"/>
                      <a:pt x="33102" y="22494"/>
                      <a:pt x="33406" y="24500"/>
                    </a:cubicBezTo>
                    <a:cubicBezTo>
                      <a:pt x="33406" y="24682"/>
                      <a:pt x="33467" y="25047"/>
                      <a:pt x="33497" y="25442"/>
                    </a:cubicBezTo>
                    <a:cubicBezTo>
                      <a:pt x="33527" y="25290"/>
                      <a:pt x="33588" y="25138"/>
                      <a:pt x="33619" y="24986"/>
                    </a:cubicBezTo>
                    <a:cubicBezTo>
                      <a:pt x="33315" y="19910"/>
                      <a:pt x="30640" y="15229"/>
                      <a:pt x="27327" y="11490"/>
                    </a:cubicBezTo>
                    <a:cubicBezTo>
                      <a:pt x="22159" y="6171"/>
                      <a:pt x="15472" y="2493"/>
                      <a:pt x="8238" y="913"/>
                    </a:cubicBezTo>
                    <a:cubicBezTo>
                      <a:pt x="5784" y="387"/>
                      <a:pt x="3302" y="30"/>
                      <a:pt x="792" y="30"/>
                    </a:cubicBezTo>
                    <a:cubicBezTo>
                      <a:pt x="690" y="30"/>
                      <a:pt x="589" y="30"/>
                      <a:pt x="487" y="31"/>
                    </a:cubicBezTo>
                    <a:cubicBezTo>
                      <a:pt x="335" y="31"/>
                      <a:pt x="153" y="3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4"/>
              <p:cNvSpPr/>
              <p:nvPr/>
            </p:nvSpPr>
            <p:spPr>
              <a:xfrm>
                <a:off x="5558759" y="3102038"/>
                <a:ext cx="565456" cy="630952"/>
              </a:xfrm>
              <a:custGeom>
                <a:avLst/>
                <a:gdLst/>
                <a:ahLst/>
                <a:cxnLst/>
                <a:rect l="l" t="t" r="r" b="b"/>
                <a:pathLst>
                  <a:path w="27023" h="30153" extrusionOk="0">
                    <a:moveTo>
                      <a:pt x="1" y="1"/>
                    </a:moveTo>
                    <a:cubicBezTo>
                      <a:pt x="730" y="1885"/>
                      <a:pt x="943" y="3982"/>
                      <a:pt x="1521" y="5928"/>
                    </a:cubicBezTo>
                    <a:cubicBezTo>
                      <a:pt x="1673" y="6353"/>
                      <a:pt x="1855" y="6809"/>
                      <a:pt x="2037" y="7235"/>
                    </a:cubicBezTo>
                    <a:cubicBezTo>
                      <a:pt x="12038" y="9818"/>
                      <a:pt x="21491" y="16232"/>
                      <a:pt x="25381" y="26050"/>
                    </a:cubicBezTo>
                    <a:cubicBezTo>
                      <a:pt x="25959" y="27357"/>
                      <a:pt x="26293" y="28755"/>
                      <a:pt x="26445" y="30153"/>
                    </a:cubicBezTo>
                    <a:cubicBezTo>
                      <a:pt x="27023" y="24986"/>
                      <a:pt x="24925" y="19818"/>
                      <a:pt x="22342" y="15411"/>
                    </a:cubicBezTo>
                    <a:cubicBezTo>
                      <a:pt x="18816" y="9302"/>
                      <a:pt x="13284" y="4651"/>
                      <a:pt x="6840" y="1885"/>
                    </a:cubicBezTo>
                    <a:cubicBezTo>
                      <a:pt x="4621" y="1004"/>
                      <a:pt x="2372" y="15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4"/>
              <p:cNvSpPr/>
              <p:nvPr/>
            </p:nvSpPr>
            <p:spPr>
              <a:xfrm>
                <a:off x="6122918" y="3455210"/>
                <a:ext cx="865667" cy="285417"/>
              </a:xfrm>
              <a:custGeom>
                <a:avLst/>
                <a:gdLst/>
                <a:ahLst/>
                <a:cxnLst/>
                <a:rect l="l" t="t" r="r" b="b"/>
                <a:pathLst>
                  <a:path w="41370" h="13640" extrusionOk="0">
                    <a:moveTo>
                      <a:pt x="24118" y="1"/>
                    </a:moveTo>
                    <a:cubicBezTo>
                      <a:pt x="19868" y="1"/>
                      <a:pt x="15630" y="872"/>
                      <a:pt x="11734" y="2636"/>
                    </a:cubicBezTo>
                    <a:cubicBezTo>
                      <a:pt x="6779" y="4734"/>
                      <a:pt x="1977" y="8472"/>
                      <a:pt x="1" y="13579"/>
                    </a:cubicBezTo>
                    <a:cubicBezTo>
                      <a:pt x="1" y="13609"/>
                      <a:pt x="1" y="13609"/>
                      <a:pt x="1" y="13640"/>
                    </a:cubicBezTo>
                    <a:cubicBezTo>
                      <a:pt x="92" y="13518"/>
                      <a:pt x="153" y="13427"/>
                      <a:pt x="244" y="13305"/>
                    </a:cubicBezTo>
                    <a:cubicBezTo>
                      <a:pt x="2220" y="10509"/>
                      <a:pt x="4986" y="8533"/>
                      <a:pt x="8025" y="7044"/>
                    </a:cubicBezTo>
                    <a:cubicBezTo>
                      <a:pt x="12491" y="4786"/>
                      <a:pt x="17469" y="3675"/>
                      <a:pt x="22450" y="3675"/>
                    </a:cubicBezTo>
                    <a:cubicBezTo>
                      <a:pt x="26386" y="3675"/>
                      <a:pt x="30324" y="4368"/>
                      <a:pt x="34014" y="5737"/>
                    </a:cubicBezTo>
                    <a:cubicBezTo>
                      <a:pt x="35442" y="6102"/>
                      <a:pt x="36749" y="6709"/>
                      <a:pt x="38056" y="7409"/>
                    </a:cubicBezTo>
                    <a:cubicBezTo>
                      <a:pt x="38147" y="7287"/>
                      <a:pt x="38299" y="7165"/>
                      <a:pt x="38391" y="7105"/>
                    </a:cubicBezTo>
                    <a:cubicBezTo>
                      <a:pt x="39394" y="6345"/>
                      <a:pt x="40397" y="5646"/>
                      <a:pt x="41369" y="4886"/>
                    </a:cubicBezTo>
                    <a:cubicBezTo>
                      <a:pt x="41278" y="4825"/>
                      <a:pt x="41187" y="4764"/>
                      <a:pt x="41096" y="4734"/>
                    </a:cubicBezTo>
                    <a:cubicBezTo>
                      <a:pt x="38664" y="3366"/>
                      <a:pt x="36141" y="2181"/>
                      <a:pt x="33436" y="1421"/>
                    </a:cubicBezTo>
                    <a:cubicBezTo>
                      <a:pt x="30412" y="477"/>
                      <a:pt x="27262" y="1"/>
                      <a:pt x="241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44"/>
              <p:cNvSpPr/>
              <p:nvPr/>
            </p:nvSpPr>
            <p:spPr>
              <a:xfrm>
                <a:off x="6122291" y="3544015"/>
                <a:ext cx="847839" cy="217599"/>
              </a:xfrm>
              <a:custGeom>
                <a:avLst/>
                <a:gdLst/>
                <a:ahLst/>
                <a:cxnLst/>
                <a:rect l="l" t="t" r="r" b="b"/>
                <a:pathLst>
                  <a:path w="40518" h="10399" extrusionOk="0">
                    <a:moveTo>
                      <a:pt x="22435" y="1"/>
                    </a:moveTo>
                    <a:cubicBezTo>
                      <a:pt x="15254" y="1"/>
                      <a:pt x="8038" y="2309"/>
                      <a:pt x="2706" y="7086"/>
                    </a:cubicBezTo>
                    <a:cubicBezTo>
                      <a:pt x="1763" y="8149"/>
                      <a:pt x="760" y="9213"/>
                      <a:pt x="0" y="10399"/>
                    </a:cubicBezTo>
                    <a:cubicBezTo>
                      <a:pt x="2584" y="7450"/>
                      <a:pt x="6444" y="5839"/>
                      <a:pt x="10305" y="5323"/>
                    </a:cubicBezTo>
                    <a:cubicBezTo>
                      <a:pt x="12066" y="4987"/>
                      <a:pt x="13836" y="4829"/>
                      <a:pt x="15601" y="4829"/>
                    </a:cubicBezTo>
                    <a:cubicBezTo>
                      <a:pt x="21815" y="4829"/>
                      <a:pt x="27961" y="6784"/>
                      <a:pt x="33405" y="9791"/>
                    </a:cubicBezTo>
                    <a:cubicBezTo>
                      <a:pt x="33436" y="9760"/>
                      <a:pt x="33466" y="9730"/>
                      <a:pt x="33496" y="9730"/>
                    </a:cubicBezTo>
                    <a:cubicBezTo>
                      <a:pt x="34530" y="9001"/>
                      <a:pt x="35624" y="8393"/>
                      <a:pt x="36688" y="7663"/>
                    </a:cubicBezTo>
                    <a:cubicBezTo>
                      <a:pt x="37934" y="6782"/>
                      <a:pt x="39241" y="5991"/>
                      <a:pt x="40518" y="5140"/>
                    </a:cubicBezTo>
                    <a:cubicBezTo>
                      <a:pt x="40366" y="5080"/>
                      <a:pt x="40244" y="4958"/>
                      <a:pt x="40153" y="4928"/>
                    </a:cubicBezTo>
                    <a:cubicBezTo>
                      <a:pt x="37691" y="3499"/>
                      <a:pt x="35168" y="2314"/>
                      <a:pt x="32463" y="1554"/>
                    </a:cubicBezTo>
                    <a:cubicBezTo>
                      <a:pt x="29266" y="524"/>
                      <a:pt x="25855" y="1"/>
                      <a:pt x="224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4"/>
              <p:cNvSpPr/>
              <p:nvPr/>
            </p:nvSpPr>
            <p:spPr>
              <a:xfrm>
                <a:off x="6101931" y="3656780"/>
                <a:ext cx="849764" cy="275938"/>
              </a:xfrm>
              <a:custGeom>
                <a:avLst/>
                <a:gdLst/>
                <a:ahLst/>
                <a:cxnLst/>
                <a:rect l="l" t="t" r="r" b="b"/>
                <a:pathLst>
                  <a:path w="40610" h="13187" extrusionOk="0">
                    <a:moveTo>
                      <a:pt x="16266" y="0"/>
                    </a:moveTo>
                    <a:cubicBezTo>
                      <a:pt x="12305" y="0"/>
                      <a:pt x="8386" y="797"/>
                      <a:pt x="4773" y="2639"/>
                    </a:cubicBezTo>
                    <a:cubicBezTo>
                      <a:pt x="2919" y="3824"/>
                      <a:pt x="1095" y="5344"/>
                      <a:pt x="62" y="7320"/>
                    </a:cubicBezTo>
                    <a:cubicBezTo>
                      <a:pt x="31" y="7381"/>
                      <a:pt x="31" y="7411"/>
                      <a:pt x="1" y="7441"/>
                    </a:cubicBezTo>
                    <a:cubicBezTo>
                      <a:pt x="274" y="7558"/>
                      <a:pt x="559" y="7613"/>
                      <a:pt x="857" y="7613"/>
                    </a:cubicBezTo>
                    <a:cubicBezTo>
                      <a:pt x="1023" y="7613"/>
                      <a:pt x="1194" y="7596"/>
                      <a:pt x="1369" y="7563"/>
                    </a:cubicBezTo>
                    <a:cubicBezTo>
                      <a:pt x="2311" y="7198"/>
                      <a:pt x="2980" y="6469"/>
                      <a:pt x="3739" y="5891"/>
                    </a:cubicBezTo>
                    <a:cubicBezTo>
                      <a:pt x="4683" y="5271"/>
                      <a:pt x="5769" y="4675"/>
                      <a:pt x="6936" y="4675"/>
                    </a:cubicBezTo>
                    <a:cubicBezTo>
                      <a:pt x="7085" y="4675"/>
                      <a:pt x="7235" y="4685"/>
                      <a:pt x="7387" y="4706"/>
                    </a:cubicBezTo>
                    <a:cubicBezTo>
                      <a:pt x="8390" y="4827"/>
                      <a:pt x="9454" y="5071"/>
                      <a:pt x="10426" y="5405"/>
                    </a:cubicBezTo>
                    <a:cubicBezTo>
                      <a:pt x="10457" y="5405"/>
                      <a:pt x="10518" y="5435"/>
                      <a:pt x="10548" y="5466"/>
                    </a:cubicBezTo>
                    <a:cubicBezTo>
                      <a:pt x="12858" y="5982"/>
                      <a:pt x="15168" y="6438"/>
                      <a:pt x="17418" y="7137"/>
                    </a:cubicBezTo>
                    <a:cubicBezTo>
                      <a:pt x="24105" y="9174"/>
                      <a:pt x="31096" y="10511"/>
                      <a:pt x="37539" y="13186"/>
                    </a:cubicBezTo>
                    <a:cubicBezTo>
                      <a:pt x="37600" y="13034"/>
                      <a:pt x="37722" y="12913"/>
                      <a:pt x="37813" y="12791"/>
                    </a:cubicBezTo>
                    <a:cubicBezTo>
                      <a:pt x="38178" y="12335"/>
                      <a:pt x="38573" y="11910"/>
                      <a:pt x="38907" y="11423"/>
                    </a:cubicBezTo>
                    <a:cubicBezTo>
                      <a:pt x="39424" y="10663"/>
                      <a:pt x="40032" y="9995"/>
                      <a:pt x="40609" y="9296"/>
                    </a:cubicBezTo>
                    <a:cubicBezTo>
                      <a:pt x="38512" y="7685"/>
                      <a:pt x="36384" y="6134"/>
                      <a:pt x="34074" y="4858"/>
                    </a:cubicBezTo>
                    <a:cubicBezTo>
                      <a:pt x="28706" y="1933"/>
                      <a:pt x="22436" y="0"/>
                      <a:pt x="162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4"/>
              <p:cNvSpPr/>
              <p:nvPr/>
            </p:nvSpPr>
            <p:spPr>
              <a:xfrm>
                <a:off x="5285270" y="3514176"/>
                <a:ext cx="700925" cy="227099"/>
              </a:xfrm>
              <a:custGeom>
                <a:avLst/>
                <a:gdLst/>
                <a:ahLst/>
                <a:cxnLst/>
                <a:rect l="l" t="t" r="r" b="b"/>
                <a:pathLst>
                  <a:path w="33497" h="10853" extrusionOk="0">
                    <a:moveTo>
                      <a:pt x="2061" y="1"/>
                    </a:moveTo>
                    <a:cubicBezTo>
                      <a:pt x="1518" y="1"/>
                      <a:pt x="1009" y="150"/>
                      <a:pt x="609" y="639"/>
                    </a:cubicBezTo>
                    <a:cubicBezTo>
                      <a:pt x="335" y="1125"/>
                      <a:pt x="1" y="1764"/>
                      <a:pt x="578" y="2159"/>
                    </a:cubicBezTo>
                    <a:cubicBezTo>
                      <a:pt x="3648" y="3891"/>
                      <a:pt x="7387" y="3891"/>
                      <a:pt x="10700" y="4955"/>
                    </a:cubicBezTo>
                    <a:cubicBezTo>
                      <a:pt x="18360" y="6749"/>
                      <a:pt x="25928" y="8907"/>
                      <a:pt x="33497" y="10852"/>
                    </a:cubicBezTo>
                    <a:cubicBezTo>
                      <a:pt x="33436" y="9879"/>
                      <a:pt x="33375" y="8816"/>
                      <a:pt x="32767" y="8025"/>
                    </a:cubicBezTo>
                    <a:cubicBezTo>
                      <a:pt x="32372" y="7843"/>
                      <a:pt x="31977" y="7691"/>
                      <a:pt x="31582" y="7630"/>
                    </a:cubicBezTo>
                    <a:cubicBezTo>
                      <a:pt x="24773" y="5685"/>
                      <a:pt x="17934" y="3800"/>
                      <a:pt x="11095" y="2037"/>
                    </a:cubicBezTo>
                    <a:cubicBezTo>
                      <a:pt x="8694" y="1308"/>
                      <a:pt x="6262" y="670"/>
                      <a:pt x="3800" y="274"/>
                    </a:cubicBezTo>
                    <a:cubicBezTo>
                      <a:pt x="3240" y="165"/>
                      <a:pt x="2631" y="1"/>
                      <a:pt x="2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4"/>
              <p:cNvSpPr/>
              <p:nvPr/>
            </p:nvSpPr>
            <p:spPr>
              <a:xfrm>
                <a:off x="6241228" y="3780677"/>
                <a:ext cx="681841" cy="222182"/>
              </a:xfrm>
              <a:custGeom>
                <a:avLst/>
                <a:gdLst/>
                <a:ahLst/>
                <a:cxnLst/>
                <a:rect l="l" t="t" r="r" b="b"/>
                <a:pathLst>
                  <a:path w="32585" h="10618" extrusionOk="0">
                    <a:moveTo>
                      <a:pt x="3405" y="1"/>
                    </a:moveTo>
                    <a:cubicBezTo>
                      <a:pt x="3314" y="1"/>
                      <a:pt x="3253" y="1"/>
                      <a:pt x="3192" y="31"/>
                    </a:cubicBezTo>
                    <a:lnTo>
                      <a:pt x="2918" y="31"/>
                    </a:lnTo>
                    <a:cubicBezTo>
                      <a:pt x="2827" y="31"/>
                      <a:pt x="2736" y="61"/>
                      <a:pt x="2645" y="61"/>
                    </a:cubicBezTo>
                    <a:cubicBezTo>
                      <a:pt x="1490" y="457"/>
                      <a:pt x="821" y="1520"/>
                      <a:pt x="0" y="2341"/>
                    </a:cubicBezTo>
                    <a:cubicBezTo>
                      <a:pt x="61" y="2341"/>
                      <a:pt x="152" y="2371"/>
                      <a:pt x="213" y="2371"/>
                    </a:cubicBezTo>
                    <a:cubicBezTo>
                      <a:pt x="1611" y="2736"/>
                      <a:pt x="3040" y="2949"/>
                      <a:pt x="4408" y="3375"/>
                    </a:cubicBezTo>
                    <a:cubicBezTo>
                      <a:pt x="9757" y="4621"/>
                      <a:pt x="14955" y="6414"/>
                      <a:pt x="20305" y="7721"/>
                    </a:cubicBezTo>
                    <a:cubicBezTo>
                      <a:pt x="22493" y="8359"/>
                      <a:pt x="24621" y="9089"/>
                      <a:pt x="26840" y="9666"/>
                    </a:cubicBezTo>
                    <a:cubicBezTo>
                      <a:pt x="28116" y="10001"/>
                      <a:pt x="29393" y="10457"/>
                      <a:pt x="30700" y="10609"/>
                    </a:cubicBezTo>
                    <a:cubicBezTo>
                      <a:pt x="30780" y="10614"/>
                      <a:pt x="30863" y="10618"/>
                      <a:pt x="30948" y="10618"/>
                    </a:cubicBezTo>
                    <a:cubicBezTo>
                      <a:pt x="31312" y="10618"/>
                      <a:pt x="31700" y="10551"/>
                      <a:pt x="31946" y="10305"/>
                    </a:cubicBezTo>
                    <a:cubicBezTo>
                      <a:pt x="32433" y="9849"/>
                      <a:pt x="32585" y="9089"/>
                      <a:pt x="32250" y="8542"/>
                    </a:cubicBezTo>
                    <a:cubicBezTo>
                      <a:pt x="31825" y="8055"/>
                      <a:pt x="31156" y="7964"/>
                      <a:pt x="30609" y="7721"/>
                    </a:cubicBezTo>
                    <a:cubicBezTo>
                      <a:pt x="27721" y="6688"/>
                      <a:pt x="24864" y="5593"/>
                      <a:pt x="21855" y="4925"/>
                    </a:cubicBezTo>
                    <a:cubicBezTo>
                      <a:pt x="15867" y="3162"/>
                      <a:pt x="9818" y="1520"/>
                      <a:pt x="3769" y="61"/>
                    </a:cubicBezTo>
                    <a:lnTo>
                      <a:pt x="3739" y="61"/>
                    </a:lnTo>
                    <a:cubicBezTo>
                      <a:pt x="3709" y="61"/>
                      <a:pt x="3709" y="31"/>
                      <a:pt x="3709" y="31"/>
                    </a:cubicBezTo>
                    <a:lnTo>
                      <a:pt x="3557" y="31"/>
                    </a:lnTo>
                    <a:cubicBezTo>
                      <a:pt x="3496" y="31"/>
                      <a:pt x="3435" y="1"/>
                      <a:pt x="3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4"/>
              <p:cNvSpPr/>
              <p:nvPr/>
            </p:nvSpPr>
            <p:spPr>
              <a:xfrm>
                <a:off x="5278908" y="3089964"/>
                <a:ext cx="1731293" cy="924174"/>
              </a:xfrm>
              <a:custGeom>
                <a:avLst/>
                <a:gdLst/>
                <a:ahLst/>
                <a:cxnLst/>
                <a:rect l="l" t="t" r="r" b="b"/>
                <a:pathLst>
                  <a:path w="82738" h="44166" extrusionOk="0">
                    <a:moveTo>
                      <a:pt x="13344" y="578"/>
                    </a:moveTo>
                    <a:lnTo>
                      <a:pt x="13344" y="578"/>
                    </a:lnTo>
                    <a:cubicBezTo>
                      <a:pt x="15746" y="730"/>
                      <a:pt x="17995" y="1581"/>
                      <a:pt x="20214" y="2462"/>
                    </a:cubicBezTo>
                    <a:cubicBezTo>
                      <a:pt x="26658" y="5228"/>
                      <a:pt x="32190" y="9879"/>
                      <a:pt x="35716" y="15988"/>
                    </a:cubicBezTo>
                    <a:cubicBezTo>
                      <a:pt x="38299" y="20395"/>
                      <a:pt x="40397" y="25563"/>
                      <a:pt x="39819" y="30730"/>
                    </a:cubicBezTo>
                    <a:cubicBezTo>
                      <a:pt x="39637" y="29332"/>
                      <a:pt x="39333" y="27934"/>
                      <a:pt x="38755" y="26627"/>
                    </a:cubicBezTo>
                    <a:cubicBezTo>
                      <a:pt x="34865" y="16809"/>
                      <a:pt x="25412" y="10395"/>
                      <a:pt x="15411" y="7812"/>
                    </a:cubicBezTo>
                    <a:cubicBezTo>
                      <a:pt x="15229" y="7356"/>
                      <a:pt x="15047" y="6930"/>
                      <a:pt x="14895" y="6474"/>
                    </a:cubicBezTo>
                    <a:cubicBezTo>
                      <a:pt x="14317" y="4559"/>
                      <a:pt x="14074" y="2462"/>
                      <a:pt x="13344" y="578"/>
                    </a:cubicBezTo>
                    <a:close/>
                    <a:moveTo>
                      <a:pt x="64493" y="17450"/>
                    </a:moveTo>
                    <a:cubicBezTo>
                      <a:pt x="67625" y="17450"/>
                      <a:pt x="70761" y="17919"/>
                      <a:pt x="73771" y="18845"/>
                    </a:cubicBezTo>
                    <a:cubicBezTo>
                      <a:pt x="76446" y="19636"/>
                      <a:pt x="78999" y="20821"/>
                      <a:pt x="81431" y="22189"/>
                    </a:cubicBezTo>
                    <a:cubicBezTo>
                      <a:pt x="81522" y="22219"/>
                      <a:pt x="81613" y="22280"/>
                      <a:pt x="81704" y="22341"/>
                    </a:cubicBezTo>
                    <a:cubicBezTo>
                      <a:pt x="80732" y="23101"/>
                      <a:pt x="79698" y="23800"/>
                      <a:pt x="78726" y="24529"/>
                    </a:cubicBezTo>
                    <a:cubicBezTo>
                      <a:pt x="78604" y="24620"/>
                      <a:pt x="78482" y="24742"/>
                      <a:pt x="78391" y="24833"/>
                    </a:cubicBezTo>
                    <a:cubicBezTo>
                      <a:pt x="77084" y="24164"/>
                      <a:pt x="75777" y="23557"/>
                      <a:pt x="74349" y="23161"/>
                    </a:cubicBezTo>
                    <a:cubicBezTo>
                      <a:pt x="70670" y="21797"/>
                      <a:pt x="66738" y="21110"/>
                      <a:pt x="62807" y="21110"/>
                    </a:cubicBezTo>
                    <a:cubicBezTo>
                      <a:pt x="57806" y="21110"/>
                      <a:pt x="52806" y="22222"/>
                      <a:pt x="48330" y="24468"/>
                    </a:cubicBezTo>
                    <a:cubicBezTo>
                      <a:pt x="45290" y="25958"/>
                      <a:pt x="42524" y="27964"/>
                      <a:pt x="40549" y="30760"/>
                    </a:cubicBezTo>
                    <a:cubicBezTo>
                      <a:pt x="40488" y="30852"/>
                      <a:pt x="40397" y="30973"/>
                      <a:pt x="40336" y="31095"/>
                    </a:cubicBezTo>
                    <a:cubicBezTo>
                      <a:pt x="42281" y="25927"/>
                      <a:pt x="47084" y="22219"/>
                      <a:pt x="52038" y="20091"/>
                    </a:cubicBezTo>
                    <a:cubicBezTo>
                      <a:pt x="55965" y="18321"/>
                      <a:pt x="60226" y="17450"/>
                      <a:pt x="64493" y="17450"/>
                    </a:cubicBezTo>
                    <a:close/>
                    <a:moveTo>
                      <a:pt x="2343" y="20285"/>
                    </a:moveTo>
                    <a:cubicBezTo>
                      <a:pt x="2920" y="20285"/>
                      <a:pt x="3537" y="20453"/>
                      <a:pt x="4104" y="20547"/>
                    </a:cubicBezTo>
                    <a:cubicBezTo>
                      <a:pt x="6566" y="20943"/>
                      <a:pt x="8998" y="21581"/>
                      <a:pt x="11399" y="22310"/>
                    </a:cubicBezTo>
                    <a:cubicBezTo>
                      <a:pt x="18238" y="24073"/>
                      <a:pt x="25077" y="25958"/>
                      <a:pt x="31886" y="27903"/>
                    </a:cubicBezTo>
                    <a:cubicBezTo>
                      <a:pt x="32281" y="27994"/>
                      <a:pt x="32676" y="28116"/>
                      <a:pt x="33071" y="28298"/>
                    </a:cubicBezTo>
                    <a:cubicBezTo>
                      <a:pt x="33679" y="29089"/>
                      <a:pt x="33740" y="30152"/>
                      <a:pt x="33801" y="31155"/>
                    </a:cubicBezTo>
                    <a:cubicBezTo>
                      <a:pt x="26202" y="29180"/>
                      <a:pt x="18664" y="27022"/>
                      <a:pt x="11004" y="25259"/>
                    </a:cubicBezTo>
                    <a:lnTo>
                      <a:pt x="11004" y="25228"/>
                    </a:lnTo>
                    <a:cubicBezTo>
                      <a:pt x="7691" y="24164"/>
                      <a:pt x="3952" y="24164"/>
                      <a:pt x="882" y="22432"/>
                    </a:cubicBezTo>
                    <a:cubicBezTo>
                      <a:pt x="305" y="22037"/>
                      <a:pt x="609" y="21398"/>
                      <a:pt x="913" y="20912"/>
                    </a:cubicBezTo>
                    <a:cubicBezTo>
                      <a:pt x="1308" y="20429"/>
                      <a:pt x="1808" y="20285"/>
                      <a:pt x="2343" y="20285"/>
                    </a:cubicBezTo>
                    <a:close/>
                    <a:moveTo>
                      <a:pt x="62738" y="21686"/>
                    </a:moveTo>
                    <a:cubicBezTo>
                      <a:pt x="66158" y="21686"/>
                      <a:pt x="69571" y="22213"/>
                      <a:pt x="72768" y="23253"/>
                    </a:cubicBezTo>
                    <a:cubicBezTo>
                      <a:pt x="75473" y="24013"/>
                      <a:pt x="77996" y="25198"/>
                      <a:pt x="80458" y="26627"/>
                    </a:cubicBezTo>
                    <a:cubicBezTo>
                      <a:pt x="80549" y="26657"/>
                      <a:pt x="80701" y="26748"/>
                      <a:pt x="80823" y="26839"/>
                    </a:cubicBezTo>
                    <a:cubicBezTo>
                      <a:pt x="79546" y="27690"/>
                      <a:pt x="78239" y="28481"/>
                      <a:pt x="76993" y="29362"/>
                    </a:cubicBezTo>
                    <a:cubicBezTo>
                      <a:pt x="75929" y="30061"/>
                      <a:pt x="74835" y="30700"/>
                      <a:pt x="73801" y="31399"/>
                    </a:cubicBezTo>
                    <a:cubicBezTo>
                      <a:pt x="73771" y="31429"/>
                      <a:pt x="73741" y="31459"/>
                      <a:pt x="73710" y="31490"/>
                    </a:cubicBezTo>
                    <a:cubicBezTo>
                      <a:pt x="68245" y="28472"/>
                      <a:pt x="62075" y="26513"/>
                      <a:pt x="55837" y="26513"/>
                    </a:cubicBezTo>
                    <a:cubicBezTo>
                      <a:pt x="54095" y="26513"/>
                      <a:pt x="52348" y="26666"/>
                      <a:pt x="50610" y="26991"/>
                    </a:cubicBezTo>
                    <a:cubicBezTo>
                      <a:pt x="46749" y="27538"/>
                      <a:pt x="42919" y="29149"/>
                      <a:pt x="40336" y="32098"/>
                    </a:cubicBezTo>
                    <a:cubicBezTo>
                      <a:pt x="41065" y="30882"/>
                      <a:pt x="42068" y="29848"/>
                      <a:pt x="43011" y="28785"/>
                    </a:cubicBezTo>
                    <a:cubicBezTo>
                      <a:pt x="48343" y="24008"/>
                      <a:pt x="55558" y="21686"/>
                      <a:pt x="62738" y="21686"/>
                    </a:cubicBezTo>
                    <a:close/>
                    <a:moveTo>
                      <a:pt x="5776" y="7143"/>
                    </a:moveTo>
                    <a:cubicBezTo>
                      <a:pt x="5928" y="7143"/>
                      <a:pt x="6080" y="7173"/>
                      <a:pt x="6262" y="7173"/>
                    </a:cubicBezTo>
                    <a:cubicBezTo>
                      <a:pt x="6371" y="7172"/>
                      <a:pt x="6479" y="7171"/>
                      <a:pt x="6588" y="7171"/>
                    </a:cubicBezTo>
                    <a:cubicBezTo>
                      <a:pt x="9065" y="7171"/>
                      <a:pt x="11566" y="7502"/>
                      <a:pt x="13983" y="8055"/>
                    </a:cubicBezTo>
                    <a:cubicBezTo>
                      <a:pt x="21247" y="9635"/>
                      <a:pt x="27934" y="13283"/>
                      <a:pt x="33071" y="18602"/>
                    </a:cubicBezTo>
                    <a:cubicBezTo>
                      <a:pt x="36384" y="22371"/>
                      <a:pt x="39090" y="27052"/>
                      <a:pt x="39394" y="32128"/>
                    </a:cubicBezTo>
                    <a:cubicBezTo>
                      <a:pt x="39363" y="32280"/>
                      <a:pt x="39302" y="32432"/>
                      <a:pt x="39272" y="32554"/>
                    </a:cubicBezTo>
                    <a:cubicBezTo>
                      <a:pt x="39242" y="32159"/>
                      <a:pt x="39181" y="31824"/>
                      <a:pt x="39150" y="31642"/>
                    </a:cubicBezTo>
                    <a:cubicBezTo>
                      <a:pt x="38846" y="29605"/>
                      <a:pt x="38056" y="27660"/>
                      <a:pt x="36719" y="26110"/>
                    </a:cubicBezTo>
                    <a:cubicBezTo>
                      <a:pt x="34105" y="23192"/>
                      <a:pt x="31156" y="20517"/>
                      <a:pt x="27600" y="18815"/>
                    </a:cubicBezTo>
                    <a:cubicBezTo>
                      <a:pt x="22098" y="16322"/>
                      <a:pt x="16080" y="14803"/>
                      <a:pt x="10062" y="14772"/>
                    </a:cubicBezTo>
                    <a:cubicBezTo>
                      <a:pt x="9423" y="14742"/>
                      <a:pt x="8785" y="14742"/>
                      <a:pt x="8147" y="14742"/>
                    </a:cubicBezTo>
                    <a:cubicBezTo>
                      <a:pt x="8147" y="14742"/>
                      <a:pt x="8147" y="14711"/>
                      <a:pt x="8147" y="14711"/>
                    </a:cubicBezTo>
                    <a:cubicBezTo>
                      <a:pt x="7995" y="14286"/>
                      <a:pt x="7843" y="13860"/>
                      <a:pt x="7691" y="13404"/>
                    </a:cubicBezTo>
                    <a:cubicBezTo>
                      <a:pt x="7053" y="11307"/>
                      <a:pt x="6505" y="9210"/>
                      <a:pt x="5776" y="7143"/>
                    </a:cubicBezTo>
                    <a:close/>
                    <a:moveTo>
                      <a:pt x="8770" y="15327"/>
                    </a:moveTo>
                    <a:cubicBezTo>
                      <a:pt x="10009" y="15327"/>
                      <a:pt x="11247" y="15365"/>
                      <a:pt x="12493" y="15411"/>
                    </a:cubicBezTo>
                    <a:cubicBezTo>
                      <a:pt x="20031" y="16231"/>
                      <a:pt x="27904" y="18298"/>
                      <a:pt x="33558" y="23648"/>
                    </a:cubicBezTo>
                    <a:cubicBezTo>
                      <a:pt x="34773" y="24924"/>
                      <a:pt x="36141" y="26110"/>
                      <a:pt x="37114" y="27569"/>
                    </a:cubicBezTo>
                    <a:cubicBezTo>
                      <a:pt x="38299" y="29514"/>
                      <a:pt x="38877" y="31915"/>
                      <a:pt x="38694" y="34195"/>
                    </a:cubicBezTo>
                    <a:cubicBezTo>
                      <a:pt x="37965" y="33678"/>
                      <a:pt x="37387" y="32827"/>
                      <a:pt x="37114" y="31976"/>
                    </a:cubicBezTo>
                    <a:cubicBezTo>
                      <a:pt x="36567" y="30244"/>
                      <a:pt x="35716" y="28268"/>
                      <a:pt x="33831" y="27721"/>
                    </a:cubicBezTo>
                    <a:cubicBezTo>
                      <a:pt x="33642" y="27673"/>
                      <a:pt x="33323" y="27571"/>
                      <a:pt x="33077" y="27571"/>
                    </a:cubicBezTo>
                    <a:cubicBezTo>
                      <a:pt x="33007" y="27571"/>
                      <a:pt x="32943" y="27579"/>
                      <a:pt x="32889" y="27599"/>
                    </a:cubicBezTo>
                    <a:cubicBezTo>
                      <a:pt x="32828" y="27569"/>
                      <a:pt x="32767" y="27538"/>
                      <a:pt x="32707" y="27508"/>
                    </a:cubicBezTo>
                    <a:cubicBezTo>
                      <a:pt x="24348" y="25198"/>
                      <a:pt x="16019" y="22827"/>
                      <a:pt x="7600" y="20699"/>
                    </a:cubicBezTo>
                    <a:cubicBezTo>
                      <a:pt x="6323" y="20335"/>
                      <a:pt x="5046" y="20122"/>
                      <a:pt x="3739" y="19879"/>
                    </a:cubicBezTo>
                    <a:cubicBezTo>
                      <a:pt x="3739" y="19879"/>
                      <a:pt x="3739" y="19879"/>
                      <a:pt x="3739" y="19848"/>
                    </a:cubicBezTo>
                    <a:cubicBezTo>
                      <a:pt x="3435" y="18450"/>
                      <a:pt x="3314" y="16991"/>
                      <a:pt x="3071" y="15563"/>
                    </a:cubicBezTo>
                    <a:cubicBezTo>
                      <a:pt x="3739" y="15532"/>
                      <a:pt x="4408" y="15502"/>
                      <a:pt x="5046" y="15471"/>
                    </a:cubicBezTo>
                    <a:cubicBezTo>
                      <a:pt x="6293" y="15365"/>
                      <a:pt x="7531" y="15327"/>
                      <a:pt x="8770" y="15327"/>
                    </a:cubicBezTo>
                    <a:close/>
                    <a:moveTo>
                      <a:pt x="33740" y="28298"/>
                    </a:moveTo>
                    <a:lnTo>
                      <a:pt x="33740" y="28298"/>
                    </a:lnTo>
                    <a:cubicBezTo>
                      <a:pt x="36719" y="29271"/>
                      <a:pt x="35989" y="33861"/>
                      <a:pt x="38998" y="35016"/>
                    </a:cubicBezTo>
                    <a:cubicBezTo>
                      <a:pt x="39406" y="35140"/>
                      <a:pt x="39866" y="35274"/>
                      <a:pt x="40317" y="35274"/>
                    </a:cubicBezTo>
                    <a:cubicBezTo>
                      <a:pt x="40639" y="35274"/>
                      <a:pt x="40956" y="35206"/>
                      <a:pt x="41248" y="35016"/>
                    </a:cubicBezTo>
                    <a:cubicBezTo>
                      <a:pt x="42646" y="34256"/>
                      <a:pt x="43679" y="32979"/>
                      <a:pt x="45199" y="32493"/>
                    </a:cubicBezTo>
                    <a:cubicBezTo>
                      <a:pt x="45562" y="32379"/>
                      <a:pt x="45930" y="32334"/>
                      <a:pt x="46300" y="32334"/>
                    </a:cubicBezTo>
                    <a:cubicBezTo>
                      <a:pt x="46921" y="32334"/>
                      <a:pt x="47550" y="32462"/>
                      <a:pt x="48178" y="32614"/>
                    </a:cubicBezTo>
                    <a:cubicBezTo>
                      <a:pt x="48148" y="32645"/>
                      <a:pt x="48117" y="32645"/>
                      <a:pt x="48087" y="32645"/>
                    </a:cubicBezTo>
                    <a:cubicBezTo>
                      <a:pt x="48087" y="32645"/>
                      <a:pt x="48087" y="32675"/>
                      <a:pt x="48087" y="32675"/>
                    </a:cubicBezTo>
                    <a:lnTo>
                      <a:pt x="48117" y="32675"/>
                    </a:lnTo>
                    <a:cubicBezTo>
                      <a:pt x="47084" y="33131"/>
                      <a:pt x="46293" y="34195"/>
                      <a:pt x="45503" y="34985"/>
                    </a:cubicBezTo>
                    <a:cubicBezTo>
                      <a:pt x="44212" y="36359"/>
                      <a:pt x="42449" y="37708"/>
                      <a:pt x="40484" y="37708"/>
                    </a:cubicBezTo>
                    <a:cubicBezTo>
                      <a:pt x="40275" y="37708"/>
                      <a:pt x="40063" y="37692"/>
                      <a:pt x="39849" y="37660"/>
                    </a:cubicBezTo>
                    <a:lnTo>
                      <a:pt x="39880" y="37660"/>
                    </a:lnTo>
                    <a:cubicBezTo>
                      <a:pt x="37357" y="37387"/>
                      <a:pt x="35169" y="35320"/>
                      <a:pt x="34591" y="32858"/>
                    </a:cubicBezTo>
                    <a:cubicBezTo>
                      <a:pt x="34196" y="31368"/>
                      <a:pt x="34530" y="29636"/>
                      <a:pt x="33740" y="28298"/>
                    </a:cubicBezTo>
                    <a:close/>
                    <a:moveTo>
                      <a:pt x="55578" y="27081"/>
                    </a:moveTo>
                    <a:cubicBezTo>
                      <a:pt x="61757" y="27081"/>
                      <a:pt x="68028" y="29016"/>
                      <a:pt x="73406" y="31946"/>
                    </a:cubicBezTo>
                    <a:cubicBezTo>
                      <a:pt x="75716" y="33192"/>
                      <a:pt x="77844" y="34773"/>
                      <a:pt x="79941" y="36353"/>
                    </a:cubicBezTo>
                    <a:cubicBezTo>
                      <a:pt x="79364" y="37083"/>
                      <a:pt x="78756" y="37751"/>
                      <a:pt x="78270" y="38511"/>
                    </a:cubicBezTo>
                    <a:cubicBezTo>
                      <a:pt x="77905" y="38998"/>
                      <a:pt x="77540" y="39423"/>
                      <a:pt x="77145" y="39879"/>
                    </a:cubicBezTo>
                    <a:cubicBezTo>
                      <a:pt x="77054" y="40001"/>
                      <a:pt x="76932" y="40122"/>
                      <a:pt x="76871" y="40274"/>
                    </a:cubicBezTo>
                    <a:cubicBezTo>
                      <a:pt x="70428" y="37599"/>
                      <a:pt x="63437" y="36262"/>
                      <a:pt x="56780" y="34225"/>
                    </a:cubicBezTo>
                    <a:cubicBezTo>
                      <a:pt x="54500" y="33526"/>
                      <a:pt x="52160" y="33070"/>
                      <a:pt x="49850" y="32523"/>
                    </a:cubicBezTo>
                    <a:cubicBezTo>
                      <a:pt x="49819" y="32523"/>
                      <a:pt x="49789" y="32493"/>
                      <a:pt x="49758" y="32462"/>
                    </a:cubicBezTo>
                    <a:cubicBezTo>
                      <a:pt x="48786" y="32159"/>
                      <a:pt x="47752" y="31915"/>
                      <a:pt x="46719" y="31763"/>
                    </a:cubicBezTo>
                    <a:cubicBezTo>
                      <a:pt x="46589" y="31749"/>
                      <a:pt x="46460" y="31742"/>
                      <a:pt x="46332" y="31742"/>
                    </a:cubicBezTo>
                    <a:cubicBezTo>
                      <a:pt x="45141" y="31742"/>
                      <a:pt x="44032" y="32348"/>
                      <a:pt x="43071" y="32979"/>
                    </a:cubicBezTo>
                    <a:cubicBezTo>
                      <a:pt x="42312" y="33557"/>
                      <a:pt x="41643" y="34286"/>
                      <a:pt x="40731" y="34651"/>
                    </a:cubicBezTo>
                    <a:cubicBezTo>
                      <a:pt x="40565" y="34680"/>
                      <a:pt x="40406" y="34694"/>
                      <a:pt x="40252" y="34694"/>
                    </a:cubicBezTo>
                    <a:cubicBezTo>
                      <a:pt x="39925" y="34694"/>
                      <a:pt x="39622" y="34633"/>
                      <a:pt x="39333" y="34529"/>
                    </a:cubicBezTo>
                    <a:cubicBezTo>
                      <a:pt x="39363" y="34499"/>
                      <a:pt x="39363" y="34438"/>
                      <a:pt x="39394" y="34408"/>
                    </a:cubicBezTo>
                    <a:cubicBezTo>
                      <a:pt x="40427" y="32432"/>
                      <a:pt x="42251" y="30912"/>
                      <a:pt x="44105" y="29696"/>
                    </a:cubicBezTo>
                    <a:cubicBezTo>
                      <a:pt x="47720" y="27871"/>
                      <a:pt x="51630" y="27081"/>
                      <a:pt x="55578" y="27081"/>
                    </a:cubicBezTo>
                    <a:close/>
                    <a:moveTo>
                      <a:pt x="49394" y="33010"/>
                    </a:moveTo>
                    <a:cubicBezTo>
                      <a:pt x="49455" y="33010"/>
                      <a:pt x="49485" y="33010"/>
                      <a:pt x="49546" y="33040"/>
                    </a:cubicBezTo>
                    <a:cubicBezTo>
                      <a:pt x="49607" y="33040"/>
                      <a:pt x="49667" y="33040"/>
                      <a:pt x="49728" y="33070"/>
                    </a:cubicBezTo>
                    <a:cubicBezTo>
                      <a:pt x="55807" y="34529"/>
                      <a:pt x="61826" y="36171"/>
                      <a:pt x="67844" y="37934"/>
                    </a:cubicBezTo>
                    <a:cubicBezTo>
                      <a:pt x="70853" y="38602"/>
                      <a:pt x="73710" y="39697"/>
                      <a:pt x="76598" y="40730"/>
                    </a:cubicBezTo>
                    <a:cubicBezTo>
                      <a:pt x="77145" y="40973"/>
                      <a:pt x="77814" y="41064"/>
                      <a:pt x="78239" y="41551"/>
                    </a:cubicBezTo>
                    <a:cubicBezTo>
                      <a:pt x="78574" y="42098"/>
                      <a:pt x="78422" y="42858"/>
                      <a:pt x="77935" y="43314"/>
                    </a:cubicBezTo>
                    <a:cubicBezTo>
                      <a:pt x="77690" y="43534"/>
                      <a:pt x="77307" y="43597"/>
                      <a:pt x="76944" y="43597"/>
                    </a:cubicBezTo>
                    <a:cubicBezTo>
                      <a:pt x="76857" y="43597"/>
                      <a:pt x="76772" y="43593"/>
                      <a:pt x="76689" y="43587"/>
                    </a:cubicBezTo>
                    <a:cubicBezTo>
                      <a:pt x="75382" y="43466"/>
                      <a:pt x="74105" y="43010"/>
                      <a:pt x="72829" y="42645"/>
                    </a:cubicBezTo>
                    <a:cubicBezTo>
                      <a:pt x="70610" y="42098"/>
                      <a:pt x="68482" y="41368"/>
                      <a:pt x="66294" y="40700"/>
                    </a:cubicBezTo>
                    <a:cubicBezTo>
                      <a:pt x="60944" y="39423"/>
                      <a:pt x="55746" y="37630"/>
                      <a:pt x="50397" y="36353"/>
                    </a:cubicBezTo>
                    <a:cubicBezTo>
                      <a:pt x="48999" y="35958"/>
                      <a:pt x="47600" y="35745"/>
                      <a:pt x="46202" y="35380"/>
                    </a:cubicBezTo>
                    <a:cubicBezTo>
                      <a:pt x="46141" y="35380"/>
                      <a:pt x="46050" y="35350"/>
                      <a:pt x="45959" y="35350"/>
                    </a:cubicBezTo>
                    <a:cubicBezTo>
                      <a:pt x="46810" y="34529"/>
                      <a:pt x="47479" y="33466"/>
                      <a:pt x="48634" y="33070"/>
                    </a:cubicBezTo>
                    <a:cubicBezTo>
                      <a:pt x="48725" y="33040"/>
                      <a:pt x="48816" y="33040"/>
                      <a:pt x="48907" y="33040"/>
                    </a:cubicBezTo>
                    <a:lnTo>
                      <a:pt x="48938" y="33040"/>
                    </a:lnTo>
                    <a:cubicBezTo>
                      <a:pt x="48999" y="33010"/>
                      <a:pt x="49090" y="33010"/>
                      <a:pt x="49151" y="33010"/>
                    </a:cubicBezTo>
                    <a:close/>
                    <a:moveTo>
                      <a:pt x="13800" y="0"/>
                    </a:moveTo>
                    <a:cubicBezTo>
                      <a:pt x="13770" y="0"/>
                      <a:pt x="13770" y="30"/>
                      <a:pt x="13740" y="30"/>
                    </a:cubicBezTo>
                    <a:cubicBezTo>
                      <a:pt x="13648" y="30"/>
                      <a:pt x="13557" y="30"/>
                      <a:pt x="13466" y="61"/>
                    </a:cubicBezTo>
                    <a:lnTo>
                      <a:pt x="13101" y="61"/>
                    </a:lnTo>
                    <a:cubicBezTo>
                      <a:pt x="12919" y="91"/>
                      <a:pt x="12737" y="122"/>
                      <a:pt x="12585" y="122"/>
                    </a:cubicBezTo>
                    <a:cubicBezTo>
                      <a:pt x="13618" y="2492"/>
                      <a:pt x="13800" y="5228"/>
                      <a:pt x="14743" y="7660"/>
                    </a:cubicBezTo>
                    <a:cubicBezTo>
                      <a:pt x="13800" y="7417"/>
                      <a:pt x="12858" y="7234"/>
                      <a:pt x="11916" y="7082"/>
                    </a:cubicBezTo>
                    <a:cubicBezTo>
                      <a:pt x="10253" y="6800"/>
                      <a:pt x="8589" y="6623"/>
                      <a:pt x="6902" y="6623"/>
                    </a:cubicBezTo>
                    <a:cubicBezTo>
                      <a:pt x="6770" y="6623"/>
                      <a:pt x="6638" y="6624"/>
                      <a:pt x="6505" y="6626"/>
                    </a:cubicBezTo>
                    <a:cubicBezTo>
                      <a:pt x="6470" y="6635"/>
                      <a:pt x="6424" y="6639"/>
                      <a:pt x="6370" y="6639"/>
                    </a:cubicBezTo>
                    <a:cubicBezTo>
                      <a:pt x="6241" y="6639"/>
                      <a:pt x="6069" y="6617"/>
                      <a:pt x="5897" y="6596"/>
                    </a:cubicBezTo>
                    <a:lnTo>
                      <a:pt x="5077" y="6596"/>
                    </a:lnTo>
                    <a:cubicBezTo>
                      <a:pt x="5077" y="6626"/>
                      <a:pt x="5077" y="6626"/>
                      <a:pt x="5077" y="6626"/>
                    </a:cubicBezTo>
                    <a:cubicBezTo>
                      <a:pt x="5107" y="6778"/>
                      <a:pt x="5138" y="6930"/>
                      <a:pt x="5168" y="7052"/>
                    </a:cubicBezTo>
                    <a:cubicBezTo>
                      <a:pt x="5168" y="7052"/>
                      <a:pt x="5168" y="7082"/>
                      <a:pt x="5168" y="7082"/>
                    </a:cubicBezTo>
                    <a:cubicBezTo>
                      <a:pt x="5168" y="7113"/>
                      <a:pt x="5168" y="7113"/>
                      <a:pt x="5198" y="7143"/>
                    </a:cubicBezTo>
                    <a:cubicBezTo>
                      <a:pt x="6080" y="9666"/>
                      <a:pt x="6688" y="12280"/>
                      <a:pt x="7600" y="14772"/>
                    </a:cubicBezTo>
                    <a:cubicBezTo>
                      <a:pt x="6080" y="14833"/>
                      <a:pt x="4530" y="14955"/>
                      <a:pt x="3010" y="15015"/>
                    </a:cubicBezTo>
                    <a:lnTo>
                      <a:pt x="3010" y="14985"/>
                    </a:lnTo>
                    <a:cubicBezTo>
                      <a:pt x="2888" y="15015"/>
                      <a:pt x="2767" y="15015"/>
                      <a:pt x="2645" y="15015"/>
                    </a:cubicBezTo>
                    <a:lnTo>
                      <a:pt x="2432" y="15015"/>
                    </a:lnTo>
                    <a:cubicBezTo>
                      <a:pt x="2432" y="15046"/>
                      <a:pt x="2432" y="15076"/>
                      <a:pt x="2432" y="15107"/>
                    </a:cubicBezTo>
                    <a:cubicBezTo>
                      <a:pt x="2463" y="15228"/>
                      <a:pt x="2463" y="15380"/>
                      <a:pt x="2493" y="15502"/>
                    </a:cubicBezTo>
                    <a:cubicBezTo>
                      <a:pt x="2493" y="15532"/>
                      <a:pt x="2493" y="15563"/>
                      <a:pt x="2524" y="15593"/>
                    </a:cubicBezTo>
                    <a:cubicBezTo>
                      <a:pt x="2584" y="15897"/>
                      <a:pt x="2645" y="16201"/>
                      <a:pt x="2676" y="16535"/>
                    </a:cubicBezTo>
                    <a:cubicBezTo>
                      <a:pt x="2858" y="17629"/>
                      <a:pt x="2949" y="18724"/>
                      <a:pt x="3192" y="19788"/>
                    </a:cubicBezTo>
                    <a:lnTo>
                      <a:pt x="3071" y="19788"/>
                    </a:lnTo>
                    <a:cubicBezTo>
                      <a:pt x="2793" y="19744"/>
                      <a:pt x="2509" y="19700"/>
                      <a:pt x="2231" y="19700"/>
                    </a:cubicBezTo>
                    <a:cubicBezTo>
                      <a:pt x="1930" y="19700"/>
                      <a:pt x="1637" y="19751"/>
                      <a:pt x="1369" y="19909"/>
                    </a:cubicBezTo>
                    <a:cubicBezTo>
                      <a:pt x="548" y="20243"/>
                      <a:pt x="1" y="21095"/>
                      <a:pt x="1" y="21946"/>
                    </a:cubicBezTo>
                    <a:cubicBezTo>
                      <a:pt x="305" y="23435"/>
                      <a:pt x="2159" y="23557"/>
                      <a:pt x="3344" y="24043"/>
                    </a:cubicBezTo>
                    <a:cubicBezTo>
                      <a:pt x="13557" y="26323"/>
                      <a:pt x="23740" y="29058"/>
                      <a:pt x="33862" y="31763"/>
                    </a:cubicBezTo>
                    <a:cubicBezTo>
                      <a:pt x="33983" y="34408"/>
                      <a:pt x="35716" y="36687"/>
                      <a:pt x="38056" y="37812"/>
                    </a:cubicBezTo>
                    <a:cubicBezTo>
                      <a:pt x="38269" y="37903"/>
                      <a:pt x="38482" y="37994"/>
                      <a:pt x="38694" y="38055"/>
                    </a:cubicBezTo>
                    <a:cubicBezTo>
                      <a:pt x="39222" y="38220"/>
                      <a:pt x="39756" y="38296"/>
                      <a:pt x="40287" y="38296"/>
                    </a:cubicBezTo>
                    <a:cubicBezTo>
                      <a:pt x="42208" y="38296"/>
                      <a:pt x="44092" y="37302"/>
                      <a:pt x="45473" y="35897"/>
                    </a:cubicBezTo>
                    <a:lnTo>
                      <a:pt x="45777" y="35897"/>
                    </a:lnTo>
                    <a:cubicBezTo>
                      <a:pt x="47023" y="36171"/>
                      <a:pt x="48269" y="36414"/>
                      <a:pt x="49515" y="36718"/>
                    </a:cubicBezTo>
                    <a:cubicBezTo>
                      <a:pt x="54895" y="37994"/>
                      <a:pt x="60123" y="39788"/>
                      <a:pt x="65503" y="41095"/>
                    </a:cubicBezTo>
                    <a:cubicBezTo>
                      <a:pt x="67966" y="41764"/>
                      <a:pt x="70397" y="42645"/>
                      <a:pt x="72890" y="43283"/>
                    </a:cubicBezTo>
                    <a:cubicBezTo>
                      <a:pt x="74206" y="43606"/>
                      <a:pt x="75569" y="44165"/>
                      <a:pt x="76959" y="44165"/>
                    </a:cubicBezTo>
                    <a:cubicBezTo>
                      <a:pt x="77142" y="44165"/>
                      <a:pt x="77326" y="44156"/>
                      <a:pt x="77510" y="44134"/>
                    </a:cubicBezTo>
                    <a:cubicBezTo>
                      <a:pt x="78908" y="43952"/>
                      <a:pt x="79577" y="41885"/>
                      <a:pt x="78482" y="40943"/>
                    </a:cubicBezTo>
                    <a:lnTo>
                      <a:pt x="78452" y="40943"/>
                    </a:lnTo>
                    <a:cubicBezTo>
                      <a:pt x="78118" y="40791"/>
                      <a:pt x="77753" y="40639"/>
                      <a:pt x="77388" y="40487"/>
                    </a:cubicBezTo>
                    <a:cubicBezTo>
                      <a:pt x="77449" y="40426"/>
                      <a:pt x="77510" y="40365"/>
                      <a:pt x="77540" y="40305"/>
                    </a:cubicBezTo>
                    <a:cubicBezTo>
                      <a:pt x="78178" y="39545"/>
                      <a:pt x="78817" y="38724"/>
                      <a:pt x="79425" y="37903"/>
                    </a:cubicBezTo>
                    <a:cubicBezTo>
                      <a:pt x="79516" y="37721"/>
                      <a:pt x="79881" y="37356"/>
                      <a:pt x="80215" y="36961"/>
                    </a:cubicBezTo>
                    <a:cubicBezTo>
                      <a:pt x="80245" y="36931"/>
                      <a:pt x="80245" y="36900"/>
                      <a:pt x="80276" y="36870"/>
                    </a:cubicBezTo>
                    <a:cubicBezTo>
                      <a:pt x="80276" y="36870"/>
                      <a:pt x="80306" y="36839"/>
                      <a:pt x="80306" y="36809"/>
                    </a:cubicBezTo>
                    <a:lnTo>
                      <a:pt x="80337" y="36809"/>
                    </a:lnTo>
                    <a:cubicBezTo>
                      <a:pt x="80397" y="36718"/>
                      <a:pt x="80458" y="36627"/>
                      <a:pt x="80549" y="36535"/>
                    </a:cubicBezTo>
                    <a:lnTo>
                      <a:pt x="80610" y="36444"/>
                    </a:lnTo>
                    <a:cubicBezTo>
                      <a:pt x="80641" y="36384"/>
                      <a:pt x="80701" y="36353"/>
                      <a:pt x="80732" y="36292"/>
                    </a:cubicBezTo>
                    <a:cubicBezTo>
                      <a:pt x="80580" y="36140"/>
                      <a:pt x="80428" y="36019"/>
                      <a:pt x="80276" y="35897"/>
                    </a:cubicBezTo>
                    <a:lnTo>
                      <a:pt x="80245" y="35897"/>
                    </a:lnTo>
                    <a:cubicBezTo>
                      <a:pt x="80245" y="35867"/>
                      <a:pt x="80215" y="35867"/>
                      <a:pt x="80215" y="35867"/>
                    </a:cubicBezTo>
                    <a:cubicBezTo>
                      <a:pt x="78574" y="34621"/>
                      <a:pt x="76932" y="33374"/>
                      <a:pt x="75139" y="32311"/>
                    </a:cubicBezTo>
                    <a:cubicBezTo>
                      <a:pt x="74865" y="32128"/>
                      <a:pt x="74561" y="31976"/>
                      <a:pt x="74257" y="31794"/>
                    </a:cubicBezTo>
                    <a:cubicBezTo>
                      <a:pt x="76051" y="30669"/>
                      <a:pt x="77814" y="29514"/>
                      <a:pt x="79577" y="28329"/>
                    </a:cubicBezTo>
                    <a:cubicBezTo>
                      <a:pt x="79850" y="28055"/>
                      <a:pt x="81218" y="27386"/>
                      <a:pt x="82008" y="26809"/>
                    </a:cubicBezTo>
                    <a:cubicBezTo>
                      <a:pt x="81887" y="26748"/>
                      <a:pt x="81826" y="26687"/>
                      <a:pt x="81735" y="26657"/>
                    </a:cubicBezTo>
                    <a:cubicBezTo>
                      <a:pt x="81613" y="26596"/>
                      <a:pt x="81522" y="26535"/>
                      <a:pt x="81431" y="26475"/>
                    </a:cubicBezTo>
                    <a:lnTo>
                      <a:pt x="81400" y="26475"/>
                    </a:lnTo>
                    <a:cubicBezTo>
                      <a:pt x="81309" y="26414"/>
                      <a:pt x="81218" y="26383"/>
                      <a:pt x="81127" y="26353"/>
                    </a:cubicBezTo>
                    <a:cubicBezTo>
                      <a:pt x="80397" y="25958"/>
                      <a:pt x="79668" y="25532"/>
                      <a:pt x="78938" y="25137"/>
                    </a:cubicBezTo>
                    <a:cubicBezTo>
                      <a:pt x="80154" y="24164"/>
                      <a:pt x="81522" y="23283"/>
                      <a:pt x="82738" y="22280"/>
                    </a:cubicBezTo>
                    <a:cubicBezTo>
                      <a:pt x="82677" y="22250"/>
                      <a:pt x="82616" y="22219"/>
                      <a:pt x="82555" y="22189"/>
                    </a:cubicBezTo>
                    <a:cubicBezTo>
                      <a:pt x="82464" y="22128"/>
                      <a:pt x="82343" y="22037"/>
                      <a:pt x="82221" y="21976"/>
                    </a:cubicBezTo>
                    <a:cubicBezTo>
                      <a:pt x="82130" y="21915"/>
                      <a:pt x="82039" y="21885"/>
                      <a:pt x="81948" y="21824"/>
                    </a:cubicBezTo>
                    <a:cubicBezTo>
                      <a:pt x="79394" y="20335"/>
                      <a:pt x="76689" y="19088"/>
                      <a:pt x="73862" y="18268"/>
                    </a:cubicBezTo>
                    <a:cubicBezTo>
                      <a:pt x="70791" y="17364"/>
                      <a:pt x="67578" y="16880"/>
                      <a:pt x="64373" y="16880"/>
                    </a:cubicBezTo>
                    <a:cubicBezTo>
                      <a:pt x="60789" y="16880"/>
                      <a:pt x="57215" y="17485"/>
                      <a:pt x="53862" y="18784"/>
                    </a:cubicBezTo>
                    <a:cubicBezTo>
                      <a:pt x="48543" y="20639"/>
                      <a:pt x="43132" y="24164"/>
                      <a:pt x="40518" y="29271"/>
                    </a:cubicBezTo>
                    <a:cubicBezTo>
                      <a:pt x="40518" y="27082"/>
                      <a:pt x="40184" y="24864"/>
                      <a:pt x="39454" y="22797"/>
                    </a:cubicBezTo>
                    <a:cubicBezTo>
                      <a:pt x="36415" y="13404"/>
                      <a:pt x="29454" y="5684"/>
                      <a:pt x="20335" y="1885"/>
                    </a:cubicBezTo>
                    <a:cubicBezTo>
                      <a:pt x="19576" y="1550"/>
                      <a:pt x="15655" y="91"/>
                      <a:pt x="13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4"/>
              <p:cNvSpPr/>
              <p:nvPr/>
            </p:nvSpPr>
            <p:spPr>
              <a:xfrm>
                <a:off x="5984897" y="3682099"/>
                <a:ext cx="302136" cy="196904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94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91" y="1338"/>
                      <a:pt x="457" y="3101"/>
                      <a:pt x="852" y="4560"/>
                    </a:cubicBezTo>
                    <a:cubicBezTo>
                      <a:pt x="1430" y="7022"/>
                      <a:pt x="3618" y="9089"/>
                      <a:pt x="6110" y="9362"/>
                    </a:cubicBezTo>
                    <a:cubicBezTo>
                      <a:pt x="6327" y="9394"/>
                      <a:pt x="6541" y="9410"/>
                      <a:pt x="6752" y="9410"/>
                    </a:cubicBezTo>
                    <a:cubicBezTo>
                      <a:pt x="8735" y="9410"/>
                      <a:pt x="10473" y="8061"/>
                      <a:pt x="11764" y="6687"/>
                    </a:cubicBezTo>
                    <a:cubicBezTo>
                      <a:pt x="12554" y="5897"/>
                      <a:pt x="13345" y="4833"/>
                      <a:pt x="14378" y="4377"/>
                    </a:cubicBezTo>
                    <a:lnTo>
                      <a:pt x="14439" y="4347"/>
                    </a:lnTo>
                    <a:lnTo>
                      <a:pt x="14439" y="4316"/>
                    </a:lnTo>
                    <a:cubicBezTo>
                      <a:pt x="13811" y="4164"/>
                      <a:pt x="13182" y="4036"/>
                      <a:pt x="12561" y="4036"/>
                    </a:cubicBezTo>
                    <a:cubicBezTo>
                      <a:pt x="12191" y="4036"/>
                      <a:pt x="11823" y="4081"/>
                      <a:pt x="11460" y="4195"/>
                    </a:cubicBezTo>
                    <a:cubicBezTo>
                      <a:pt x="9940" y="4712"/>
                      <a:pt x="8907" y="5958"/>
                      <a:pt x="7509" y="6718"/>
                    </a:cubicBezTo>
                    <a:cubicBezTo>
                      <a:pt x="7217" y="6908"/>
                      <a:pt x="6900" y="6976"/>
                      <a:pt x="6578" y="6976"/>
                    </a:cubicBezTo>
                    <a:cubicBezTo>
                      <a:pt x="6127" y="6976"/>
                      <a:pt x="5667" y="6842"/>
                      <a:pt x="5259" y="6718"/>
                    </a:cubicBezTo>
                    <a:cubicBezTo>
                      <a:pt x="2250" y="5563"/>
                      <a:pt x="2980" y="100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0" y="245258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/>
              <a:t>VẬN DỤNG</a:t>
            </a:r>
            <a:endParaRPr lang="en-US" sz="3500" b="1"/>
          </a:p>
        </p:txBody>
      </p:sp>
      <p:grpSp>
        <p:nvGrpSpPr>
          <p:cNvPr id="40" name="Group 39"/>
          <p:cNvGrpSpPr/>
          <p:nvPr/>
        </p:nvGrpSpPr>
        <p:grpSpPr>
          <a:xfrm>
            <a:off x="1001356" y="1230953"/>
            <a:ext cx="4957328" cy="1063348"/>
            <a:chOff x="1293793" y="1144800"/>
            <a:chExt cx="4957328" cy="1063348"/>
          </a:xfrm>
        </p:grpSpPr>
        <p:sp>
          <p:nvSpPr>
            <p:cNvPr id="41" name="Rounded Rectangle 40"/>
            <p:cNvSpPr/>
            <p:nvPr/>
          </p:nvSpPr>
          <p:spPr>
            <a:xfrm>
              <a:off x="1293793" y="1144800"/>
              <a:ext cx="4957328" cy="1063348"/>
            </a:xfrm>
            <a:prstGeom prst="roundRect">
              <a:avLst>
                <a:gd name="adj" fmla="val 16172"/>
              </a:avLst>
            </a:prstGeom>
            <a:solidFill>
              <a:schemeClr val="accent6"/>
            </a:solidFill>
            <a:ln w="12700">
              <a:solidFill>
                <a:srgbClr val="000000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          </a:t>
              </a:r>
              <a:r>
                <a:rPr lang="vi-VN" sz="2000" smtClean="0">
                  <a:solidFill>
                    <a:srgbClr val="000000"/>
                  </a:solidFill>
                </a:rPr>
                <a:t>Theo </a:t>
              </a:r>
              <a:r>
                <a:rPr lang="vi-VN" sz="2000">
                  <a:solidFill>
                    <a:srgbClr val="000000"/>
                  </a:solidFill>
                </a:rPr>
                <a:t>em, yếu tố Hán Việt có vai trò như thế nào trong giao tiếp?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4494" y="1315039"/>
              <a:ext cx="559117" cy="30339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88696" y="2656808"/>
            <a:ext cx="4803326" cy="553998"/>
            <a:chOff x="1871756" y="2903538"/>
            <a:chExt cx="4803326" cy="553998"/>
          </a:xfrm>
        </p:grpSpPr>
        <p:sp>
          <p:nvSpPr>
            <p:cNvPr id="43" name="Google Shape;3812;p60"/>
            <p:cNvSpPr/>
            <p:nvPr/>
          </p:nvSpPr>
          <p:spPr>
            <a:xfrm>
              <a:off x="1871756" y="2981813"/>
              <a:ext cx="394374" cy="397447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07353" y="2903538"/>
              <a:ext cx="43677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T</a:t>
              </a:r>
              <a:r>
                <a:rPr lang="en-US" sz="2000" smtClean="0"/>
                <a:t>ăng </a:t>
              </a:r>
              <a:r>
                <a:rPr lang="en-US" sz="2000"/>
                <a:t>sắc thái biểu </a:t>
              </a:r>
              <a:r>
                <a:rPr lang="en-US" sz="2000" smtClean="0"/>
                <a:t>cảm.</a:t>
              </a:r>
              <a:endParaRPr lang="en-US" sz="20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88696" y="3393751"/>
            <a:ext cx="4845133" cy="1015663"/>
            <a:chOff x="1871756" y="2903538"/>
            <a:chExt cx="4845133" cy="1015663"/>
          </a:xfrm>
        </p:grpSpPr>
        <p:sp>
          <p:nvSpPr>
            <p:cNvPr id="47" name="Google Shape;3812;p60"/>
            <p:cNvSpPr/>
            <p:nvPr/>
          </p:nvSpPr>
          <p:spPr>
            <a:xfrm>
              <a:off x="1871756" y="2981813"/>
              <a:ext cx="394374" cy="397447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07353" y="2903538"/>
              <a:ext cx="44095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smtClean="0"/>
                <a:t>P</a:t>
              </a:r>
              <a:r>
                <a:rPr lang="vi-VN" sz="2000" smtClean="0"/>
                <a:t>hù </a:t>
              </a:r>
              <a:r>
                <a:rPr lang="vi-VN" sz="2000"/>
                <a:t>hợp với phong cách, trường hợp giao tiếp khi sử dụng </a:t>
              </a:r>
              <a:r>
                <a:rPr lang="vi-VN" sz="2000" smtClean="0"/>
                <a:t>đúng</a:t>
              </a:r>
              <a:r>
                <a:rPr lang="en-US" sz="2000" smtClean="0"/>
                <a:t>.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70303828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46"/>
          <p:cNvPicPr preferRelativeResize="0"/>
          <p:nvPr/>
        </p:nvPicPr>
        <p:blipFill rotWithShape="1">
          <a:blip r:embed="rId3">
            <a:alphaModFix/>
          </a:blip>
          <a:srcRect l="12762" r="27346" b="5374"/>
          <a:stretch/>
        </p:blipFill>
        <p:spPr>
          <a:xfrm>
            <a:off x="7511131" y="3755425"/>
            <a:ext cx="1652101" cy="13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46"/>
          <p:cNvPicPr preferRelativeResize="0"/>
          <p:nvPr/>
        </p:nvPicPr>
        <p:blipFill rotWithShape="1">
          <a:blip r:embed="rId4">
            <a:alphaModFix/>
          </a:blip>
          <a:srcRect l="25666" t="60032" r="40106" b="16789"/>
          <a:stretch/>
        </p:blipFill>
        <p:spPr>
          <a:xfrm flipH="1">
            <a:off x="2" y="0"/>
            <a:ext cx="1787448" cy="104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0" y="36294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/>
              <a:t>HƯỚNG DẪN VỀ NHÀ</a:t>
            </a:r>
            <a:endParaRPr lang="en-US" sz="3500" b="1"/>
          </a:p>
        </p:txBody>
      </p:sp>
      <p:sp>
        <p:nvSpPr>
          <p:cNvPr id="22" name="TextBox 21"/>
          <p:cNvSpPr txBox="1"/>
          <p:nvPr/>
        </p:nvSpPr>
        <p:spPr>
          <a:xfrm>
            <a:off x="1469436" y="1278910"/>
            <a:ext cx="6836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Ôn tập kiến thức đã học về </a:t>
            </a:r>
            <a:r>
              <a:rPr lang="en-US" sz="2000" i="1"/>
              <a:t>M</a:t>
            </a:r>
            <a:r>
              <a:rPr lang="en-US" sz="2000" i="1" smtClean="0"/>
              <a:t>ột </a:t>
            </a:r>
            <a:r>
              <a:rPr lang="en-US" sz="2000" i="1"/>
              <a:t>số yếu tố Hán Việt dễ nhầm lẫn và cách phân biệt.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69436" y="2580642"/>
            <a:ext cx="683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/>
              <a:t>Hoàn thành bài tập Luyện tập, Vận dụng (nếu chưa xong).</a:t>
            </a:r>
            <a:endParaRPr lang="en-US" sz="2000" i="1"/>
          </a:p>
        </p:txBody>
      </p:sp>
      <p:sp>
        <p:nvSpPr>
          <p:cNvPr id="24" name="TextBox 23"/>
          <p:cNvSpPr txBox="1"/>
          <p:nvPr/>
        </p:nvSpPr>
        <p:spPr>
          <a:xfrm>
            <a:off x="1469436" y="3501508"/>
            <a:ext cx="735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/>
              <a:t>Chuẩn bị văn bản 3: </a:t>
            </a:r>
            <a:r>
              <a:rPr lang="vi-VN" sz="2000" i="1"/>
              <a:t>Sơn Tinh – Thủy Tinh</a:t>
            </a:r>
            <a:r>
              <a:rPr lang="vi-VN" sz="2000"/>
              <a:t>.</a:t>
            </a:r>
            <a:endParaRPr lang="en-US" sz="2000" i="1"/>
          </a:p>
        </p:txBody>
      </p:sp>
      <p:sp>
        <p:nvSpPr>
          <p:cNvPr id="5" name="Rectangle 4"/>
          <p:cNvSpPr/>
          <p:nvPr/>
        </p:nvSpPr>
        <p:spPr>
          <a:xfrm>
            <a:off x="715736" y="1532825"/>
            <a:ext cx="507831" cy="507831"/>
          </a:xfrm>
          <a:prstGeom prst="rect">
            <a:avLst/>
          </a:prstGeom>
          <a:solidFill>
            <a:srgbClr val="F8C3B9"/>
          </a:solidFill>
          <a:ln>
            <a:solidFill>
              <a:srgbClr val="F8C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3B2A20"/>
                </a:solidFill>
              </a:rPr>
              <a:t>1</a:t>
            </a:r>
            <a:endParaRPr lang="en-US" sz="2500" b="1">
              <a:solidFill>
                <a:srgbClr val="3B2A2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5736" y="2526782"/>
            <a:ext cx="507831" cy="507831"/>
          </a:xfrm>
          <a:prstGeom prst="rect">
            <a:avLst/>
          </a:prstGeom>
          <a:solidFill>
            <a:srgbClr val="F8C3B9"/>
          </a:solidFill>
          <a:ln>
            <a:solidFill>
              <a:srgbClr val="F8C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3B2A20"/>
                </a:solidFill>
              </a:rPr>
              <a:t>2</a:t>
            </a:r>
            <a:endParaRPr lang="en-US" sz="2500" b="1">
              <a:solidFill>
                <a:srgbClr val="3B2A2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735" y="3447647"/>
            <a:ext cx="507831" cy="507831"/>
          </a:xfrm>
          <a:prstGeom prst="rect">
            <a:avLst/>
          </a:prstGeom>
          <a:solidFill>
            <a:srgbClr val="F8C3B9"/>
          </a:solidFill>
          <a:ln>
            <a:solidFill>
              <a:srgbClr val="F8C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3B2A20"/>
                </a:solidFill>
              </a:rPr>
              <a:t>3</a:t>
            </a:r>
            <a:endParaRPr lang="en-US" sz="2500" b="1">
              <a:solidFill>
                <a:srgbClr val="3B2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7779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5" grpId="0" animBg="1"/>
      <p:bldP spid="26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1620865"/>
            <a:ext cx="9143999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smtClean="0"/>
              <a:t>HẸN GẶP LẠI CÁC EM Ở </a:t>
            </a:r>
          </a:p>
          <a:p>
            <a:pPr algn="ctr">
              <a:lnSpc>
                <a:spcPct val="150000"/>
              </a:lnSpc>
            </a:pPr>
            <a:r>
              <a:rPr lang="en-US" sz="3500" b="1" smtClean="0"/>
              <a:t>TIẾT HỌC NGỮ VĂN TIẾP THEO!</a:t>
            </a:r>
            <a:endParaRPr lang="en-US" sz="3500" b="1"/>
          </a:p>
        </p:txBody>
      </p:sp>
      <p:pic>
        <p:nvPicPr>
          <p:cNvPr id="10" name="Google Shape;265;p32"/>
          <p:cNvPicPr preferRelativeResize="0"/>
          <p:nvPr/>
        </p:nvPicPr>
        <p:blipFill rotWithShape="1">
          <a:blip r:embed="rId3">
            <a:alphaModFix/>
          </a:blip>
          <a:srcRect l="25666" t="38054" r="40106" b="14287"/>
          <a:stretch/>
        </p:blipFill>
        <p:spPr>
          <a:xfrm>
            <a:off x="7660092" y="0"/>
            <a:ext cx="1483906" cy="1786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650;p48"/>
          <p:cNvGrpSpPr/>
          <p:nvPr/>
        </p:nvGrpSpPr>
        <p:grpSpPr>
          <a:xfrm rot="18900000">
            <a:off x="7382102" y="3989119"/>
            <a:ext cx="1426595" cy="761525"/>
            <a:chOff x="5278908" y="3089964"/>
            <a:chExt cx="1731293" cy="924174"/>
          </a:xfrm>
        </p:grpSpPr>
        <p:sp>
          <p:nvSpPr>
            <p:cNvPr id="7" name="Google Shape;651;p48"/>
            <p:cNvSpPr/>
            <p:nvPr/>
          </p:nvSpPr>
          <p:spPr>
            <a:xfrm>
              <a:off x="5343797" y="3410660"/>
              <a:ext cx="749261" cy="394855"/>
            </a:xfrm>
            <a:custGeom>
              <a:avLst/>
              <a:gdLst/>
              <a:ahLst/>
              <a:cxnLst/>
              <a:rect l="l" t="t" r="r" b="b"/>
              <a:pathLst>
                <a:path w="35807" h="18870" extrusionOk="0">
                  <a:moveTo>
                    <a:pt x="5669" y="1"/>
                  </a:moveTo>
                  <a:cubicBezTo>
                    <a:pt x="4430" y="1"/>
                    <a:pt x="3192" y="39"/>
                    <a:pt x="1945" y="145"/>
                  </a:cubicBezTo>
                  <a:cubicBezTo>
                    <a:pt x="1307" y="176"/>
                    <a:pt x="638" y="206"/>
                    <a:pt x="0" y="237"/>
                  </a:cubicBezTo>
                  <a:cubicBezTo>
                    <a:pt x="243" y="1665"/>
                    <a:pt x="334" y="3124"/>
                    <a:pt x="669" y="4522"/>
                  </a:cubicBezTo>
                  <a:cubicBezTo>
                    <a:pt x="669" y="4553"/>
                    <a:pt x="669" y="4553"/>
                    <a:pt x="669" y="4583"/>
                  </a:cubicBezTo>
                  <a:cubicBezTo>
                    <a:pt x="1945" y="4796"/>
                    <a:pt x="3222" y="5009"/>
                    <a:pt x="4499" y="5373"/>
                  </a:cubicBezTo>
                  <a:cubicBezTo>
                    <a:pt x="12918" y="7501"/>
                    <a:pt x="21247" y="9872"/>
                    <a:pt x="29606" y="12212"/>
                  </a:cubicBezTo>
                  <a:cubicBezTo>
                    <a:pt x="29666" y="12212"/>
                    <a:pt x="29727" y="12243"/>
                    <a:pt x="29788" y="12273"/>
                  </a:cubicBezTo>
                  <a:cubicBezTo>
                    <a:pt x="29845" y="12244"/>
                    <a:pt x="29915" y="12233"/>
                    <a:pt x="29990" y="12233"/>
                  </a:cubicBezTo>
                  <a:cubicBezTo>
                    <a:pt x="30235" y="12233"/>
                    <a:pt x="30544" y="12356"/>
                    <a:pt x="30730" y="12425"/>
                  </a:cubicBezTo>
                  <a:cubicBezTo>
                    <a:pt x="32615" y="12972"/>
                    <a:pt x="33466" y="14918"/>
                    <a:pt x="34013" y="16650"/>
                  </a:cubicBezTo>
                  <a:cubicBezTo>
                    <a:pt x="34286" y="17501"/>
                    <a:pt x="34864" y="18352"/>
                    <a:pt x="35624" y="18869"/>
                  </a:cubicBezTo>
                  <a:cubicBezTo>
                    <a:pt x="35806" y="16589"/>
                    <a:pt x="35198" y="14219"/>
                    <a:pt x="34013" y="12273"/>
                  </a:cubicBezTo>
                  <a:cubicBezTo>
                    <a:pt x="33040" y="10784"/>
                    <a:pt x="31672" y="9629"/>
                    <a:pt x="30457" y="8322"/>
                  </a:cubicBezTo>
                  <a:cubicBezTo>
                    <a:pt x="24803" y="3003"/>
                    <a:pt x="16930" y="905"/>
                    <a:pt x="9392" y="85"/>
                  </a:cubicBezTo>
                  <a:cubicBezTo>
                    <a:pt x="8146" y="39"/>
                    <a:pt x="6908" y="1"/>
                    <a:pt x="5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52;p48"/>
            <p:cNvSpPr/>
            <p:nvPr/>
          </p:nvSpPr>
          <p:spPr>
            <a:xfrm>
              <a:off x="5399750" y="3239410"/>
              <a:ext cx="703478" cy="532395"/>
            </a:xfrm>
            <a:custGeom>
              <a:avLst/>
              <a:gdLst/>
              <a:ahLst/>
              <a:cxnLst/>
              <a:rect l="l" t="t" r="r" b="b"/>
              <a:pathLst>
                <a:path w="33619" h="25443" extrusionOk="0">
                  <a:moveTo>
                    <a:pt x="1" y="1"/>
                  </a:moveTo>
                  <a:cubicBezTo>
                    <a:pt x="730" y="2068"/>
                    <a:pt x="1278" y="4165"/>
                    <a:pt x="1916" y="6262"/>
                  </a:cubicBezTo>
                  <a:cubicBezTo>
                    <a:pt x="2068" y="6749"/>
                    <a:pt x="2220" y="7174"/>
                    <a:pt x="2372" y="7569"/>
                  </a:cubicBezTo>
                  <a:cubicBezTo>
                    <a:pt x="2372" y="7600"/>
                    <a:pt x="2402" y="7600"/>
                    <a:pt x="2402" y="7600"/>
                  </a:cubicBezTo>
                  <a:cubicBezTo>
                    <a:pt x="3010" y="7600"/>
                    <a:pt x="3648" y="7600"/>
                    <a:pt x="4287" y="7630"/>
                  </a:cubicBezTo>
                  <a:cubicBezTo>
                    <a:pt x="10335" y="7661"/>
                    <a:pt x="16354" y="9211"/>
                    <a:pt x="21825" y="11673"/>
                  </a:cubicBezTo>
                  <a:cubicBezTo>
                    <a:pt x="25381" y="13375"/>
                    <a:pt x="28330" y="16080"/>
                    <a:pt x="30974" y="18968"/>
                  </a:cubicBezTo>
                  <a:cubicBezTo>
                    <a:pt x="32312" y="20548"/>
                    <a:pt x="33102" y="22494"/>
                    <a:pt x="33406" y="24500"/>
                  </a:cubicBezTo>
                  <a:cubicBezTo>
                    <a:pt x="33406" y="24682"/>
                    <a:pt x="33467" y="25047"/>
                    <a:pt x="33497" y="25442"/>
                  </a:cubicBezTo>
                  <a:cubicBezTo>
                    <a:pt x="33527" y="25290"/>
                    <a:pt x="33588" y="25138"/>
                    <a:pt x="33619" y="24986"/>
                  </a:cubicBezTo>
                  <a:cubicBezTo>
                    <a:pt x="33315" y="19910"/>
                    <a:pt x="30640" y="15229"/>
                    <a:pt x="27327" y="11490"/>
                  </a:cubicBezTo>
                  <a:cubicBezTo>
                    <a:pt x="22159" y="6171"/>
                    <a:pt x="15472" y="2493"/>
                    <a:pt x="8238" y="913"/>
                  </a:cubicBezTo>
                  <a:cubicBezTo>
                    <a:pt x="5784" y="387"/>
                    <a:pt x="3302" y="30"/>
                    <a:pt x="792" y="30"/>
                  </a:cubicBezTo>
                  <a:cubicBezTo>
                    <a:pt x="690" y="30"/>
                    <a:pt x="589" y="30"/>
                    <a:pt x="487" y="31"/>
                  </a:cubicBezTo>
                  <a:cubicBezTo>
                    <a:pt x="335" y="31"/>
                    <a:pt x="153" y="3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53;p48"/>
            <p:cNvSpPr/>
            <p:nvPr/>
          </p:nvSpPr>
          <p:spPr>
            <a:xfrm>
              <a:off x="5558759" y="3102038"/>
              <a:ext cx="565456" cy="630952"/>
            </a:xfrm>
            <a:custGeom>
              <a:avLst/>
              <a:gdLst/>
              <a:ahLst/>
              <a:cxnLst/>
              <a:rect l="l" t="t" r="r" b="b"/>
              <a:pathLst>
                <a:path w="27023" h="30153" extrusionOk="0">
                  <a:moveTo>
                    <a:pt x="1" y="1"/>
                  </a:moveTo>
                  <a:cubicBezTo>
                    <a:pt x="730" y="1885"/>
                    <a:pt x="943" y="3982"/>
                    <a:pt x="1521" y="5928"/>
                  </a:cubicBezTo>
                  <a:cubicBezTo>
                    <a:pt x="1673" y="6353"/>
                    <a:pt x="1855" y="6809"/>
                    <a:pt x="2037" y="7235"/>
                  </a:cubicBezTo>
                  <a:cubicBezTo>
                    <a:pt x="12038" y="9818"/>
                    <a:pt x="21491" y="16232"/>
                    <a:pt x="25381" y="26050"/>
                  </a:cubicBezTo>
                  <a:cubicBezTo>
                    <a:pt x="25959" y="27357"/>
                    <a:pt x="26293" y="28755"/>
                    <a:pt x="26445" y="30153"/>
                  </a:cubicBezTo>
                  <a:cubicBezTo>
                    <a:pt x="27023" y="24986"/>
                    <a:pt x="24925" y="19818"/>
                    <a:pt x="22342" y="15411"/>
                  </a:cubicBezTo>
                  <a:cubicBezTo>
                    <a:pt x="18816" y="9302"/>
                    <a:pt x="13284" y="4651"/>
                    <a:pt x="6840" y="1885"/>
                  </a:cubicBezTo>
                  <a:cubicBezTo>
                    <a:pt x="4621" y="1004"/>
                    <a:pt x="2372" y="1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54;p48"/>
            <p:cNvSpPr/>
            <p:nvPr/>
          </p:nvSpPr>
          <p:spPr>
            <a:xfrm>
              <a:off x="6122918" y="3455210"/>
              <a:ext cx="865667" cy="285417"/>
            </a:xfrm>
            <a:custGeom>
              <a:avLst/>
              <a:gdLst/>
              <a:ahLst/>
              <a:cxnLst/>
              <a:rect l="l" t="t" r="r" b="b"/>
              <a:pathLst>
                <a:path w="41370" h="13640" extrusionOk="0">
                  <a:moveTo>
                    <a:pt x="24118" y="1"/>
                  </a:moveTo>
                  <a:cubicBezTo>
                    <a:pt x="19868" y="1"/>
                    <a:pt x="15630" y="872"/>
                    <a:pt x="11734" y="2636"/>
                  </a:cubicBezTo>
                  <a:cubicBezTo>
                    <a:pt x="6779" y="4734"/>
                    <a:pt x="1977" y="8472"/>
                    <a:pt x="1" y="13579"/>
                  </a:cubicBezTo>
                  <a:cubicBezTo>
                    <a:pt x="1" y="13609"/>
                    <a:pt x="1" y="13609"/>
                    <a:pt x="1" y="13640"/>
                  </a:cubicBezTo>
                  <a:cubicBezTo>
                    <a:pt x="92" y="13518"/>
                    <a:pt x="153" y="13427"/>
                    <a:pt x="244" y="13305"/>
                  </a:cubicBezTo>
                  <a:cubicBezTo>
                    <a:pt x="2220" y="10509"/>
                    <a:pt x="4986" y="8533"/>
                    <a:pt x="8025" y="7044"/>
                  </a:cubicBezTo>
                  <a:cubicBezTo>
                    <a:pt x="12491" y="4786"/>
                    <a:pt x="17469" y="3675"/>
                    <a:pt x="22450" y="3675"/>
                  </a:cubicBezTo>
                  <a:cubicBezTo>
                    <a:pt x="26386" y="3675"/>
                    <a:pt x="30324" y="4368"/>
                    <a:pt x="34014" y="5737"/>
                  </a:cubicBezTo>
                  <a:cubicBezTo>
                    <a:pt x="35442" y="6102"/>
                    <a:pt x="36749" y="6709"/>
                    <a:pt x="38056" y="7409"/>
                  </a:cubicBezTo>
                  <a:cubicBezTo>
                    <a:pt x="38147" y="7287"/>
                    <a:pt x="38299" y="7165"/>
                    <a:pt x="38391" y="7105"/>
                  </a:cubicBezTo>
                  <a:cubicBezTo>
                    <a:pt x="39394" y="6345"/>
                    <a:pt x="40397" y="5646"/>
                    <a:pt x="41369" y="4886"/>
                  </a:cubicBezTo>
                  <a:cubicBezTo>
                    <a:pt x="41278" y="4825"/>
                    <a:pt x="41187" y="4764"/>
                    <a:pt x="41096" y="4734"/>
                  </a:cubicBezTo>
                  <a:cubicBezTo>
                    <a:pt x="38664" y="3366"/>
                    <a:pt x="36141" y="2181"/>
                    <a:pt x="33436" y="1421"/>
                  </a:cubicBezTo>
                  <a:cubicBezTo>
                    <a:pt x="30412" y="477"/>
                    <a:pt x="27262" y="1"/>
                    <a:pt x="24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55;p48"/>
            <p:cNvSpPr/>
            <p:nvPr/>
          </p:nvSpPr>
          <p:spPr>
            <a:xfrm>
              <a:off x="6122291" y="3544015"/>
              <a:ext cx="847839" cy="217599"/>
            </a:xfrm>
            <a:custGeom>
              <a:avLst/>
              <a:gdLst/>
              <a:ahLst/>
              <a:cxnLst/>
              <a:rect l="l" t="t" r="r" b="b"/>
              <a:pathLst>
                <a:path w="40518" h="10399" extrusionOk="0">
                  <a:moveTo>
                    <a:pt x="22435" y="1"/>
                  </a:moveTo>
                  <a:cubicBezTo>
                    <a:pt x="15254" y="1"/>
                    <a:pt x="8038" y="2309"/>
                    <a:pt x="2706" y="7086"/>
                  </a:cubicBezTo>
                  <a:cubicBezTo>
                    <a:pt x="1763" y="8149"/>
                    <a:pt x="760" y="9213"/>
                    <a:pt x="0" y="10399"/>
                  </a:cubicBezTo>
                  <a:cubicBezTo>
                    <a:pt x="2584" y="7450"/>
                    <a:pt x="6444" y="5839"/>
                    <a:pt x="10305" y="5323"/>
                  </a:cubicBezTo>
                  <a:cubicBezTo>
                    <a:pt x="12066" y="4987"/>
                    <a:pt x="13836" y="4829"/>
                    <a:pt x="15601" y="4829"/>
                  </a:cubicBezTo>
                  <a:cubicBezTo>
                    <a:pt x="21815" y="4829"/>
                    <a:pt x="27961" y="6784"/>
                    <a:pt x="33405" y="9791"/>
                  </a:cubicBezTo>
                  <a:cubicBezTo>
                    <a:pt x="33436" y="9760"/>
                    <a:pt x="33466" y="9730"/>
                    <a:pt x="33496" y="9730"/>
                  </a:cubicBezTo>
                  <a:cubicBezTo>
                    <a:pt x="34530" y="9001"/>
                    <a:pt x="35624" y="8393"/>
                    <a:pt x="36688" y="7663"/>
                  </a:cubicBezTo>
                  <a:cubicBezTo>
                    <a:pt x="37934" y="6782"/>
                    <a:pt x="39241" y="5991"/>
                    <a:pt x="40518" y="5140"/>
                  </a:cubicBezTo>
                  <a:cubicBezTo>
                    <a:pt x="40366" y="5080"/>
                    <a:pt x="40244" y="4958"/>
                    <a:pt x="40153" y="4928"/>
                  </a:cubicBezTo>
                  <a:cubicBezTo>
                    <a:pt x="37691" y="3499"/>
                    <a:pt x="35168" y="2314"/>
                    <a:pt x="32463" y="1554"/>
                  </a:cubicBezTo>
                  <a:cubicBezTo>
                    <a:pt x="29266" y="524"/>
                    <a:pt x="25855" y="1"/>
                    <a:pt x="22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6;p48"/>
            <p:cNvSpPr/>
            <p:nvPr/>
          </p:nvSpPr>
          <p:spPr>
            <a:xfrm>
              <a:off x="6101931" y="3656780"/>
              <a:ext cx="849764" cy="275938"/>
            </a:xfrm>
            <a:custGeom>
              <a:avLst/>
              <a:gdLst/>
              <a:ahLst/>
              <a:cxnLst/>
              <a:rect l="l" t="t" r="r" b="b"/>
              <a:pathLst>
                <a:path w="40610" h="13187" extrusionOk="0">
                  <a:moveTo>
                    <a:pt x="16266" y="0"/>
                  </a:moveTo>
                  <a:cubicBezTo>
                    <a:pt x="12305" y="0"/>
                    <a:pt x="8386" y="797"/>
                    <a:pt x="4773" y="2639"/>
                  </a:cubicBezTo>
                  <a:cubicBezTo>
                    <a:pt x="2919" y="3824"/>
                    <a:pt x="1095" y="5344"/>
                    <a:pt x="62" y="7320"/>
                  </a:cubicBezTo>
                  <a:cubicBezTo>
                    <a:pt x="31" y="7381"/>
                    <a:pt x="31" y="7411"/>
                    <a:pt x="1" y="7441"/>
                  </a:cubicBezTo>
                  <a:cubicBezTo>
                    <a:pt x="274" y="7558"/>
                    <a:pt x="559" y="7613"/>
                    <a:pt x="857" y="7613"/>
                  </a:cubicBezTo>
                  <a:cubicBezTo>
                    <a:pt x="1023" y="7613"/>
                    <a:pt x="1194" y="7596"/>
                    <a:pt x="1369" y="7563"/>
                  </a:cubicBezTo>
                  <a:cubicBezTo>
                    <a:pt x="2311" y="7198"/>
                    <a:pt x="2980" y="6469"/>
                    <a:pt x="3739" y="5891"/>
                  </a:cubicBezTo>
                  <a:cubicBezTo>
                    <a:pt x="4683" y="5271"/>
                    <a:pt x="5769" y="4675"/>
                    <a:pt x="6936" y="4675"/>
                  </a:cubicBezTo>
                  <a:cubicBezTo>
                    <a:pt x="7085" y="4675"/>
                    <a:pt x="7235" y="4685"/>
                    <a:pt x="7387" y="4706"/>
                  </a:cubicBezTo>
                  <a:cubicBezTo>
                    <a:pt x="8390" y="4827"/>
                    <a:pt x="9454" y="5071"/>
                    <a:pt x="10426" y="5405"/>
                  </a:cubicBezTo>
                  <a:cubicBezTo>
                    <a:pt x="10457" y="5405"/>
                    <a:pt x="10518" y="5435"/>
                    <a:pt x="10548" y="5466"/>
                  </a:cubicBezTo>
                  <a:cubicBezTo>
                    <a:pt x="12858" y="5982"/>
                    <a:pt x="15168" y="6438"/>
                    <a:pt x="17418" y="7137"/>
                  </a:cubicBezTo>
                  <a:cubicBezTo>
                    <a:pt x="24105" y="9174"/>
                    <a:pt x="31096" y="10511"/>
                    <a:pt x="37539" y="13186"/>
                  </a:cubicBezTo>
                  <a:cubicBezTo>
                    <a:pt x="37600" y="13034"/>
                    <a:pt x="37722" y="12913"/>
                    <a:pt x="37813" y="12791"/>
                  </a:cubicBezTo>
                  <a:cubicBezTo>
                    <a:pt x="38178" y="12335"/>
                    <a:pt x="38573" y="11910"/>
                    <a:pt x="38907" y="11423"/>
                  </a:cubicBezTo>
                  <a:cubicBezTo>
                    <a:pt x="39424" y="10663"/>
                    <a:pt x="40032" y="9995"/>
                    <a:pt x="40609" y="9296"/>
                  </a:cubicBezTo>
                  <a:cubicBezTo>
                    <a:pt x="38512" y="7685"/>
                    <a:pt x="36384" y="6134"/>
                    <a:pt x="34074" y="4858"/>
                  </a:cubicBezTo>
                  <a:cubicBezTo>
                    <a:pt x="28706" y="1933"/>
                    <a:pt x="22436" y="0"/>
                    <a:pt x="16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57;p48"/>
            <p:cNvSpPr/>
            <p:nvPr/>
          </p:nvSpPr>
          <p:spPr>
            <a:xfrm>
              <a:off x="5285270" y="3514176"/>
              <a:ext cx="700925" cy="227099"/>
            </a:xfrm>
            <a:custGeom>
              <a:avLst/>
              <a:gdLst/>
              <a:ahLst/>
              <a:cxnLst/>
              <a:rect l="l" t="t" r="r" b="b"/>
              <a:pathLst>
                <a:path w="33497" h="10853" extrusionOk="0">
                  <a:moveTo>
                    <a:pt x="2061" y="1"/>
                  </a:moveTo>
                  <a:cubicBezTo>
                    <a:pt x="1518" y="1"/>
                    <a:pt x="1009" y="150"/>
                    <a:pt x="609" y="639"/>
                  </a:cubicBezTo>
                  <a:cubicBezTo>
                    <a:pt x="335" y="1125"/>
                    <a:pt x="1" y="1764"/>
                    <a:pt x="578" y="2159"/>
                  </a:cubicBezTo>
                  <a:cubicBezTo>
                    <a:pt x="3648" y="3891"/>
                    <a:pt x="7387" y="3891"/>
                    <a:pt x="10700" y="4955"/>
                  </a:cubicBezTo>
                  <a:cubicBezTo>
                    <a:pt x="18360" y="6749"/>
                    <a:pt x="25928" y="8907"/>
                    <a:pt x="33497" y="10852"/>
                  </a:cubicBezTo>
                  <a:cubicBezTo>
                    <a:pt x="33436" y="9879"/>
                    <a:pt x="33375" y="8816"/>
                    <a:pt x="32767" y="8025"/>
                  </a:cubicBezTo>
                  <a:cubicBezTo>
                    <a:pt x="32372" y="7843"/>
                    <a:pt x="31977" y="7691"/>
                    <a:pt x="31582" y="7630"/>
                  </a:cubicBezTo>
                  <a:cubicBezTo>
                    <a:pt x="24773" y="5685"/>
                    <a:pt x="17934" y="3800"/>
                    <a:pt x="11095" y="2037"/>
                  </a:cubicBezTo>
                  <a:cubicBezTo>
                    <a:pt x="8694" y="1308"/>
                    <a:pt x="6262" y="670"/>
                    <a:pt x="3800" y="274"/>
                  </a:cubicBezTo>
                  <a:cubicBezTo>
                    <a:pt x="3240" y="165"/>
                    <a:pt x="2631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8;p48"/>
            <p:cNvSpPr/>
            <p:nvPr/>
          </p:nvSpPr>
          <p:spPr>
            <a:xfrm>
              <a:off x="6241228" y="3780677"/>
              <a:ext cx="681841" cy="222182"/>
            </a:xfrm>
            <a:custGeom>
              <a:avLst/>
              <a:gdLst/>
              <a:ahLst/>
              <a:cxnLst/>
              <a:rect l="l" t="t" r="r" b="b"/>
              <a:pathLst>
                <a:path w="32585" h="10618" extrusionOk="0">
                  <a:moveTo>
                    <a:pt x="3405" y="1"/>
                  </a:moveTo>
                  <a:cubicBezTo>
                    <a:pt x="3314" y="1"/>
                    <a:pt x="3253" y="1"/>
                    <a:pt x="3192" y="31"/>
                  </a:cubicBezTo>
                  <a:lnTo>
                    <a:pt x="2918" y="31"/>
                  </a:lnTo>
                  <a:cubicBezTo>
                    <a:pt x="2827" y="31"/>
                    <a:pt x="2736" y="61"/>
                    <a:pt x="2645" y="61"/>
                  </a:cubicBezTo>
                  <a:cubicBezTo>
                    <a:pt x="1490" y="457"/>
                    <a:pt x="821" y="1520"/>
                    <a:pt x="0" y="2341"/>
                  </a:cubicBezTo>
                  <a:cubicBezTo>
                    <a:pt x="61" y="2341"/>
                    <a:pt x="152" y="2371"/>
                    <a:pt x="213" y="2371"/>
                  </a:cubicBezTo>
                  <a:cubicBezTo>
                    <a:pt x="1611" y="2736"/>
                    <a:pt x="3040" y="2949"/>
                    <a:pt x="4408" y="3375"/>
                  </a:cubicBezTo>
                  <a:cubicBezTo>
                    <a:pt x="9757" y="4621"/>
                    <a:pt x="14955" y="6414"/>
                    <a:pt x="20305" y="7721"/>
                  </a:cubicBezTo>
                  <a:cubicBezTo>
                    <a:pt x="22493" y="8359"/>
                    <a:pt x="24621" y="9089"/>
                    <a:pt x="26840" y="9666"/>
                  </a:cubicBezTo>
                  <a:cubicBezTo>
                    <a:pt x="28116" y="10001"/>
                    <a:pt x="29393" y="10457"/>
                    <a:pt x="30700" y="10609"/>
                  </a:cubicBezTo>
                  <a:cubicBezTo>
                    <a:pt x="30780" y="10614"/>
                    <a:pt x="30863" y="10618"/>
                    <a:pt x="30948" y="10618"/>
                  </a:cubicBezTo>
                  <a:cubicBezTo>
                    <a:pt x="31312" y="10618"/>
                    <a:pt x="31700" y="10551"/>
                    <a:pt x="31946" y="10305"/>
                  </a:cubicBezTo>
                  <a:cubicBezTo>
                    <a:pt x="32433" y="9849"/>
                    <a:pt x="32585" y="9089"/>
                    <a:pt x="32250" y="8542"/>
                  </a:cubicBezTo>
                  <a:cubicBezTo>
                    <a:pt x="31825" y="8055"/>
                    <a:pt x="31156" y="7964"/>
                    <a:pt x="30609" y="7721"/>
                  </a:cubicBezTo>
                  <a:cubicBezTo>
                    <a:pt x="27721" y="6688"/>
                    <a:pt x="24864" y="5593"/>
                    <a:pt x="21855" y="4925"/>
                  </a:cubicBezTo>
                  <a:cubicBezTo>
                    <a:pt x="15867" y="3162"/>
                    <a:pt x="9818" y="1520"/>
                    <a:pt x="3769" y="61"/>
                  </a:cubicBezTo>
                  <a:lnTo>
                    <a:pt x="3739" y="61"/>
                  </a:lnTo>
                  <a:cubicBezTo>
                    <a:pt x="3709" y="61"/>
                    <a:pt x="3709" y="31"/>
                    <a:pt x="3709" y="31"/>
                  </a:cubicBezTo>
                  <a:lnTo>
                    <a:pt x="3557" y="31"/>
                  </a:lnTo>
                  <a:cubicBezTo>
                    <a:pt x="3496" y="31"/>
                    <a:pt x="3435" y="1"/>
                    <a:pt x="3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59;p48"/>
            <p:cNvSpPr/>
            <p:nvPr/>
          </p:nvSpPr>
          <p:spPr>
            <a:xfrm>
              <a:off x="5278908" y="3089964"/>
              <a:ext cx="1731293" cy="924174"/>
            </a:xfrm>
            <a:custGeom>
              <a:avLst/>
              <a:gdLst/>
              <a:ahLst/>
              <a:cxnLst/>
              <a:rect l="l" t="t" r="r" b="b"/>
              <a:pathLst>
                <a:path w="82738" h="44166" extrusionOk="0">
                  <a:moveTo>
                    <a:pt x="13344" y="578"/>
                  </a:moveTo>
                  <a:lnTo>
                    <a:pt x="13344" y="578"/>
                  </a:lnTo>
                  <a:cubicBezTo>
                    <a:pt x="15746" y="730"/>
                    <a:pt x="17995" y="1581"/>
                    <a:pt x="20214" y="2462"/>
                  </a:cubicBezTo>
                  <a:cubicBezTo>
                    <a:pt x="26658" y="5228"/>
                    <a:pt x="32190" y="9879"/>
                    <a:pt x="35716" y="15988"/>
                  </a:cubicBezTo>
                  <a:cubicBezTo>
                    <a:pt x="38299" y="20395"/>
                    <a:pt x="40397" y="25563"/>
                    <a:pt x="39819" y="30730"/>
                  </a:cubicBezTo>
                  <a:cubicBezTo>
                    <a:pt x="39637" y="29332"/>
                    <a:pt x="39333" y="27934"/>
                    <a:pt x="38755" y="26627"/>
                  </a:cubicBezTo>
                  <a:cubicBezTo>
                    <a:pt x="34865" y="16809"/>
                    <a:pt x="25412" y="10395"/>
                    <a:pt x="15411" y="7812"/>
                  </a:cubicBezTo>
                  <a:cubicBezTo>
                    <a:pt x="15229" y="7356"/>
                    <a:pt x="15047" y="6930"/>
                    <a:pt x="14895" y="6474"/>
                  </a:cubicBezTo>
                  <a:cubicBezTo>
                    <a:pt x="14317" y="4559"/>
                    <a:pt x="14074" y="2462"/>
                    <a:pt x="13344" y="578"/>
                  </a:cubicBezTo>
                  <a:close/>
                  <a:moveTo>
                    <a:pt x="64493" y="17450"/>
                  </a:moveTo>
                  <a:cubicBezTo>
                    <a:pt x="67625" y="17450"/>
                    <a:pt x="70761" y="17919"/>
                    <a:pt x="73771" y="18845"/>
                  </a:cubicBezTo>
                  <a:cubicBezTo>
                    <a:pt x="76446" y="19636"/>
                    <a:pt x="78999" y="20821"/>
                    <a:pt x="81431" y="22189"/>
                  </a:cubicBezTo>
                  <a:cubicBezTo>
                    <a:pt x="81522" y="22219"/>
                    <a:pt x="81613" y="22280"/>
                    <a:pt x="81704" y="22341"/>
                  </a:cubicBezTo>
                  <a:cubicBezTo>
                    <a:pt x="80732" y="23101"/>
                    <a:pt x="79698" y="23800"/>
                    <a:pt x="78726" y="24529"/>
                  </a:cubicBezTo>
                  <a:cubicBezTo>
                    <a:pt x="78604" y="24620"/>
                    <a:pt x="78482" y="24742"/>
                    <a:pt x="78391" y="24833"/>
                  </a:cubicBezTo>
                  <a:cubicBezTo>
                    <a:pt x="77084" y="24164"/>
                    <a:pt x="75777" y="23557"/>
                    <a:pt x="74349" y="23161"/>
                  </a:cubicBezTo>
                  <a:cubicBezTo>
                    <a:pt x="70670" y="21797"/>
                    <a:pt x="66738" y="21110"/>
                    <a:pt x="62807" y="21110"/>
                  </a:cubicBezTo>
                  <a:cubicBezTo>
                    <a:pt x="57806" y="21110"/>
                    <a:pt x="52806" y="22222"/>
                    <a:pt x="48330" y="24468"/>
                  </a:cubicBezTo>
                  <a:cubicBezTo>
                    <a:pt x="45290" y="25958"/>
                    <a:pt x="42524" y="27964"/>
                    <a:pt x="40549" y="30760"/>
                  </a:cubicBezTo>
                  <a:cubicBezTo>
                    <a:pt x="40488" y="30852"/>
                    <a:pt x="40397" y="30973"/>
                    <a:pt x="40336" y="31095"/>
                  </a:cubicBezTo>
                  <a:cubicBezTo>
                    <a:pt x="42281" y="25927"/>
                    <a:pt x="47084" y="22219"/>
                    <a:pt x="52038" y="20091"/>
                  </a:cubicBezTo>
                  <a:cubicBezTo>
                    <a:pt x="55965" y="18321"/>
                    <a:pt x="60226" y="17450"/>
                    <a:pt x="64493" y="17450"/>
                  </a:cubicBezTo>
                  <a:close/>
                  <a:moveTo>
                    <a:pt x="2343" y="20285"/>
                  </a:moveTo>
                  <a:cubicBezTo>
                    <a:pt x="2920" y="20285"/>
                    <a:pt x="3537" y="20453"/>
                    <a:pt x="4104" y="20547"/>
                  </a:cubicBezTo>
                  <a:cubicBezTo>
                    <a:pt x="6566" y="20943"/>
                    <a:pt x="8998" y="21581"/>
                    <a:pt x="11399" y="22310"/>
                  </a:cubicBezTo>
                  <a:cubicBezTo>
                    <a:pt x="18238" y="24073"/>
                    <a:pt x="25077" y="25958"/>
                    <a:pt x="31886" y="27903"/>
                  </a:cubicBezTo>
                  <a:cubicBezTo>
                    <a:pt x="32281" y="27994"/>
                    <a:pt x="32676" y="28116"/>
                    <a:pt x="33071" y="28298"/>
                  </a:cubicBezTo>
                  <a:cubicBezTo>
                    <a:pt x="33679" y="29089"/>
                    <a:pt x="33740" y="30152"/>
                    <a:pt x="33801" y="31155"/>
                  </a:cubicBezTo>
                  <a:cubicBezTo>
                    <a:pt x="26202" y="29180"/>
                    <a:pt x="18664" y="27022"/>
                    <a:pt x="11004" y="25259"/>
                  </a:cubicBezTo>
                  <a:lnTo>
                    <a:pt x="11004" y="25228"/>
                  </a:lnTo>
                  <a:cubicBezTo>
                    <a:pt x="7691" y="24164"/>
                    <a:pt x="3952" y="24164"/>
                    <a:pt x="882" y="22432"/>
                  </a:cubicBezTo>
                  <a:cubicBezTo>
                    <a:pt x="305" y="22037"/>
                    <a:pt x="609" y="21398"/>
                    <a:pt x="913" y="20912"/>
                  </a:cubicBezTo>
                  <a:cubicBezTo>
                    <a:pt x="1308" y="20429"/>
                    <a:pt x="1808" y="20285"/>
                    <a:pt x="2343" y="20285"/>
                  </a:cubicBezTo>
                  <a:close/>
                  <a:moveTo>
                    <a:pt x="62738" y="21686"/>
                  </a:moveTo>
                  <a:cubicBezTo>
                    <a:pt x="66158" y="21686"/>
                    <a:pt x="69571" y="22213"/>
                    <a:pt x="72768" y="23253"/>
                  </a:cubicBezTo>
                  <a:cubicBezTo>
                    <a:pt x="75473" y="24013"/>
                    <a:pt x="77996" y="25198"/>
                    <a:pt x="80458" y="26627"/>
                  </a:cubicBezTo>
                  <a:cubicBezTo>
                    <a:pt x="80549" y="26657"/>
                    <a:pt x="80701" y="26748"/>
                    <a:pt x="80823" y="26839"/>
                  </a:cubicBezTo>
                  <a:cubicBezTo>
                    <a:pt x="79546" y="27690"/>
                    <a:pt x="78239" y="28481"/>
                    <a:pt x="76993" y="29362"/>
                  </a:cubicBezTo>
                  <a:cubicBezTo>
                    <a:pt x="75929" y="30061"/>
                    <a:pt x="74835" y="30700"/>
                    <a:pt x="73801" y="31399"/>
                  </a:cubicBezTo>
                  <a:cubicBezTo>
                    <a:pt x="73771" y="31429"/>
                    <a:pt x="73741" y="31459"/>
                    <a:pt x="73710" y="31490"/>
                  </a:cubicBezTo>
                  <a:cubicBezTo>
                    <a:pt x="68245" y="28472"/>
                    <a:pt x="62075" y="26513"/>
                    <a:pt x="55837" y="26513"/>
                  </a:cubicBezTo>
                  <a:cubicBezTo>
                    <a:pt x="54095" y="26513"/>
                    <a:pt x="52348" y="26666"/>
                    <a:pt x="50610" y="26991"/>
                  </a:cubicBezTo>
                  <a:cubicBezTo>
                    <a:pt x="46749" y="27538"/>
                    <a:pt x="42919" y="29149"/>
                    <a:pt x="40336" y="32098"/>
                  </a:cubicBezTo>
                  <a:cubicBezTo>
                    <a:pt x="41065" y="30882"/>
                    <a:pt x="42068" y="29848"/>
                    <a:pt x="43011" y="28785"/>
                  </a:cubicBezTo>
                  <a:cubicBezTo>
                    <a:pt x="48343" y="24008"/>
                    <a:pt x="55558" y="21686"/>
                    <a:pt x="62738" y="21686"/>
                  </a:cubicBezTo>
                  <a:close/>
                  <a:moveTo>
                    <a:pt x="5776" y="7143"/>
                  </a:moveTo>
                  <a:cubicBezTo>
                    <a:pt x="5928" y="7143"/>
                    <a:pt x="6080" y="7173"/>
                    <a:pt x="6262" y="7173"/>
                  </a:cubicBezTo>
                  <a:cubicBezTo>
                    <a:pt x="6371" y="7172"/>
                    <a:pt x="6479" y="7171"/>
                    <a:pt x="6588" y="7171"/>
                  </a:cubicBezTo>
                  <a:cubicBezTo>
                    <a:pt x="9065" y="7171"/>
                    <a:pt x="11566" y="7502"/>
                    <a:pt x="13983" y="8055"/>
                  </a:cubicBezTo>
                  <a:cubicBezTo>
                    <a:pt x="21247" y="9635"/>
                    <a:pt x="27934" y="13283"/>
                    <a:pt x="33071" y="18602"/>
                  </a:cubicBezTo>
                  <a:cubicBezTo>
                    <a:pt x="36384" y="22371"/>
                    <a:pt x="39090" y="27052"/>
                    <a:pt x="39394" y="32128"/>
                  </a:cubicBezTo>
                  <a:cubicBezTo>
                    <a:pt x="39363" y="32280"/>
                    <a:pt x="39302" y="32432"/>
                    <a:pt x="39272" y="32554"/>
                  </a:cubicBezTo>
                  <a:cubicBezTo>
                    <a:pt x="39242" y="32159"/>
                    <a:pt x="39181" y="31824"/>
                    <a:pt x="39150" y="31642"/>
                  </a:cubicBezTo>
                  <a:cubicBezTo>
                    <a:pt x="38846" y="29605"/>
                    <a:pt x="38056" y="27660"/>
                    <a:pt x="36719" y="26110"/>
                  </a:cubicBezTo>
                  <a:cubicBezTo>
                    <a:pt x="34105" y="23192"/>
                    <a:pt x="31156" y="20517"/>
                    <a:pt x="27600" y="18815"/>
                  </a:cubicBezTo>
                  <a:cubicBezTo>
                    <a:pt x="22098" y="16322"/>
                    <a:pt x="16080" y="14803"/>
                    <a:pt x="10062" y="14772"/>
                  </a:cubicBezTo>
                  <a:cubicBezTo>
                    <a:pt x="9423" y="14742"/>
                    <a:pt x="8785" y="14742"/>
                    <a:pt x="8147" y="14742"/>
                  </a:cubicBezTo>
                  <a:cubicBezTo>
                    <a:pt x="8147" y="14742"/>
                    <a:pt x="8147" y="14711"/>
                    <a:pt x="8147" y="14711"/>
                  </a:cubicBezTo>
                  <a:cubicBezTo>
                    <a:pt x="7995" y="14286"/>
                    <a:pt x="7843" y="13860"/>
                    <a:pt x="7691" y="13404"/>
                  </a:cubicBezTo>
                  <a:cubicBezTo>
                    <a:pt x="7053" y="11307"/>
                    <a:pt x="6505" y="9210"/>
                    <a:pt x="5776" y="7143"/>
                  </a:cubicBezTo>
                  <a:close/>
                  <a:moveTo>
                    <a:pt x="8770" y="15327"/>
                  </a:moveTo>
                  <a:cubicBezTo>
                    <a:pt x="10009" y="15327"/>
                    <a:pt x="11247" y="15365"/>
                    <a:pt x="12493" y="15411"/>
                  </a:cubicBezTo>
                  <a:cubicBezTo>
                    <a:pt x="20031" y="16231"/>
                    <a:pt x="27904" y="18298"/>
                    <a:pt x="33558" y="23648"/>
                  </a:cubicBezTo>
                  <a:cubicBezTo>
                    <a:pt x="34773" y="24924"/>
                    <a:pt x="36141" y="26110"/>
                    <a:pt x="37114" y="27569"/>
                  </a:cubicBezTo>
                  <a:cubicBezTo>
                    <a:pt x="38299" y="29514"/>
                    <a:pt x="38877" y="31915"/>
                    <a:pt x="38694" y="34195"/>
                  </a:cubicBezTo>
                  <a:cubicBezTo>
                    <a:pt x="37965" y="33678"/>
                    <a:pt x="37387" y="32827"/>
                    <a:pt x="37114" y="31976"/>
                  </a:cubicBezTo>
                  <a:cubicBezTo>
                    <a:pt x="36567" y="30244"/>
                    <a:pt x="35716" y="28268"/>
                    <a:pt x="33831" y="27721"/>
                  </a:cubicBezTo>
                  <a:cubicBezTo>
                    <a:pt x="33642" y="27673"/>
                    <a:pt x="33323" y="27571"/>
                    <a:pt x="33077" y="27571"/>
                  </a:cubicBezTo>
                  <a:cubicBezTo>
                    <a:pt x="33007" y="27571"/>
                    <a:pt x="32943" y="27579"/>
                    <a:pt x="32889" y="27599"/>
                  </a:cubicBezTo>
                  <a:cubicBezTo>
                    <a:pt x="32828" y="27569"/>
                    <a:pt x="32767" y="27538"/>
                    <a:pt x="32707" y="27508"/>
                  </a:cubicBezTo>
                  <a:cubicBezTo>
                    <a:pt x="24348" y="25198"/>
                    <a:pt x="16019" y="22827"/>
                    <a:pt x="7600" y="20699"/>
                  </a:cubicBezTo>
                  <a:cubicBezTo>
                    <a:pt x="6323" y="20335"/>
                    <a:pt x="5046" y="20122"/>
                    <a:pt x="3739" y="19879"/>
                  </a:cubicBezTo>
                  <a:cubicBezTo>
                    <a:pt x="3739" y="19879"/>
                    <a:pt x="3739" y="19879"/>
                    <a:pt x="3739" y="19848"/>
                  </a:cubicBezTo>
                  <a:cubicBezTo>
                    <a:pt x="3435" y="18450"/>
                    <a:pt x="3314" y="16991"/>
                    <a:pt x="3071" y="15563"/>
                  </a:cubicBezTo>
                  <a:cubicBezTo>
                    <a:pt x="3739" y="15532"/>
                    <a:pt x="4408" y="15502"/>
                    <a:pt x="5046" y="15471"/>
                  </a:cubicBezTo>
                  <a:cubicBezTo>
                    <a:pt x="6293" y="15365"/>
                    <a:pt x="7531" y="15327"/>
                    <a:pt x="8770" y="15327"/>
                  </a:cubicBezTo>
                  <a:close/>
                  <a:moveTo>
                    <a:pt x="33740" y="28298"/>
                  </a:moveTo>
                  <a:lnTo>
                    <a:pt x="33740" y="28298"/>
                  </a:lnTo>
                  <a:cubicBezTo>
                    <a:pt x="36719" y="29271"/>
                    <a:pt x="35989" y="33861"/>
                    <a:pt x="38998" y="35016"/>
                  </a:cubicBezTo>
                  <a:cubicBezTo>
                    <a:pt x="39406" y="35140"/>
                    <a:pt x="39866" y="35274"/>
                    <a:pt x="40317" y="35274"/>
                  </a:cubicBezTo>
                  <a:cubicBezTo>
                    <a:pt x="40639" y="35274"/>
                    <a:pt x="40956" y="35206"/>
                    <a:pt x="41248" y="35016"/>
                  </a:cubicBezTo>
                  <a:cubicBezTo>
                    <a:pt x="42646" y="34256"/>
                    <a:pt x="43679" y="32979"/>
                    <a:pt x="45199" y="32493"/>
                  </a:cubicBezTo>
                  <a:cubicBezTo>
                    <a:pt x="45562" y="32379"/>
                    <a:pt x="45930" y="32334"/>
                    <a:pt x="46300" y="32334"/>
                  </a:cubicBezTo>
                  <a:cubicBezTo>
                    <a:pt x="46921" y="32334"/>
                    <a:pt x="47550" y="32462"/>
                    <a:pt x="48178" y="32614"/>
                  </a:cubicBezTo>
                  <a:cubicBezTo>
                    <a:pt x="48148" y="32645"/>
                    <a:pt x="48117" y="32645"/>
                    <a:pt x="48087" y="32645"/>
                  </a:cubicBezTo>
                  <a:cubicBezTo>
                    <a:pt x="48087" y="32645"/>
                    <a:pt x="48087" y="32675"/>
                    <a:pt x="48087" y="32675"/>
                  </a:cubicBezTo>
                  <a:lnTo>
                    <a:pt x="48117" y="32675"/>
                  </a:lnTo>
                  <a:cubicBezTo>
                    <a:pt x="47084" y="33131"/>
                    <a:pt x="46293" y="34195"/>
                    <a:pt x="45503" y="34985"/>
                  </a:cubicBezTo>
                  <a:cubicBezTo>
                    <a:pt x="44212" y="36359"/>
                    <a:pt x="42449" y="37708"/>
                    <a:pt x="40484" y="37708"/>
                  </a:cubicBezTo>
                  <a:cubicBezTo>
                    <a:pt x="40275" y="37708"/>
                    <a:pt x="40063" y="37692"/>
                    <a:pt x="39849" y="37660"/>
                  </a:cubicBezTo>
                  <a:lnTo>
                    <a:pt x="39880" y="37660"/>
                  </a:lnTo>
                  <a:cubicBezTo>
                    <a:pt x="37357" y="37387"/>
                    <a:pt x="35169" y="35320"/>
                    <a:pt x="34591" y="32858"/>
                  </a:cubicBezTo>
                  <a:cubicBezTo>
                    <a:pt x="34196" y="31368"/>
                    <a:pt x="34530" y="29636"/>
                    <a:pt x="33740" y="28298"/>
                  </a:cubicBezTo>
                  <a:close/>
                  <a:moveTo>
                    <a:pt x="55578" y="27081"/>
                  </a:moveTo>
                  <a:cubicBezTo>
                    <a:pt x="61757" y="27081"/>
                    <a:pt x="68028" y="29016"/>
                    <a:pt x="73406" y="31946"/>
                  </a:cubicBezTo>
                  <a:cubicBezTo>
                    <a:pt x="75716" y="33192"/>
                    <a:pt x="77844" y="34773"/>
                    <a:pt x="79941" y="36353"/>
                  </a:cubicBezTo>
                  <a:cubicBezTo>
                    <a:pt x="79364" y="37083"/>
                    <a:pt x="78756" y="37751"/>
                    <a:pt x="78270" y="38511"/>
                  </a:cubicBezTo>
                  <a:cubicBezTo>
                    <a:pt x="77905" y="38998"/>
                    <a:pt x="77540" y="39423"/>
                    <a:pt x="77145" y="39879"/>
                  </a:cubicBezTo>
                  <a:cubicBezTo>
                    <a:pt x="77054" y="40001"/>
                    <a:pt x="76932" y="40122"/>
                    <a:pt x="76871" y="40274"/>
                  </a:cubicBezTo>
                  <a:cubicBezTo>
                    <a:pt x="70428" y="37599"/>
                    <a:pt x="63437" y="36262"/>
                    <a:pt x="56780" y="34225"/>
                  </a:cubicBezTo>
                  <a:cubicBezTo>
                    <a:pt x="54500" y="33526"/>
                    <a:pt x="52160" y="33070"/>
                    <a:pt x="49850" y="32523"/>
                  </a:cubicBezTo>
                  <a:cubicBezTo>
                    <a:pt x="49819" y="32523"/>
                    <a:pt x="49789" y="32493"/>
                    <a:pt x="49758" y="32462"/>
                  </a:cubicBezTo>
                  <a:cubicBezTo>
                    <a:pt x="48786" y="32159"/>
                    <a:pt x="47752" y="31915"/>
                    <a:pt x="46719" y="31763"/>
                  </a:cubicBezTo>
                  <a:cubicBezTo>
                    <a:pt x="46589" y="31749"/>
                    <a:pt x="46460" y="31742"/>
                    <a:pt x="46332" y="31742"/>
                  </a:cubicBezTo>
                  <a:cubicBezTo>
                    <a:pt x="45141" y="31742"/>
                    <a:pt x="44032" y="32348"/>
                    <a:pt x="43071" y="32979"/>
                  </a:cubicBezTo>
                  <a:cubicBezTo>
                    <a:pt x="42312" y="33557"/>
                    <a:pt x="41643" y="34286"/>
                    <a:pt x="40731" y="34651"/>
                  </a:cubicBezTo>
                  <a:cubicBezTo>
                    <a:pt x="40565" y="34680"/>
                    <a:pt x="40406" y="34694"/>
                    <a:pt x="40252" y="34694"/>
                  </a:cubicBezTo>
                  <a:cubicBezTo>
                    <a:pt x="39925" y="34694"/>
                    <a:pt x="39622" y="34633"/>
                    <a:pt x="39333" y="34529"/>
                  </a:cubicBezTo>
                  <a:cubicBezTo>
                    <a:pt x="39363" y="34499"/>
                    <a:pt x="39363" y="34438"/>
                    <a:pt x="39394" y="34408"/>
                  </a:cubicBezTo>
                  <a:cubicBezTo>
                    <a:pt x="40427" y="32432"/>
                    <a:pt x="42251" y="30912"/>
                    <a:pt x="44105" y="29696"/>
                  </a:cubicBezTo>
                  <a:cubicBezTo>
                    <a:pt x="47720" y="27871"/>
                    <a:pt x="51630" y="27081"/>
                    <a:pt x="55578" y="27081"/>
                  </a:cubicBezTo>
                  <a:close/>
                  <a:moveTo>
                    <a:pt x="49394" y="33010"/>
                  </a:moveTo>
                  <a:cubicBezTo>
                    <a:pt x="49455" y="33010"/>
                    <a:pt x="49485" y="33010"/>
                    <a:pt x="49546" y="33040"/>
                  </a:cubicBezTo>
                  <a:cubicBezTo>
                    <a:pt x="49607" y="33040"/>
                    <a:pt x="49667" y="33040"/>
                    <a:pt x="49728" y="33070"/>
                  </a:cubicBezTo>
                  <a:cubicBezTo>
                    <a:pt x="55807" y="34529"/>
                    <a:pt x="61826" y="36171"/>
                    <a:pt x="67844" y="37934"/>
                  </a:cubicBezTo>
                  <a:cubicBezTo>
                    <a:pt x="70853" y="38602"/>
                    <a:pt x="73710" y="39697"/>
                    <a:pt x="76598" y="40730"/>
                  </a:cubicBezTo>
                  <a:cubicBezTo>
                    <a:pt x="77145" y="40973"/>
                    <a:pt x="77814" y="41064"/>
                    <a:pt x="78239" y="41551"/>
                  </a:cubicBezTo>
                  <a:cubicBezTo>
                    <a:pt x="78574" y="42098"/>
                    <a:pt x="78422" y="42858"/>
                    <a:pt x="77935" y="43314"/>
                  </a:cubicBezTo>
                  <a:cubicBezTo>
                    <a:pt x="77690" y="43534"/>
                    <a:pt x="77307" y="43597"/>
                    <a:pt x="76944" y="43597"/>
                  </a:cubicBezTo>
                  <a:cubicBezTo>
                    <a:pt x="76857" y="43597"/>
                    <a:pt x="76772" y="43593"/>
                    <a:pt x="76689" y="43587"/>
                  </a:cubicBezTo>
                  <a:cubicBezTo>
                    <a:pt x="75382" y="43466"/>
                    <a:pt x="74105" y="43010"/>
                    <a:pt x="72829" y="42645"/>
                  </a:cubicBezTo>
                  <a:cubicBezTo>
                    <a:pt x="70610" y="42098"/>
                    <a:pt x="68482" y="41368"/>
                    <a:pt x="66294" y="40700"/>
                  </a:cubicBezTo>
                  <a:cubicBezTo>
                    <a:pt x="60944" y="39423"/>
                    <a:pt x="55746" y="37630"/>
                    <a:pt x="50397" y="36353"/>
                  </a:cubicBezTo>
                  <a:cubicBezTo>
                    <a:pt x="48999" y="35958"/>
                    <a:pt x="47600" y="35745"/>
                    <a:pt x="46202" y="35380"/>
                  </a:cubicBezTo>
                  <a:cubicBezTo>
                    <a:pt x="46141" y="35380"/>
                    <a:pt x="46050" y="35350"/>
                    <a:pt x="45959" y="35350"/>
                  </a:cubicBezTo>
                  <a:cubicBezTo>
                    <a:pt x="46810" y="34529"/>
                    <a:pt x="47479" y="33466"/>
                    <a:pt x="48634" y="33070"/>
                  </a:cubicBezTo>
                  <a:cubicBezTo>
                    <a:pt x="48725" y="33040"/>
                    <a:pt x="48816" y="33040"/>
                    <a:pt x="48907" y="33040"/>
                  </a:cubicBezTo>
                  <a:lnTo>
                    <a:pt x="48938" y="33040"/>
                  </a:lnTo>
                  <a:cubicBezTo>
                    <a:pt x="48999" y="33010"/>
                    <a:pt x="49090" y="33010"/>
                    <a:pt x="49151" y="33010"/>
                  </a:cubicBezTo>
                  <a:close/>
                  <a:moveTo>
                    <a:pt x="13800" y="0"/>
                  </a:moveTo>
                  <a:cubicBezTo>
                    <a:pt x="13770" y="0"/>
                    <a:pt x="13770" y="30"/>
                    <a:pt x="13740" y="30"/>
                  </a:cubicBezTo>
                  <a:cubicBezTo>
                    <a:pt x="13648" y="30"/>
                    <a:pt x="13557" y="30"/>
                    <a:pt x="13466" y="61"/>
                  </a:cubicBezTo>
                  <a:lnTo>
                    <a:pt x="13101" y="61"/>
                  </a:lnTo>
                  <a:cubicBezTo>
                    <a:pt x="12919" y="91"/>
                    <a:pt x="12737" y="122"/>
                    <a:pt x="12585" y="122"/>
                  </a:cubicBezTo>
                  <a:cubicBezTo>
                    <a:pt x="13618" y="2492"/>
                    <a:pt x="13800" y="5228"/>
                    <a:pt x="14743" y="7660"/>
                  </a:cubicBezTo>
                  <a:cubicBezTo>
                    <a:pt x="13800" y="7417"/>
                    <a:pt x="12858" y="7234"/>
                    <a:pt x="11916" y="7082"/>
                  </a:cubicBezTo>
                  <a:cubicBezTo>
                    <a:pt x="10253" y="6800"/>
                    <a:pt x="8589" y="6623"/>
                    <a:pt x="6902" y="6623"/>
                  </a:cubicBezTo>
                  <a:cubicBezTo>
                    <a:pt x="6770" y="6623"/>
                    <a:pt x="6638" y="6624"/>
                    <a:pt x="6505" y="6626"/>
                  </a:cubicBezTo>
                  <a:cubicBezTo>
                    <a:pt x="6470" y="6635"/>
                    <a:pt x="6424" y="6639"/>
                    <a:pt x="6370" y="6639"/>
                  </a:cubicBezTo>
                  <a:cubicBezTo>
                    <a:pt x="6241" y="6639"/>
                    <a:pt x="6069" y="6617"/>
                    <a:pt x="5897" y="6596"/>
                  </a:cubicBezTo>
                  <a:lnTo>
                    <a:pt x="5077" y="6596"/>
                  </a:lnTo>
                  <a:cubicBezTo>
                    <a:pt x="5077" y="6626"/>
                    <a:pt x="5077" y="6626"/>
                    <a:pt x="5077" y="6626"/>
                  </a:cubicBezTo>
                  <a:cubicBezTo>
                    <a:pt x="5107" y="6778"/>
                    <a:pt x="5138" y="6930"/>
                    <a:pt x="5168" y="7052"/>
                  </a:cubicBezTo>
                  <a:cubicBezTo>
                    <a:pt x="5168" y="7052"/>
                    <a:pt x="5168" y="7082"/>
                    <a:pt x="5168" y="7082"/>
                  </a:cubicBezTo>
                  <a:cubicBezTo>
                    <a:pt x="5168" y="7113"/>
                    <a:pt x="5168" y="7113"/>
                    <a:pt x="5198" y="7143"/>
                  </a:cubicBezTo>
                  <a:cubicBezTo>
                    <a:pt x="6080" y="9666"/>
                    <a:pt x="6688" y="12280"/>
                    <a:pt x="7600" y="14772"/>
                  </a:cubicBezTo>
                  <a:cubicBezTo>
                    <a:pt x="6080" y="14833"/>
                    <a:pt x="4530" y="14955"/>
                    <a:pt x="3010" y="15015"/>
                  </a:cubicBezTo>
                  <a:lnTo>
                    <a:pt x="3010" y="14985"/>
                  </a:lnTo>
                  <a:cubicBezTo>
                    <a:pt x="2888" y="15015"/>
                    <a:pt x="2767" y="15015"/>
                    <a:pt x="2645" y="15015"/>
                  </a:cubicBezTo>
                  <a:lnTo>
                    <a:pt x="2432" y="15015"/>
                  </a:lnTo>
                  <a:cubicBezTo>
                    <a:pt x="2432" y="15046"/>
                    <a:pt x="2432" y="15076"/>
                    <a:pt x="2432" y="15107"/>
                  </a:cubicBezTo>
                  <a:cubicBezTo>
                    <a:pt x="2463" y="15228"/>
                    <a:pt x="2463" y="15380"/>
                    <a:pt x="2493" y="15502"/>
                  </a:cubicBezTo>
                  <a:cubicBezTo>
                    <a:pt x="2493" y="15532"/>
                    <a:pt x="2493" y="15563"/>
                    <a:pt x="2524" y="15593"/>
                  </a:cubicBezTo>
                  <a:cubicBezTo>
                    <a:pt x="2584" y="15897"/>
                    <a:pt x="2645" y="16201"/>
                    <a:pt x="2676" y="16535"/>
                  </a:cubicBezTo>
                  <a:cubicBezTo>
                    <a:pt x="2858" y="17629"/>
                    <a:pt x="2949" y="18724"/>
                    <a:pt x="3192" y="19788"/>
                  </a:cubicBezTo>
                  <a:lnTo>
                    <a:pt x="3071" y="19788"/>
                  </a:lnTo>
                  <a:cubicBezTo>
                    <a:pt x="2793" y="19744"/>
                    <a:pt x="2509" y="19700"/>
                    <a:pt x="2231" y="19700"/>
                  </a:cubicBezTo>
                  <a:cubicBezTo>
                    <a:pt x="1930" y="19700"/>
                    <a:pt x="1637" y="19751"/>
                    <a:pt x="1369" y="19909"/>
                  </a:cubicBezTo>
                  <a:cubicBezTo>
                    <a:pt x="548" y="20243"/>
                    <a:pt x="1" y="21095"/>
                    <a:pt x="1" y="21946"/>
                  </a:cubicBezTo>
                  <a:cubicBezTo>
                    <a:pt x="305" y="23435"/>
                    <a:pt x="2159" y="23557"/>
                    <a:pt x="3344" y="24043"/>
                  </a:cubicBezTo>
                  <a:cubicBezTo>
                    <a:pt x="13557" y="26323"/>
                    <a:pt x="23740" y="29058"/>
                    <a:pt x="33862" y="31763"/>
                  </a:cubicBezTo>
                  <a:cubicBezTo>
                    <a:pt x="33983" y="34408"/>
                    <a:pt x="35716" y="36687"/>
                    <a:pt x="38056" y="37812"/>
                  </a:cubicBezTo>
                  <a:cubicBezTo>
                    <a:pt x="38269" y="37903"/>
                    <a:pt x="38482" y="37994"/>
                    <a:pt x="38694" y="38055"/>
                  </a:cubicBezTo>
                  <a:cubicBezTo>
                    <a:pt x="39222" y="38220"/>
                    <a:pt x="39756" y="38296"/>
                    <a:pt x="40287" y="38296"/>
                  </a:cubicBezTo>
                  <a:cubicBezTo>
                    <a:pt x="42208" y="38296"/>
                    <a:pt x="44092" y="37302"/>
                    <a:pt x="45473" y="35897"/>
                  </a:cubicBezTo>
                  <a:lnTo>
                    <a:pt x="45777" y="35897"/>
                  </a:lnTo>
                  <a:cubicBezTo>
                    <a:pt x="47023" y="36171"/>
                    <a:pt x="48269" y="36414"/>
                    <a:pt x="49515" y="36718"/>
                  </a:cubicBezTo>
                  <a:cubicBezTo>
                    <a:pt x="54895" y="37994"/>
                    <a:pt x="60123" y="39788"/>
                    <a:pt x="65503" y="41095"/>
                  </a:cubicBezTo>
                  <a:cubicBezTo>
                    <a:pt x="67966" y="41764"/>
                    <a:pt x="70397" y="42645"/>
                    <a:pt x="72890" y="43283"/>
                  </a:cubicBezTo>
                  <a:cubicBezTo>
                    <a:pt x="74206" y="43606"/>
                    <a:pt x="75569" y="44165"/>
                    <a:pt x="76959" y="44165"/>
                  </a:cubicBezTo>
                  <a:cubicBezTo>
                    <a:pt x="77142" y="44165"/>
                    <a:pt x="77326" y="44156"/>
                    <a:pt x="77510" y="44134"/>
                  </a:cubicBezTo>
                  <a:cubicBezTo>
                    <a:pt x="78908" y="43952"/>
                    <a:pt x="79577" y="41885"/>
                    <a:pt x="78482" y="40943"/>
                  </a:cubicBezTo>
                  <a:lnTo>
                    <a:pt x="78452" y="40943"/>
                  </a:lnTo>
                  <a:cubicBezTo>
                    <a:pt x="78118" y="40791"/>
                    <a:pt x="77753" y="40639"/>
                    <a:pt x="77388" y="40487"/>
                  </a:cubicBezTo>
                  <a:cubicBezTo>
                    <a:pt x="77449" y="40426"/>
                    <a:pt x="77510" y="40365"/>
                    <a:pt x="77540" y="40305"/>
                  </a:cubicBezTo>
                  <a:cubicBezTo>
                    <a:pt x="78178" y="39545"/>
                    <a:pt x="78817" y="38724"/>
                    <a:pt x="79425" y="37903"/>
                  </a:cubicBezTo>
                  <a:cubicBezTo>
                    <a:pt x="79516" y="37721"/>
                    <a:pt x="79881" y="37356"/>
                    <a:pt x="80215" y="36961"/>
                  </a:cubicBezTo>
                  <a:cubicBezTo>
                    <a:pt x="80245" y="36931"/>
                    <a:pt x="80245" y="36900"/>
                    <a:pt x="80276" y="36870"/>
                  </a:cubicBezTo>
                  <a:cubicBezTo>
                    <a:pt x="80276" y="36870"/>
                    <a:pt x="80306" y="36839"/>
                    <a:pt x="80306" y="36809"/>
                  </a:cubicBezTo>
                  <a:lnTo>
                    <a:pt x="80337" y="36809"/>
                  </a:lnTo>
                  <a:cubicBezTo>
                    <a:pt x="80397" y="36718"/>
                    <a:pt x="80458" y="36627"/>
                    <a:pt x="80549" y="36535"/>
                  </a:cubicBezTo>
                  <a:lnTo>
                    <a:pt x="80610" y="36444"/>
                  </a:lnTo>
                  <a:cubicBezTo>
                    <a:pt x="80641" y="36384"/>
                    <a:pt x="80701" y="36353"/>
                    <a:pt x="80732" y="36292"/>
                  </a:cubicBezTo>
                  <a:cubicBezTo>
                    <a:pt x="80580" y="36140"/>
                    <a:pt x="80428" y="36019"/>
                    <a:pt x="80276" y="35897"/>
                  </a:cubicBezTo>
                  <a:lnTo>
                    <a:pt x="80245" y="35897"/>
                  </a:lnTo>
                  <a:cubicBezTo>
                    <a:pt x="80245" y="35867"/>
                    <a:pt x="80215" y="35867"/>
                    <a:pt x="80215" y="35867"/>
                  </a:cubicBezTo>
                  <a:cubicBezTo>
                    <a:pt x="78574" y="34621"/>
                    <a:pt x="76932" y="33374"/>
                    <a:pt x="75139" y="32311"/>
                  </a:cubicBezTo>
                  <a:cubicBezTo>
                    <a:pt x="74865" y="32128"/>
                    <a:pt x="74561" y="31976"/>
                    <a:pt x="74257" y="31794"/>
                  </a:cubicBezTo>
                  <a:cubicBezTo>
                    <a:pt x="76051" y="30669"/>
                    <a:pt x="77814" y="29514"/>
                    <a:pt x="79577" y="28329"/>
                  </a:cubicBezTo>
                  <a:cubicBezTo>
                    <a:pt x="79850" y="28055"/>
                    <a:pt x="81218" y="27386"/>
                    <a:pt x="82008" y="26809"/>
                  </a:cubicBezTo>
                  <a:cubicBezTo>
                    <a:pt x="81887" y="26748"/>
                    <a:pt x="81826" y="26687"/>
                    <a:pt x="81735" y="26657"/>
                  </a:cubicBezTo>
                  <a:cubicBezTo>
                    <a:pt x="81613" y="26596"/>
                    <a:pt x="81522" y="26535"/>
                    <a:pt x="81431" y="26475"/>
                  </a:cubicBezTo>
                  <a:lnTo>
                    <a:pt x="81400" y="26475"/>
                  </a:lnTo>
                  <a:cubicBezTo>
                    <a:pt x="81309" y="26414"/>
                    <a:pt x="81218" y="26383"/>
                    <a:pt x="81127" y="26353"/>
                  </a:cubicBezTo>
                  <a:cubicBezTo>
                    <a:pt x="80397" y="25958"/>
                    <a:pt x="79668" y="25532"/>
                    <a:pt x="78938" y="25137"/>
                  </a:cubicBezTo>
                  <a:cubicBezTo>
                    <a:pt x="80154" y="24164"/>
                    <a:pt x="81522" y="23283"/>
                    <a:pt x="82738" y="22280"/>
                  </a:cubicBezTo>
                  <a:cubicBezTo>
                    <a:pt x="82677" y="22250"/>
                    <a:pt x="82616" y="22219"/>
                    <a:pt x="82555" y="22189"/>
                  </a:cubicBezTo>
                  <a:cubicBezTo>
                    <a:pt x="82464" y="22128"/>
                    <a:pt x="82343" y="22037"/>
                    <a:pt x="82221" y="21976"/>
                  </a:cubicBezTo>
                  <a:cubicBezTo>
                    <a:pt x="82130" y="21915"/>
                    <a:pt x="82039" y="21885"/>
                    <a:pt x="81948" y="21824"/>
                  </a:cubicBezTo>
                  <a:cubicBezTo>
                    <a:pt x="79394" y="20335"/>
                    <a:pt x="76689" y="19088"/>
                    <a:pt x="73862" y="18268"/>
                  </a:cubicBezTo>
                  <a:cubicBezTo>
                    <a:pt x="70791" y="17364"/>
                    <a:pt x="67578" y="16880"/>
                    <a:pt x="64373" y="16880"/>
                  </a:cubicBezTo>
                  <a:cubicBezTo>
                    <a:pt x="60789" y="16880"/>
                    <a:pt x="57215" y="17485"/>
                    <a:pt x="53862" y="18784"/>
                  </a:cubicBezTo>
                  <a:cubicBezTo>
                    <a:pt x="48543" y="20639"/>
                    <a:pt x="43132" y="24164"/>
                    <a:pt x="40518" y="29271"/>
                  </a:cubicBezTo>
                  <a:cubicBezTo>
                    <a:pt x="40518" y="27082"/>
                    <a:pt x="40184" y="24864"/>
                    <a:pt x="39454" y="22797"/>
                  </a:cubicBezTo>
                  <a:cubicBezTo>
                    <a:pt x="36415" y="13404"/>
                    <a:pt x="29454" y="5684"/>
                    <a:pt x="20335" y="1885"/>
                  </a:cubicBezTo>
                  <a:cubicBezTo>
                    <a:pt x="19576" y="1550"/>
                    <a:pt x="15655" y="91"/>
                    <a:pt x="13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60;p48"/>
            <p:cNvSpPr/>
            <p:nvPr/>
          </p:nvSpPr>
          <p:spPr>
            <a:xfrm>
              <a:off x="5984897" y="3682099"/>
              <a:ext cx="302136" cy="196904"/>
            </a:xfrm>
            <a:custGeom>
              <a:avLst/>
              <a:gdLst/>
              <a:ahLst/>
              <a:cxnLst/>
              <a:rect l="l" t="t" r="r" b="b"/>
              <a:pathLst>
                <a:path w="14439" h="9410" extrusionOk="0">
                  <a:moveTo>
                    <a:pt x="1" y="0"/>
                  </a:moveTo>
                  <a:lnTo>
                    <a:pt x="1" y="0"/>
                  </a:lnTo>
                  <a:cubicBezTo>
                    <a:pt x="791" y="1338"/>
                    <a:pt x="457" y="3101"/>
                    <a:pt x="852" y="4560"/>
                  </a:cubicBezTo>
                  <a:cubicBezTo>
                    <a:pt x="1430" y="7022"/>
                    <a:pt x="3618" y="9089"/>
                    <a:pt x="6110" y="9362"/>
                  </a:cubicBezTo>
                  <a:cubicBezTo>
                    <a:pt x="6327" y="9394"/>
                    <a:pt x="6541" y="9410"/>
                    <a:pt x="6752" y="9410"/>
                  </a:cubicBezTo>
                  <a:cubicBezTo>
                    <a:pt x="8735" y="9410"/>
                    <a:pt x="10473" y="8061"/>
                    <a:pt x="11764" y="6687"/>
                  </a:cubicBezTo>
                  <a:cubicBezTo>
                    <a:pt x="12554" y="5897"/>
                    <a:pt x="13345" y="4833"/>
                    <a:pt x="14378" y="4377"/>
                  </a:cubicBezTo>
                  <a:lnTo>
                    <a:pt x="14439" y="4347"/>
                  </a:lnTo>
                  <a:lnTo>
                    <a:pt x="14439" y="4316"/>
                  </a:lnTo>
                  <a:cubicBezTo>
                    <a:pt x="13811" y="4164"/>
                    <a:pt x="13182" y="4036"/>
                    <a:pt x="12561" y="4036"/>
                  </a:cubicBezTo>
                  <a:cubicBezTo>
                    <a:pt x="12191" y="4036"/>
                    <a:pt x="11823" y="4081"/>
                    <a:pt x="11460" y="4195"/>
                  </a:cubicBezTo>
                  <a:cubicBezTo>
                    <a:pt x="9940" y="4712"/>
                    <a:pt x="8907" y="5958"/>
                    <a:pt x="7509" y="6718"/>
                  </a:cubicBezTo>
                  <a:cubicBezTo>
                    <a:pt x="7217" y="6908"/>
                    <a:pt x="6900" y="6976"/>
                    <a:pt x="6578" y="6976"/>
                  </a:cubicBezTo>
                  <a:cubicBezTo>
                    <a:pt x="6127" y="6976"/>
                    <a:pt x="5667" y="6842"/>
                    <a:pt x="5259" y="6718"/>
                  </a:cubicBezTo>
                  <a:cubicBezTo>
                    <a:pt x="2250" y="5563"/>
                    <a:pt x="2980" y="100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7112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6849" y="1332659"/>
            <a:ext cx="471394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smtClean="0">
                <a:solidFill>
                  <a:srgbClr val="C00000"/>
                </a:solidFill>
              </a:rPr>
              <a:t>TÌM HIỂU TRI THỨC TIẾNG VIỆT</a:t>
            </a:r>
            <a:endParaRPr lang="en-US" sz="2300" b="1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6849" y="1864095"/>
            <a:ext cx="688158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/>
              <a:t>1. Những yếu tố Hán </a:t>
            </a:r>
            <a:r>
              <a:rPr lang="en-US" sz="2300" smtClean="0"/>
              <a:t>Việt </a:t>
            </a:r>
            <a:r>
              <a:rPr lang="en-US" sz="2300"/>
              <a:t>dễ gây nhầm lẫn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6849" y="3857990"/>
            <a:ext cx="42585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smtClean="0">
                <a:solidFill>
                  <a:srgbClr val="C00000"/>
                </a:solidFill>
              </a:rPr>
              <a:t>LUYỆN TẬP</a:t>
            </a:r>
            <a:endParaRPr lang="en-US" sz="2300" b="1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849" y="2486462"/>
            <a:ext cx="688158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/>
              <a:t>2. Cách phân biệt nghĩa của một số yếu tố Hán Việt dễ nhầm lẫn</a:t>
            </a:r>
          </a:p>
        </p:txBody>
      </p:sp>
      <p:sp>
        <p:nvSpPr>
          <p:cNvPr id="7" name="Oval 6"/>
          <p:cNvSpPr/>
          <p:nvPr/>
        </p:nvSpPr>
        <p:spPr>
          <a:xfrm>
            <a:off x="1104900" y="1310052"/>
            <a:ext cx="491490" cy="4914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smtClean="0">
                <a:solidFill>
                  <a:schemeClr val="accent6"/>
                </a:solidFill>
              </a:rPr>
              <a:t>I</a:t>
            </a:r>
            <a:endParaRPr lang="en-US" sz="2300" b="1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5258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/>
              <a:t>NỘI DUNG BÀI HỌC</a:t>
            </a:r>
            <a:endParaRPr lang="en-US" sz="3500" b="1"/>
          </a:p>
        </p:txBody>
      </p:sp>
      <p:sp>
        <p:nvSpPr>
          <p:cNvPr id="9" name="Oval 8"/>
          <p:cNvSpPr/>
          <p:nvPr/>
        </p:nvSpPr>
        <p:spPr>
          <a:xfrm>
            <a:off x="1100039" y="3835383"/>
            <a:ext cx="491490" cy="4914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smtClean="0">
                <a:solidFill>
                  <a:schemeClr val="accent6"/>
                </a:solidFill>
              </a:rPr>
              <a:t>II</a:t>
            </a:r>
            <a:endParaRPr lang="en-US" sz="2300" b="1">
              <a:solidFill>
                <a:schemeClr val="accent6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4172059"/>
            <a:ext cx="2376623" cy="69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1601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2"/>
          <p:cNvPicPr preferRelativeResize="0"/>
          <p:nvPr/>
        </p:nvPicPr>
        <p:blipFill rotWithShape="1">
          <a:blip r:embed="rId3">
            <a:alphaModFix/>
          </a:blip>
          <a:srcRect l="25666" t="38054" r="40106" b="14287"/>
          <a:stretch/>
        </p:blipFill>
        <p:spPr>
          <a:xfrm>
            <a:off x="7356550" y="0"/>
            <a:ext cx="1787448" cy="215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2"/>
          <p:cNvPicPr preferRelativeResize="0"/>
          <p:nvPr/>
        </p:nvPicPr>
        <p:blipFill rotWithShape="1">
          <a:blip r:embed="rId4">
            <a:alphaModFix/>
          </a:blip>
          <a:srcRect l="9119" t="22395" r="35441" b="10087"/>
          <a:stretch/>
        </p:blipFill>
        <p:spPr>
          <a:xfrm rot="10800000">
            <a:off x="-11251" y="4159550"/>
            <a:ext cx="1519401" cy="98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2"/>
          <p:cNvSpPr/>
          <p:nvPr/>
        </p:nvSpPr>
        <p:spPr>
          <a:xfrm>
            <a:off x="7695456" y="3322057"/>
            <a:ext cx="9625" cy="19251"/>
          </a:xfrm>
          <a:custGeom>
            <a:avLst/>
            <a:gdLst/>
            <a:ahLst/>
            <a:cxnLst/>
            <a:rect l="l" t="t" r="r" b="b"/>
            <a:pathLst>
              <a:path w="426" h="852" extrusionOk="0">
                <a:moveTo>
                  <a:pt x="122" y="0"/>
                </a:moveTo>
                <a:cubicBezTo>
                  <a:pt x="92" y="274"/>
                  <a:pt x="61" y="547"/>
                  <a:pt x="0" y="851"/>
                </a:cubicBezTo>
                <a:cubicBezTo>
                  <a:pt x="152" y="639"/>
                  <a:pt x="304" y="426"/>
                  <a:pt x="426" y="213"/>
                </a:cubicBezTo>
                <a:cubicBezTo>
                  <a:pt x="335" y="152"/>
                  <a:pt x="213" y="61"/>
                  <a:pt x="122" y="0"/>
                </a:cubicBezTo>
                <a:close/>
              </a:path>
            </a:pathLst>
          </a:custGeom>
          <a:solidFill>
            <a:srgbClr val="FD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32"/>
          <p:cNvGrpSpPr/>
          <p:nvPr/>
        </p:nvGrpSpPr>
        <p:grpSpPr>
          <a:xfrm>
            <a:off x="6539980" y="2561786"/>
            <a:ext cx="1633140" cy="1147098"/>
            <a:chOff x="6195510" y="2046072"/>
            <a:chExt cx="1961495" cy="1377730"/>
          </a:xfrm>
        </p:grpSpPr>
        <p:sp>
          <p:nvSpPr>
            <p:cNvPr id="270" name="Google Shape;270;p32"/>
            <p:cNvSpPr/>
            <p:nvPr/>
          </p:nvSpPr>
          <p:spPr>
            <a:xfrm>
              <a:off x="6220907" y="2058748"/>
              <a:ext cx="1109189" cy="1100557"/>
            </a:xfrm>
            <a:custGeom>
              <a:avLst/>
              <a:gdLst/>
              <a:ahLst/>
              <a:cxnLst/>
              <a:rect l="l" t="t" r="r" b="b"/>
              <a:pathLst>
                <a:path w="49090" h="48708" extrusionOk="0">
                  <a:moveTo>
                    <a:pt x="26701" y="0"/>
                  </a:moveTo>
                  <a:cubicBezTo>
                    <a:pt x="25926" y="0"/>
                    <a:pt x="25150" y="35"/>
                    <a:pt x="24378" y="105"/>
                  </a:cubicBezTo>
                  <a:cubicBezTo>
                    <a:pt x="22190" y="348"/>
                    <a:pt x="20184" y="1138"/>
                    <a:pt x="18177" y="1989"/>
                  </a:cubicBezTo>
                  <a:cubicBezTo>
                    <a:pt x="13345" y="11230"/>
                    <a:pt x="9545" y="21017"/>
                    <a:pt x="4378" y="30075"/>
                  </a:cubicBezTo>
                  <a:cubicBezTo>
                    <a:pt x="3071" y="32507"/>
                    <a:pt x="1703" y="34938"/>
                    <a:pt x="548" y="37461"/>
                  </a:cubicBezTo>
                  <a:cubicBezTo>
                    <a:pt x="366" y="37795"/>
                    <a:pt x="183" y="38160"/>
                    <a:pt x="1" y="38525"/>
                  </a:cubicBezTo>
                  <a:cubicBezTo>
                    <a:pt x="2752" y="37648"/>
                    <a:pt x="5751" y="37210"/>
                    <a:pt x="8794" y="37210"/>
                  </a:cubicBezTo>
                  <a:cubicBezTo>
                    <a:pt x="17348" y="37210"/>
                    <a:pt x="26251" y="40670"/>
                    <a:pt x="31004" y="47552"/>
                  </a:cubicBezTo>
                  <a:cubicBezTo>
                    <a:pt x="31096" y="47796"/>
                    <a:pt x="31521" y="48282"/>
                    <a:pt x="31764" y="48707"/>
                  </a:cubicBezTo>
                  <a:cubicBezTo>
                    <a:pt x="32737" y="46549"/>
                    <a:pt x="33710" y="44391"/>
                    <a:pt x="34713" y="42233"/>
                  </a:cubicBezTo>
                  <a:cubicBezTo>
                    <a:pt x="35716" y="39984"/>
                    <a:pt x="36749" y="37704"/>
                    <a:pt x="37752" y="35455"/>
                  </a:cubicBezTo>
                  <a:cubicBezTo>
                    <a:pt x="38786" y="33206"/>
                    <a:pt x="39789" y="30987"/>
                    <a:pt x="40822" y="28738"/>
                  </a:cubicBezTo>
                  <a:cubicBezTo>
                    <a:pt x="41856" y="26458"/>
                    <a:pt x="42889" y="24178"/>
                    <a:pt x="43923" y="21899"/>
                  </a:cubicBezTo>
                  <a:cubicBezTo>
                    <a:pt x="44956" y="19588"/>
                    <a:pt x="45990" y="17309"/>
                    <a:pt x="47023" y="15029"/>
                  </a:cubicBezTo>
                  <a:cubicBezTo>
                    <a:pt x="47509" y="13935"/>
                    <a:pt x="47996" y="12871"/>
                    <a:pt x="48482" y="11807"/>
                  </a:cubicBezTo>
                  <a:cubicBezTo>
                    <a:pt x="48512" y="11777"/>
                    <a:pt x="48543" y="11746"/>
                    <a:pt x="48543" y="11716"/>
                  </a:cubicBezTo>
                  <a:cubicBezTo>
                    <a:pt x="48573" y="11625"/>
                    <a:pt x="48634" y="11564"/>
                    <a:pt x="48664" y="11473"/>
                  </a:cubicBezTo>
                  <a:cubicBezTo>
                    <a:pt x="48695" y="11412"/>
                    <a:pt x="48725" y="11321"/>
                    <a:pt x="48756" y="11260"/>
                  </a:cubicBezTo>
                  <a:cubicBezTo>
                    <a:pt x="48816" y="11078"/>
                    <a:pt x="48908" y="10895"/>
                    <a:pt x="48968" y="10743"/>
                  </a:cubicBezTo>
                  <a:cubicBezTo>
                    <a:pt x="49029" y="10652"/>
                    <a:pt x="49060" y="10591"/>
                    <a:pt x="49090" y="10500"/>
                  </a:cubicBezTo>
                  <a:cubicBezTo>
                    <a:pt x="49029" y="10470"/>
                    <a:pt x="48999" y="10439"/>
                    <a:pt x="48938" y="10409"/>
                  </a:cubicBezTo>
                  <a:cubicBezTo>
                    <a:pt x="45230" y="5789"/>
                    <a:pt x="40032" y="2658"/>
                    <a:pt x="34378" y="1108"/>
                  </a:cubicBezTo>
                  <a:cubicBezTo>
                    <a:pt x="31877" y="383"/>
                    <a:pt x="29286" y="0"/>
                    <a:pt x="26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282049" y="2912410"/>
              <a:ext cx="643528" cy="254442"/>
            </a:xfrm>
            <a:custGeom>
              <a:avLst/>
              <a:gdLst/>
              <a:ahLst/>
              <a:cxnLst/>
              <a:rect l="l" t="t" r="r" b="b"/>
              <a:pathLst>
                <a:path w="28481" h="11261" extrusionOk="0">
                  <a:moveTo>
                    <a:pt x="6016" y="0"/>
                  </a:moveTo>
                  <a:cubicBezTo>
                    <a:pt x="4509" y="0"/>
                    <a:pt x="3011" y="107"/>
                    <a:pt x="1550" y="318"/>
                  </a:cubicBezTo>
                  <a:cubicBezTo>
                    <a:pt x="1550" y="349"/>
                    <a:pt x="1520" y="379"/>
                    <a:pt x="1489" y="410"/>
                  </a:cubicBezTo>
                  <a:cubicBezTo>
                    <a:pt x="1064" y="896"/>
                    <a:pt x="638" y="1352"/>
                    <a:pt x="243" y="1838"/>
                  </a:cubicBezTo>
                  <a:lnTo>
                    <a:pt x="1398" y="2112"/>
                  </a:lnTo>
                  <a:cubicBezTo>
                    <a:pt x="2006" y="2233"/>
                    <a:pt x="2614" y="2385"/>
                    <a:pt x="3222" y="2537"/>
                  </a:cubicBezTo>
                  <a:cubicBezTo>
                    <a:pt x="4407" y="2811"/>
                    <a:pt x="5562" y="3084"/>
                    <a:pt x="6748" y="3358"/>
                  </a:cubicBezTo>
                  <a:cubicBezTo>
                    <a:pt x="7143" y="3449"/>
                    <a:pt x="7538" y="3540"/>
                    <a:pt x="7903" y="3632"/>
                  </a:cubicBezTo>
                  <a:cubicBezTo>
                    <a:pt x="7964" y="3632"/>
                    <a:pt x="8025" y="3662"/>
                    <a:pt x="8085" y="3692"/>
                  </a:cubicBezTo>
                  <a:cubicBezTo>
                    <a:pt x="8268" y="3723"/>
                    <a:pt x="8420" y="3814"/>
                    <a:pt x="8602" y="3844"/>
                  </a:cubicBezTo>
                  <a:cubicBezTo>
                    <a:pt x="8724" y="3905"/>
                    <a:pt x="8876" y="3935"/>
                    <a:pt x="8997" y="3966"/>
                  </a:cubicBezTo>
                  <a:lnTo>
                    <a:pt x="9028" y="3966"/>
                  </a:lnTo>
                  <a:cubicBezTo>
                    <a:pt x="9028" y="3966"/>
                    <a:pt x="9028" y="3966"/>
                    <a:pt x="9058" y="3996"/>
                  </a:cubicBezTo>
                  <a:lnTo>
                    <a:pt x="9088" y="3996"/>
                  </a:lnTo>
                  <a:cubicBezTo>
                    <a:pt x="9362" y="4087"/>
                    <a:pt x="9635" y="4179"/>
                    <a:pt x="9909" y="4270"/>
                  </a:cubicBezTo>
                  <a:cubicBezTo>
                    <a:pt x="9939" y="4270"/>
                    <a:pt x="9939" y="4300"/>
                    <a:pt x="9970" y="4300"/>
                  </a:cubicBezTo>
                  <a:lnTo>
                    <a:pt x="10031" y="4300"/>
                  </a:lnTo>
                  <a:cubicBezTo>
                    <a:pt x="10031" y="4331"/>
                    <a:pt x="10061" y="4331"/>
                    <a:pt x="10061" y="4331"/>
                  </a:cubicBezTo>
                  <a:cubicBezTo>
                    <a:pt x="10091" y="4331"/>
                    <a:pt x="10091" y="4361"/>
                    <a:pt x="10122" y="4361"/>
                  </a:cubicBezTo>
                  <a:lnTo>
                    <a:pt x="10183" y="4361"/>
                  </a:lnTo>
                  <a:cubicBezTo>
                    <a:pt x="10183" y="4361"/>
                    <a:pt x="10183" y="4361"/>
                    <a:pt x="10183" y="4391"/>
                  </a:cubicBezTo>
                  <a:lnTo>
                    <a:pt x="10213" y="4391"/>
                  </a:lnTo>
                  <a:cubicBezTo>
                    <a:pt x="10395" y="4452"/>
                    <a:pt x="10578" y="4513"/>
                    <a:pt x="10730" y="4574"/>
                  </a:cubicBezTo>
                  <a:cubicBezTo>
                    <a:pt x="10608" y="4574"/>
                    <a:pt x="10487" y="4543"/>
                    <a:pt x="10365" y="4543"/>
                  </a:cubicBezTo>
                  <a:cubicBezTo>
                    <a:pt x="10213" y="4513"/>
                    <a:pt x="10031" y="4483"/>
                    <a:pt x="9879" y="4452"/>
                  </a:cubicBezTo>
                  <a:cubicBezTo>
                    <a:pt x="9727" y="4452"/>
                    <a:pt x="9575" y="4422"/>
                    <a:pt x="9423" y="4391"/>
                  </a:cubicBezTo>
                  <a:cubicBezTo>
                    <a:pt x="9149" y="4361"/>
                    <a:pt x="8876" y="4300"/>
                    <a:pt x="8572" y="4270"/>
                  </a:cubicBezTo>
                  <a:cubicBezTo>
                    <a:pt x="8207" y="4179"/>
                    <a:pt x="7842" y="4118"/>
                    <a:pt x="7477" y="4057"/>
                  </a:cubicBezTo>
                  <a:cubicBezTo>
                    <a:pt x="7325" y="4027"/>
                    <a:pt x="7173" y="3966"/>
                    <a:pt x="7021" y="3935"/>
                  </a:cubicBezTo>
                  <a:cubicBezTo>
                    <a:pt x="6809" y="3905"/>
                    <a:pt x="6626" y="3875"/>
                    <a:pt x="6444" y="3814"/>
                  </a:cubicBezTo>
                  <a:cubicBezTo>
                    <a:pt x="6262" y="3784"/>
                    <a:pt x="6049" y="3723"/>
                    <a:pt x="5866" y="3692"/>
                  </a:cubicBezTo>
                  <a:cubicBezTo>
                    <a:pt x="5775" y="3662"/>
                    <a:pt x="5654" y="3662"/>
                    <a:pt x="5562" y="3632"/>
                  </a:cubicBezTo>
                  <a:cubicBezTo>
                    <a:pt x="5471" y="3601"/>
                    <a:pt x="5380" y="3571"/>
                    <a:pt x="5289" y="3571"/>
                  </a:cubicBezTo>
                  <a:cubicBezTo>
                    <a:pt x="5289" y="3571"/>
                    <a:pt x="5259" y="3571"/>
                    <a:pt x="5259" y="3540"/>
                  </a:cubicBezTo>
                  <a:lnTo>
                    <a:pt x="5107" y="3540"/>
                  </a:lnTo>
                  <a:cubicBezTo>
                    <a:pt x="4255" y="3328"/>
                    <a:pt x="3404" y="3145"/>
                    <a:pt x="2553" y="2932"/>
                  </a:cubicBezTo>
                  <a:cubicBezTo>
                    <a:pt x="2006" y="2811"/>
                    <a:pt x="1489" y="2689"/>
                    <a:pt x="942" y="2568"/>
                  </a:cubicBezTo>
                  <a:cubicBezTo>
                    <a:pt x="608" y="2507"/>
                    <a:pt x="304" y="2416"/>
                    <a:pt x="0" y="2355"/>
                  </a:cubicBezTo>
                  <a:lnTo>
                    <a:pt x="0" y="2355"/>
                  </a:lnTo>
                  <a:cubicBezTo>
                    <a:pt x="0" y="3024"/>
                    <a:pt x="61" y="3723"/>
                    <a:pt x="91" y="4391"/>
                  </a:cubicBezTo>
                  <a:lnTo>
                    <a:pt x="152" y="4847"/>
                  </a:lnTo>
                  <a:cubicBezTo>
                    <a:pt x="2553" y="5394"/>
                    <a:pt x="4924" y="5942"/>
                    <a:pt x="7325" y="6458"/>
                  </a:cubicBezTo>
                  <a:cubicBezTo>
                    <a:pt x="9757" y="7036"/>
                    <a:pt x="12189" y="7583"/>
                    <a:pt x="14620" y="8130"/>
                  </a:cubicBezTo>
                  <a:cubicBezTo>
                    <a:pt x="17022" y="8677"/>
                    <a:pt x="19423" y="9194"/>
                    <a:pt x="21824" y="9741"/>
                  </a:cubicBezTo>
                  <a:lnTo>
                    <a:pt x="28481" y="11261"/>
                  </a:lnTo>
                  <a:cubicBezTo>
                    <a:pt x="27812" y="10167"/>
                    <a:pt x="26748" y="9255"/>
                    <a:pt x="25624" y="8647"/>
                  </a:cubicBezTo>
                  <a:lnTo>
                    <a:pt x="25624" y="8647"/>
                  </a:lnTo>
                  <a:lnTo>
                    <a:pt x="25654" y="8677"/>
                  </a:lnTo>
                  <a:cubicBezTo>
                    <a:pt x="24712" y="8252"/>
                    <a:pt x="23709" y="7917"/>
                    <a:pt x="22736" y="7674"/>
                  </a:cubicBezTo>
                  <a:cubicBezTo>
                    <a:pt x="22736" y="7674"/>
                    <a:pt x="22706" y="7674"/>
                    <a:pt x="22706" y="7644"/>
                  </a:cubicBezTo>
                  <a:cubicBezTo>
                    <a:pt x="21824" y="7461"/>
                    <a:pt x="20943" y="7249"/>
                    <a:pt x="20092" y="7036"/>
                  </a:cubicBezTo>
                  <a:cubicBezTo>
                    <a:pt x="19028" y="6793"/>
                    <a:pt x="17934" y="6549"/>
                    <a:pt x="16870" y="6306"/>
                  </a:cubicBezTo>
                  <a:cubicBezTo>
                    <a:pt x="16870" y="6306"/>
                    <a:pt x="16839" y="6276"/>
                    <a:pt x="16809" y="6276"/>
                  </a:cubicBezTo>
                  <a:cubicBezTo>
                    <a:pt x="16718" y="6246"/>
                    <a:pt x="16596" y="6215"/>
                    <a:pt x="16475" y="6185"/>
                  </a:cubicBezTo>
                  <a:cubicBezTo>
                    <a:pt x="16292" y="6124"/>
                    <a:pt x="16110" y="6063"/>
                    <a:pt x="15927" y="6002"/>
                  </a:cubicBezTo>
                  <a:cubicBezTo>
                    <a:pt x="15745" y="5942"/>
                    <a:pt x="15563" y="5911"/>
                    <a:pt x="15411" y="5850"/>
                  </a:cubicBezTo>
                  <a:cubicBezTo>
                    <a:pt x="15076" y="5729"/>
                    <a:pt x="14742" y="5607"/>
                    <a:pt x="14408" y="5486"/>
                  </a:cubicBezTo>
                  <a:cubicBezTo>
                    <a:pt x="14286" y="5455"/>
                    <a:pt x="14195" y="5394"/>
                    <a:pt x="14073" y="5364"/>
                  </a:cubicBezTo>
                  <a:lnTo>
                    <a:pt x="14073" y="5364"/>
                  </a:lnTo>
                  <a:cubicBezTo>
                    <a:pt x="14256" y="5394"/>
                    <a:pt x="14408" y="5425"/>
                    <a:pt x="14590" y="5455"/>
                  </a:cubicBezTo>
                  <a:cubicBezTo>
                    <a:pt x="15198" y="5577"/>
                    <a:pt x="15806" y="5668"/>
                    <a:pt x="16414" y="5790"/>
                  </a:cubicBezTo>
                  <a:lnTo>
                    <a:pt x="16505" y="5790"/>
                  </a:lnTo>
                  <a:cubicBezTo>
                    <a:pt x="16718" y="5820"/>
                    <a:pt x="16930" y="5881"/>
                    <a:pt x="17143" y="5911"/>
                  </a:cubicBezTo>
                  <a:cubicBezTo>
                    <a:pt x="17356" y="5972"/>
                    <a:pt x="17538" y="6002"/>
                    <a:pt x="17751" y="6063"/>
                  </a:cubicBezTo>
                  <a:cubicBezTo>
                    <a:pt x="18207" y="6154"/>
                    <a:pt x="18663" y="6246"/>
                    <a:pt x="19119" y="6337"/>
                  </a:cubicBezTo>
                  <a:cubicBezTo>
                    <a:pt x="19362" y="6367"/>
                    <a:pt x="19605" y="6398"/>
                    <a:pt x="19848" y="6458"/>
                  </a:cubicBezTo>
                  <a:cubicBezTo>
                    <a:pt x="19970" y="6458"/>
                    <a:pt x="20092" y="6489"/>
                    <a:pt x="20213" y="6489"/>
                  </a:cubicBezTo>
                  <a:cubicBezTo>
                    <a:pt x="20548" y="6580"/>
                    <a:pt x="20882" y="6641"/>
                    <a:pt x="21216" y="6732"/>
                  </a:cubicBezTo>
                  <a:cubicBezTo>
                    <a:pt x="21733" y="6853"/>
                    <a:pt x="22250" y="6945"/>
                    <a:pt x="22766" y="7066"/>
                  </a:cubicBezTo>
                  <a:cubicBezTo>
                    <a:pt x="22797" y="7097"/>
                    <a:pt x="22827" y="7097"/>
                    <a:pt x="22858" y="7097"/>
                  </a:cubicBezTo>
                  <a:cubicBezTo>
                    <a:pt x="22918" y="7127"/>
                    <a:pt x="23010" y="7127"/>
                    <a:pt x="23070" y="7157"/>
                  </a:cubicBezTo>
                  <a:cubicBezTo>
                    <a:pt x="24377" y="7492"/>
                    <a:pt x="25654" y="7948"/>
                    <a:pt x="26748" y="8677"/>
                  </a:cubicBezTo>
                  <a:cubicBezTo>
                    <a:pt x="26718" y="8647"/>
                    <a:pt x="26687" y="8586"/>
                    <a:pt x="26627" y="8556"/>
                  </a:cubicBezTo>
                  <a:cubicBezTo>
                    <a:pt x="26627" y="8556"/>
                    <a:pt x="26627" y="8525"/>
                    <a:pt x="26627" y="8525"/>
                  </a:cubicBezTo>
                  <a:cubicBezTo>
                    <a:pt x="26627" y="8525"/>
                    <a:pt x="26596" y="8495"/>
                    <a:pt x="26596" y="8495"/>
                  </a:cubicBezTo>
                  <a:cubicBezTo>
                    <a:pt x="26566" y="8434"/>
                    <a:pt x="26505" y="8373"/>
                    <a:pt x="26475" y="8343"/>
                  </a:cubicBezTo>
                  <a:cubicBezTo>
                    <a:pt x="26384" y="8221"/>
                    <a:pt x="26292" y="8130"/>
                    <a:pt x="26171" y="8008"/>
                  </a:cubicBezTo>
                  <a:cubicBezTo>
                    <a:pt x="26140" y="7948"/>
                    <a:pt x="26080" y="7887"/>
                    <a:pt x="26019" y="7826"/>
                  </a:cubicBezTo>
                  <a:cubicBezTo>
                    <a:pt x="25988" y="7796"/>
                    <a:pt x="25958" y="7765"/>
                    <a:pt x="25928" y="7765"/>
                  </a:cubicBezTo>
                  <a:cubicBezTo>
                    <a:pt x="21007" y="2542"/>
                    <a:pt x="13385" y="0"/>
                    <a:pt x="60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953030" y="2229724"/>
              <a:ext cx="1157949" cy="1094411"/>
            </a:xfrm>
            <a:custGeom>
              <a:avLst/>
              <a:gdLst/>
              <a:ahLst/>
              <a:cxnLst/>
              <a:rect l="l" t="t" r="r" b="b"/>
              <a:pathLst>
                <a:path w="51248" h="48436" extrusionOk="0">
                  <a:moveTo>
                    <a:pt x="29981" y="0"/>
                  </a:moveTo>
                  <a:cubicBezTo>
                    <a:pt x="26032" y="0"/>
                    <a:pt x="22203" y="727"/>
                    <a:pt x="18998" y="2234"/>
                  </a:cubicBezTo>
                  <a:cubicBezTo>
                    <a:pt x="18390" y="2538"/>
                    <a:pt x="17782" y="2842"/>
                    <a:pt x="17174" y="3176"/>
                  </a:cubicBezTo>
                  <a:cubicBezTo>
                    <a:pt x="16262" y="5243"/>
                    <a:pt x="15320" y="7310"/>
                    <a:pt x="14378" y="9377"/>
                  </a:cubicBezTo>
                  <a:cubicBezTo>
                    <a:pt x="13344" y="11657"/>
                    <a:pt x="12311" y="13936"/>
                    <a:pt x="11277" y="16216"/>
                  </a:cubicBezTo>
                  <a:lnTo>
                    <a:pt x="8177" y="23085"/>
                  </a:lnTo>
                  <a:cubicBezTo>
                    <a:pt x="7144" y="25365"/>
                    <a:pt x="6110" y="27645"/>
                    <a:pt x="5077" y="29924"/>
                  </a:cubicBezTo>
                  <a:cubicBezTo>
                    <a:pt x="4074" y="32143"/>
                    <a:pt x="3071" y="34362"/>
                    <a:pt x="2037" y="36612"/>
                  </a:cubicBezTo>
                  <a:cubicBezTo>
                    <a:pt x="1368" y="38101"/>
                    <a:pt x="700" y="39590"/>
                    <a:pt x="1" y="41110"/>
                  </a:cubicBezTo>
                  <a:cubicBezTo>
                    <a:pt x="31" y="41110"/>
                    <a:pt x="61" y="41080"/>
                    <a:pt x="92" y="41080"/>
                  </a:cubicBezTo>
                  <a:cubicBezTo>
                    <a:pt x="2673" y="40025"/>
                    <a:pt x="5343" y="39598"/>
                    <a:pt x="8034" y="39598"/>
                  </a:cubicBezTo>
                  <a:cubicBezTo>
                    <a:pt x="13332" y="39598"/>
                    <a:pt x="18711" y="41251"/>
                    <a:pt x="23649" y="43025"/>
                  </a:cubicBezTo>
                  <a:cubicBezTo>
                    <a:pt x="27083" y="44332"/>
                    <a:pt x="30366" y="46065"/>
                    <a:pt x="33497" y="48040"/>
                  </a:cubicBezTo>
                  <a:cubicBezTo>
                    <a:pt x="33679" y="48162"/>
                    <a:pt x="33861" y="48314"/>
                    <a:pt x="34074" y="48435"/>
                  </a:cubicBezTo>
                  <a:cubicBezTo>
                    <a:pt x="34317" y="47979"/>
                    <a:pt x="34561" y="47524"/>
                    <a:pt x="34591" y="47341"/>
                  </a:cubicBezTo>
                  <a:cubicBezTo>
                    <a:pt x="35320" y="45578"/>
                    <a:pt x="36050" y="43785"/>
                    <a:pt x="36840" y="42022"/>
                  </a:cubicBezTo>
                  <a:cubicBezTo>
                    <a:pt x="38877" y="36551"/>
                    <a:pt x="41065" y="31140"/>
                    <a:pt x="43679" y="25912"/>
                  </a:cubicBezTo>
                  <a:cubicBezTo>
                    <a:pt x="46354" y="20168"/>
                    <a:pt x="48877" y="14362"/>
                    <a:pt x="51248" y="8496"/>
                  </a:cubicBezTo>
                  <a:cubicBezTo>
                    <a:pt x="46466" y="2981"/>
                    <a:pt x="37979" y="0"/>
                    <a:pt x="29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6964011" y="3137388"/>
              <a:ext cx="721842" cy="212167"/>
            </a:xfrm>
            <a:custGeom>
              <a:avLst/>
              <a:gdLst/>
              <a:ahLst/>
              <a:cxnLst/>
              <a:rect l="l" t="t" r="r" b="b"/>
              <a:pathLst>
                <a:path w="31947" h="9390" extrusionOk="0">
                  <a:moveTo>
                    <a:pt x="7573" y="0"/>
                  </a:moveTo>
                  <a:cubicBezTo>
                    <a:pt x="6526" y="0"/>
                    <a:pt x="5480" y="66"/>
                    <a:pt x="4439" y="210"/>
                  </a:cubicBezTo>
                  <a:cubicBezTo>
                    <a:pt x="4834" y="240"/>
                    <a:pt x="5259" y="301"/>
                    <a:pt x="5655" y="362"/>
                  </a:cubicBezTo>
                  <a:lnTo>
                    <a:pt x="5807" y="362"/>
                  </a:lnTo>
                  <a:cubicBezTo>
                    <a:pt x="5867" y="392"/>
                    <a:pt x="5959" y="392"/>
                    <a:pt x="6050" y="422"/>
                  </a:cubicBezTo>
                  <a:cubicBezTo>
                    <a:pt x="6080" y="422"/>
                    <a:pt x="6080" y="422"/>
                    <a:pt x="6111" y="453"/>
                  </a:cubicBezTo>
                  <a:cubicBezTo>
                    <a:pt x="8208" y="939"/>
                    <a:pt x="10305" y="1456"/>
                    <a:pt x="12402" y="1973"/>
                  </a:cubicBezTo>
                  <a:lnTo>
                    <a:pt x="12433" y="1973"/>
                  </a:lnTo>
                  <a:cubicBezTo>
                    <a:pt x="12463" y="1973"/>
                    <a:pt x="12494" y="2003"/>
                    <a:pt x="12524" y="2003"/>
                  </a:cubicBezTo>
                  <a:cubicBezTo>
                    <a:pt x="12646" y="2033"/>
                    <a:pt x="12767" y="2094"/>
                    <a:pt x="12889" y="2124"/>
                  </a:cubicBezTo>
                  <a:cubicBezTo>
                    <a:pt x="13010" y="2155"/>
                    <a:pt x="13132" y="2185"/>
                    <a:pt x="13254" y="2216"/>
                  </a:cubicBezTo>
                  <a:cubicBezTo>
                    <a:pt x="13375" y="2246"/>
                    <a:pt x="13466" y="2276"/>
                    <a:pt x="13588" y="2307"/>
                  </a:cubicBezTo>
                  <a:cubicBezTo>
                    <a:pt x="13801" y="2398"/>
                    <a:pt x="14044" y="2459"/>
                    <a:pt x="14257" y="2520"/>
                  </a:cubicBezTo>
                  <a:cubicBezTo>
                    <a:pt x="14409" y="2580"/>
                    <a:pt x="14561" y="2672"/>
                    <a:pt x="14713" y="2702"/>
                  </a:cubicBezTo>
                  <a:cubicBezTo>
                    <a:pt x="14895" y="2763"/>
                    <a:pt x="15077" y="2824"/>
                    <a:pt x="15260" y="2915"/>
                  </a:cubicBezTo>
                  <a:cubicBezTo>
                    <a:pt x="15381" y="2945"/>
                    <a:pt x="15503" y="3006"/>
                    <a:pt x="15624" y="3067"/>
                  </a:cubicBezTo>
                  <a:cubicBezTo>
                    <a:pt x="15503" y="3036"/>
                    <a:pt x="15412" y="3036"/>
                    <a:pt x="15290" y="3006"/>
                  </a:cubicBezTo>
                  <a:cubicBezTo>
                    <a:pt x="15199" y="3006"/>
                    <a:pt x="15138" y="2976"/>
                    <a:pt x="15047" y="2976"/>
                  </a:cubicBezTo>
                  <a:cubicBezTo>
                    <a:pt x="14956" y="2976"/>
                    <a:pt x="14864" y="2976"/>
                    <a:pt x="14773" y="2945"/>
                  </a:cubicBezTo>
                  <a:lnTo>
                    <a:pt x="14561" y="2915"/>
                  </a:lnTo>
                  <a:cubicBezTo>
                    <a:pt x="14378" y="2854"/>
                    <a:pt x="14226" y="2824"/>
                    <a:pt x="14044" y="2824"/>
                  </a:cubicBezTo>
                  <a:cubicBezTo>
                    <a:pt x="13892" y="2793"/>
                    <a:pt x="13709" y="2763"/>
                    <a:pt x="13557" y="2732"/>
                  </a:cubicBezTo>
                  <a:lnTo>
                    <a:pt x="13588" y="2732"/>
                  </a:lnTo>
                  <a:cubicBezTo>
                    <a:pt x="13284" y="2702"/>
                    <a:pt x="12980" y="2641"/>
                    <a:pt x="12706" y="2580"/>
                  </a:cubicBezTo>
                  <a:cubicBezTo>
                    <a:pt x="12494" y="2550"/>
                    <a:pt x="12281" y="2489"/>
                    <a:pt x="12098" y="2459"/>
                  </a:cubicBezTo>
                  <a:cubicBezTo>
                    <a:pt x="11916" y="2428"/>
                    <a:pt x="11734" y="2368"/>
                    <a:pt x="11551" y="2337"/>
                  </a:cubicBezTo>
                  <a:cubicBezTo>
                    <a:pt x="10700" y="2124"/>
                    <a:pt x="9849" y="1942"/>
                    <a:pt x="8968" y="1729"/>
                  </a:cubicBezTo>
                  <a:cubicBezTo>
                    <a:pt x="7995" y="1486"/>
                    <a:pt x="6992" y="1243"/>
                    <a:pt x="6019" y="1000"/>
                  </a:cubicBezTo>
                  <a:cubicBezTo>
                    <a:pt x="5776" y="1000"/>
                    <a:pt x="5472" y="878"/>
                    <a:pt x="5259" y="878"/>
                  </a:cubicBezTo>
                  <a:cubicBezTo>
                    <a:pt x="4560" y="726"/>
                    <a:pt x="3740" y="787"/>
                    <a:pt x="3041" y="757"/>
                  </a:cubicBezTo>
                  <a:cubicBezTo>
                    <a:pt x="1977" y="848"/>
                    <a:pt x="943" y="1152"/>
                    <a:pt x="1" y="1608"/>
                  </a:cubicBezTo>
                  <a:cubicBezTo>
                    <a:pt x="761" y="1790"/>
                    <a:pt x="1490" y="1973"/>
                    <a:pt x="2250" y="2155"/>
                  </a:cubicBezTo>
                  <a:cubicBezTo>
                    <a:pt x="3466" y="2459"/>
                    <a:pt x="4682" y="2763"/>
                    <a:pt x="5898" y="3067"/>
                  </a:cubicBezTo>
                  <a:lnTo>
                    <a:pt x="13041" y="4799"/>
                  </a:lnTo>
                  <a:cubicBezTo>
                    <a:pt x="15412" y="5377"/>
                    <a:pt x="17782" y="5954"/>
                    <a:pt x="20153" y="6532"/>
                  </a:cubicBezTo>
                  <a:cubicBezTo>
                    <a:pt x="22555" y="7140"/>
                    <a:pt x="24956" y="7717"/>
                    <a:pt x="27327" y="8295"/>
                  </a:cubicBezTo>
                  <a:cubicBezTo>
                    <a:pt x="28816" y="8660"/>
                    <a:pt x="30306" y="9024"/>
                    <a:pt x="31764" y="9389"/>
                  </a:cubicBezTo>
                  <a:cubicBezTo>
                    <a:pt x="31825" y="8872"/>
                    <a:pt x="31886" y="8386"/>
                    <a:pt x="31947" y="7869"/>
                  </a:cubicBezTo>
                  <a:cubicBezTo>
                    <a:pt x="31369" y="7535"/>
                    <a:pt x="30761" y="7170"/>
                    <a:pt x="30184" y="6836"/>
                  </a:cubicBezTo>
                  <a:lnTo>
                    <a:pt x="30154" y="6836"/>
                  </a:lnTo>
                  <a:cubicBezTo>
                    <a:pt x="28391" y="6410"/>
                    <a:pt x="26658" y="5985"/>
                    <a:pt x="24895" y="5559"/>
                  </a:cubicBezTo>
                  <a:cubicBezTo>
                    <a:pt x="24713" y="5498"/>
                    <a:pt x="24530" y="5468"/>
                    <a:pt x="24348" y="5407"/>
                  </a:cubicBezTo>
                  <a:cubicBezTo>
                    <a:pt x="23983" y="5286"/>
                    <a:pt x="23588" y="5164"/>
                    <a:pt x="23223" y="5073"/>
                  </a:cubicBezTo>
                  <a:cubicBezTo>
                    <a:pt x="23041" y="5012"/>
                    <a:pt x="22859" y="4951"/>
                    <a:pt x="22646" y="4921"/>
                  </a:cubicBezTo>
                  <a:cubicBezTo>
                    <a:pt x="22494" y="4860"/>
                    <a:pt x="22311" y="4830"/>
                    <a:pt x="22159" y="4799"/>
                  </a:cubicBezTo>
                  <a:cubicBezTo>
                    <a:pt x="21825" y="4678"/>
                    <a:pt x="21491" y="4587"/>
                    <a:pt x="21187" y="4465"/>
                  </a:cubicBezTo>
                  <a:cubicBezTo>
                    <a:pt x="20852" y="4374"/>
                    <a:pt x="20548" y="4252"/>
                    <a:pt x="20214" y="4131"/>
                  </a:cubicBezTo>
                  <a:cubicBezTo>
                    <a:pt x="20001" y="4070"/>
                    <a:pt x="19789" y="3979"/>
                    <a:pt x="19576" y="3887"/>
                  </a:cubicBezTo>
                  <a:cubicBezTo>
                    <a:pt x="19485" y="3857"/>
                    <a:pt x="19393" y="3827"/>
                    <a:pt x="19302" y="3796"/>
                  </a:cubicBezTo>
                  <a:cubicBezTo>
                    <a:pt x="19424" y="3796"/>
                    <a:pt x="19515" y="3796"/>
                    <a:pt x="19637" y="3827"/>
                  </a:cubicBezTo>
                  <a:cubicBezTo>
                    <a:pt x="19819" y="3857"/>
                    <a:pt x="19971" y="3887"/>
                    <a:pt x="20153" y="3918"/>
                  </a:cubicBezTo>
                  <a:cubicBezTo>
                    <a:pt x="20457" y="3979"/>
                    <a:pt x="20761" y="4039"/>
                    <a:pt x="21065" y="4100"/>
                  </a:cubicBezTo>
                  <a:cubicBezTo>
                    <a:pt x="21248" y="4161"/>
                    <a:pt x="21430" y="4191"/>
                    <a:pt x="21612" y="4222"/>
                  </a:cubicBezTo>
                  <a:cubicBezTo>
                    <a:pt x="21795" y="4252"/>
                    <a:pt x="21947" y="4283"/>
                    <a:pt x="22129" y="4313"/>
                  </a:cubicBezTo>
                  <a:cubicBezTo>
                    <a:pt x="22220" y="4343"/>
                    <a:pt x="22311" y="4343"/>
                    <a:pt x="22403" y="4374"/>
                  </a:cubicBezTo>
                  <a:cubicBezTo>
                    <a:pt x="23831" y="4739"/>
                    <a:pt x="25290" y="5073"/>
                    <a:pt x="26719" y="5407"/>
                  </a:cubicBezTo>
                  <a:cubicBezTo>
                    <a:pt x="27205" y="5529"/>
                    <a:pt x="27691" y="5650"/>
                    <a:pt x="28178" y="5772"/>
                  </a:cubicBezTo>
                  <a:cubicBezTo>
                    <a:pt x="24804" y="4039"/>
                    <a:pt x="21308" y="2611"/>
                    <a:pt x="17630" y="1638"/>
                  </a:cubicBezTo>
                  <a:cubicBezTo>
                    <a:pt x="14357" y="686"/>
                    <a:pt x="10959" y="0"/>
                    <a:pt x="7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7417990" y="2318026"/>
              <a:ext cx="600959" cy="157532"/>
            </a:xfrm>
            <a:custGeom>
              <a:avLst/>
              <a:gdLst/>
              <a:ahLst/>
              <a:cxnLst/>
              <a:rect l="l" t="t" r="r" b="b"/>
              <a:pathLst>
                <a:path w="26597" h="6972" extrusionOk="0">
                  <a:moveTo>
                    <a:pt x="7788" y="1"/>
                  </a:moveTo>
                  <a:cubicBezTo>
                    <a:pt x="5509" y="1"/>
                    <a:pt x="3237" y="306"/>
                    <a:pt x="1034" y="971"/>
                  </a:cubicBezTo>
                  <a:cubicBezTo>
                    <a:pt x="760" y="1062"/>
                    <a:pt x="487" y="1123"/>
                    <a:pt x="213" y="1244"/>
                  </a:cubicBezTo>
                  <a:cubicBezTo>
                    <a:pt x="92" y="1305"/>
                    <a:pt x="1" y="1457"/>
                    <a:pt x="61" y="1609"/>
                  </a:cubicBezTo>
                  <a:cubicBezTo>
                    <a:pt x="117" y="1735"/>
                    <a:pt x="212" y="1777"/>
                    <a:pt x="315" y="1777"/>
                  </a:cubicBezTo>
                  <a:cubicBezTo>
                    <a:pt x="437" y="1777"/>
                    <a:pt x="571" y="1719"/>
                    <a:pt x="669" y="1670"/>
                  </a:cubicBezTo>
                  <a:cubicBezTo>
                    <a:pt x="2987" y="916"/>
                    <a:pt x="5382" y="571"/>
                    <a:pt x="7783" y="571"/>
                  </a:cubicBezTo>
                  <a:cubicBezTo>
                    <a:pt x="14293" y="571"/>
                    <a:pt x="20845" y="3109"/>
                    <a:pt x="26019" y="6928"/>
                  </a:cubicBezTo>
                  <a:cubicBezTo>
                    <a:pt x="26060" y="6958"/>
                    <a:pt x="26107" y="6972"/>
                    <a:pt x="26155" y="6972"/>
                  </a:cubicBezTo>
                  <a:cubicBezTo>
                    <a:pt x="26252" y="6972"/>
                    <a:pt x="26354" y="6918"/>
                    <a:pt x="26414" y="6837"/>
                  </a:cubicBezTo>
                  <a:cubicBezTo>
                    <a:pt x="26597" y="6411"/>
                    <a:pt x="25746" y="6168"/>
                    <a:pt x="25503" y="5864"/>
                  </a:cubicBezTo>
                  <a:cubicBezTo>
                    <a:pt x="20397" y="2319"/>
                    <a:pt x="14064" y="1"/>
                    <a:pt x="7788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7368552" y="2457188"/>
              <a:ext cx="594768" cy="165056"/>
            </a:xfrm>
            <a:custGeom>
              <a:avLst/>
              <a:gdLst/>
              <a:ahLst/>
              <a:cxnLst/>
              <a:rect l="l" t="t" r="r" b="b"/>
              <a:pathLst>
                <a:path w="26323" h="7305" extrusionOk="0">
                  <a:moveTo>
                    <a:pt x="7014" y="1"/>
                  </a:moveTo>
                  <a:cubicBezTo>
                    <a:pt x="4785" y="1"/>
                    <a:pt x="2629" y="305"/>
                    <a:pt x="669" y="982"/>
                  </a:cubicBezTo>
                  <a:cubicBezTo>
                    <a:pt x="395" y="1043"/>
                    <a:pt x="0" y="1195"/>
                    <a:pt x="213" y="1529"/>
                  </a:cubicBezTo>
                  <a:cubicBezTo>
                    <a:pt x="294" y="1602"/>
                    <a:pt x="388" y="1630"/>
                    <a:pt x="490" y="1630"/>
                  </a:cubicBezTo>
                  <a:cubicBezTo>
                    <a:pt x="770" y="1630"/>
                    <a:pt x="1109" y="1422"/>
                    <a:pt x="1398" y="1377"/>
                  </a:cubicBezTo>
                  <a:cubicBezTo>
                    <a:pt x="3084" y="831"/>
                    <a:pt x="4982" y="582"/>
                    <a:pt x="6975" y="582"/>
                  </a:cubicBezTo>
                  <a:cubicBezTo>
                    <a:pt x="13645" y="582"/>
                    <a:pt x="21383" y="3375"/>
                    <a:pt x="25806" y="7213"/>
                  </a:cubicBezTo>
                  <a:cubicBezTo>
                    <a:pt x="25867" y="7274"/>
                    <a:pt x="25943" y="7304"/>
                    <a:pt x="26015" y="7304"/>
                  </a:cubicBezTo>
                  <a:cubicBezTo>
                    <a:pt x="26087" y="7304"/>
                    <a:pt x="26156" y="7274"/>
                    <a:pt x="26201" y="7213"/>
                  </a:cubicBezTo>
                  <a:cubicBezTo>
                    <a:pt x="26323" y="7122"/>
                    <a:pt x="26323" y="6909"/>
                    <a:pt x="26201" y="6818"/>
                  </a:cubicBezTo>
                  <a:cubicBezTo>
                    <a:pt x="25836" y="6483"/>
                    <a:pt x="25472" y="6149"/>
                    <a:pt x="25077" y="5845"/>
                  </a:cubicBezTo>
                  <a:cubicBezTo>
                    <a:pt x="20369" y="2489"/>
                    <a:pt x="13392" y="1"/>
                    <a:pt x="7014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7298078" y="2604056"/>
              <a:ext cx="587832" cy="143297"/>
            </a:xfrm>
            <a:custGeom>
              <a:avLst/>
              <a:gdLst/>
              <a:ahLst/>
              <a:cxnLst/>
              <a:rect l="l" t="t" r="r" b="b"/>
              <a:pathLst>
                <a:path w="26016" h="6342" extrusionOk="0">
                  <a:moveTo>
                    <a:pt x="6604" y="0"/>
                  </a:moveTo>
                  <a:cubicBezTo>
                    <a:pt x="4619" y="0"/>
                    <a:pt x="2644" y="233"/>
                    <a:pt x="718" y="835"/>
                  </a:cubicBezTo>
                  <a:cubicBezTo>
                    <a:pt x="566" y="865"/>
                    <a:pt x="383" y="895"/>
                    <a:pt x="262" y="1017"/>
                  </a:cubicBezTo>
                  <a:cubicBezTo>
                    <a:pt x="1" y="1231"/>
                    <a:pt x="203" y="1518"/>
                    <a:pt x="449" y="1518"/>
                  </a:cubicBezTo>
                  <a:cubicBezTo>
                    <a:pt x="518" y="1518"/>
                    <a:pt x="590" y="1496"/>
                    <a:pt x="657" y="1442"/>
                  </a:cubicBezTo>
                  <a:cubicBezTo>
                    <a:pt x="2597" y="819"/>
                    <a:pt x="4585" y="580"/>
                    <a:pt x="6584" y="580"/>
                  </a:cubicBezTo>
                  <a:cubicBezTo>
                    <a:pt x="8094" y="580"/>
                    <a:pt x="9609" y="716"/>
                    <a:pt x="11113" y="926"/>
                  </a:cubicBezTo>
                  <a:cubicBezTo>
                    <a:pt x="16250" y="1473"/>
                    <a:pt x="21265" y="3145"/>
                    <a:pt x="25430" y="6275"/>
                  </a:cubicBezTo>
                  <a:cubicBezTo>
                    <a:pt x="25488" y="6322"/>
                    <a:pt x="25547" y="6342"/>
                    <a:pt x="25603" y="6342"/>
                  </a:cubicBezTo>
                  <a:cubicBezTo>
                    <a:pt x="25839" y="6342"/>
                    <a:pt x="26015" y="5991"/>
                    <a:pt x="25794" y="5819"/>
                  </a:cubicBezTo>
                  <a:cubicBezTo>
                    <a:pt x="21569" y="2628"/>
                    <a:pt x="16402" y="895"/>
                    <a:pt x="11174" y="348"/>
                  </a:cubicBezTo>
                  <a:cubicBezTo>
                    <a:pt x="9656" y="137"/>
                    <a:pt x="8127" y="0"/>
                    <a:pt x="6604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7238043" y="2738948"/>
              <a:ext cx="590046" cy="163633"/>
            </a:xfrm>
            <a:custGeom>
              <a:avLst/>
              <a:gdLst/>
              <a:ahLst/>
              <a:cxnLst/>
              <a:rect l="l" t="t" r="r" b="b"/>
              <a:pathLst>
                <a:path w="26114" h="7242" extrusionOk="0">
                  <a:moveTo>
                    <a:pt x="6958" y="0"/>
                  </a:moveTo>
                  <a:cubicBezTo>
                    <a:pt x="4824" y="0"/>
                    <a:pt x="2691" y="233"/>
                    <a:pt x="670" y="913"/>
                  </a:cubicBezTo>
                  <a:cubicBezTo>
                    <a:pt x="396" y="974"/>
                    <a:pt x="1" y="1187"/>
                    <a:pt x="214" y="1491"/>
                  </a:cubicBezTo>
                  <a:cubicBezTo>
                    <a:pt x="277" y="1575"/>
                    <a:pt x="347" y="1605"/>
                    <a:pt x="422" y="1605"/>
                  </a:cubicBezTo>
                  <a:cubicBezTo>
                    <a:pt x="561" y="1605"/>
                    <a:pt x="713" y="1500"/>
                    <a:pt x="852" y="1460"/>
                  </a:cubicBezTo>
                  <a:cubicBezTo>
                    <a:pt x="2825" y="759"/>
                    <a:pt x="4941" y="579"/>
                    <a:pt x="7051" y="579"/>
                  </a:cubicBezTo>
                  <a:cubicBezTo>
                    <a:pt x="7866" y="579"/>
                    <a:pt x="8680" y="606"/>
                    <a:pt x="9484" y="640"/>
                  </a:cubicBezTo>
                  <a:cubicBezTo>
                    <a:pt x="11460" y="731"/>
                    <a:pt x="13284" y="1491"/>
                    <a:pt x="15168" y="2007"/>
                  </a:cubicBezTo>
                  <a:cubicBezTo>
                    <a:pt x="17965" y="2980"/>
                    <a:pt x="20731" y="4196"/>
                    <a:pt x="23284" y="5716"/>
                  </a:cubicBezTo>
                  <a:cubicBezTo>
                    <a:pt x="23953" y="6050"/>
                    <a:pt x="24530" y="6749"/>
                    <a:pt x="25229" y="6992"/>
                  </a:cubicBezTo>
                  <a:cubicBezTo>
                    <a:pt x="25351" y="7023"/>
                    <a:pt x="25442" y="7114"/>
                    <a:pt x="25533" y="7175"/>
                  </a:cubicBezTo>
                  <a:cubicBezTo>
                    <a:pt x="25592" y="7221"/>
                    <a:pt x="25651" y="7241"/>
                    <a:pt x="25707" y="7241"/>
                  </a:cubicBezTo>
                  <a:cubicBezTo>
                    <a:pt x="25942" y="7241"/>
                    <a:pt x="26113" y="6891"/>
                    <a:pt x="25868" y="6719"/>
                  </a:cubicBezTo>
                  <a:cubicBezTo>
                    <a:pt x="24834" y="6172"/>
                    <a:pt x="23922" y="5381"/>
                    <a:pt x="22889" y="4773"/>
                  </a:cubicBezTo>
                  <a:cubicBezTo>
                    <a:pt x="19029" y="2707"/>
                    <a:pt x="14864" y="1035"/>
                    <a:pt x="10548" y="184"/>
                  </a:cubicBezTo>
                  <a:cubicBezTo>
                    <a:pt x="9365" y="74"/>
                    <a:pt x="8161" y="0"/>
                    <a:pt x="6958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7190661" y="2869276"/>
              <a:ext cx="577302" cy="145308"/>
            </a:xfrm>
            <a:custGeom>
              <a:avLst/>
              <a:gdLst/>
              <a:ahLst/>
              <a:cxnLst/>
              <a:rect l="l" t="t" r="r" b="b"/>
              <a:pathLst>
                <a:path w="25550" h="6431" extrusionOk="0">
                  <a:moveTo>
                    <a:pt x="6356" y="0"/>
                  </a:moveTo>
                  <a:cubicBezTo>
                    <a:pt x="4384" y="0"/>
                    <a:pt x="2430" y="219"/>
                    <a:pt x="487" y="768"/>
                  </a:cubicBezTo>
                  <a:cubicBezTo>
                    <a:pt x="213" y="799"/>
                    <a:pt x="1" y="1133"/>
                    <a:pt x="244" y="1346"/>
                  </a:cubicBezTo>
                  <a:cubicBezTo>
                    <a:pt x="303" y="1379"/>
                    <a:pt x="358" y="1392"/>
                    <a:pt x="411" y="1392"/>
                  </a:cubicBezTo>
                  <a:cubicBezTo>
                    <a:pt x="602" y="1392"/>
                    <a:pt x="766" y="1224"/>
                    <a:pt x="1004" y="1224"/>
                  </a:cubicBezTo>
                  <a:cubicBezTo>
                    <a:pt x="2475" y="989"/>
                    <a:pt x="3946" y="554"/>
                    <a:pt x="5445" y="554"/>
                  </a:cubicBezTo>
                  <a:cubicBezTo>
                    <a:pt x="5494" y="554"/>
                    <a:pt x="5544" y="555"/>
                    <a:pt x="5593" y="556"/>
                  </a:cubicBezTo>
                  <a:cubicBezTo>
                    <a:pt x="5701" y="554"/>
                    <a:pt x="5808" y="553"/>
                    <a:pt x="5916" y="553"/>
                  </a:cubicBezTo>
                  <a:cubicBezTo>
                    <a:pt x="7449" y="553"/>
                    <a:pt x="8982" y="746"/>
                    <a:pt x="10487" y="860"/>
                  </a:cubicBezTo>
                  <a:cubicBezTo>
                    <a:pt x="15715" y="1316"/>
                    <a:pt x="20639" y="3565"/>
                    <a:pt x="24986" y="6392"/>
                  </a:cubicBezTo>
                  <a:cubicBezTo>
                    <a:pt x="25035" y="6418"/>
                    <a:pt x="25083" y="6430"/>
                    <a:pt x="25128" y="6430"/>
                  </a:cubicBezTo>
                  <a:cubicBezTo>
                    <a:pt x="25388" y="6430"/>
                    <a:pt x="25549" y="6035"/>
                    <a:pt x="25290" y="5905"/>
                  </a:cubicBezTo>
                  <a:cubicBezTo>
                    <a:pt x="24560" y="5480"/>
                    <a:pt x="23922" y="4963"/>
                    <a:pt x="23192" y="4568"/>
                  </a:cubicBezTo>
                  <a:cubicBezTo>
                    <a:pt x="19150" y="2410"/>
                    <a:pt x="14894" y="556"/>
                    <a:pt x="10274" y="252"/>
                  </a:cubicBezTo>
                  <a:cubicBezTo>
                    <a:pt x="8959" y="95"/>
                    <a:pt x="7653" y="0"/>
                    <a:pt x="6356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7136004" y="2991696"/>
              <a:ext cx="575404" cy="160244"/>
            </a:xfrm>
            <a:custGeom>
              <a:avLst/>
              <a:gdLst/>
              <a:ahLst/>
              <a:cxnLst/>
              <a:rect l="l" t="t" r="r" b="b"/>
              <a:pathLst>
                <a:path w="25466" h="7092" extrusionOk="0">
                  <a:moveTo>
                    <a:pt x="7496" y="1"/>
                  </a:moveTo>
                  <a:cubicBezTo>
                    <a:pt x="5277" y="123"/>
                    <a:pt x="3027" y="1"/>
                    <a:pt x="869" y="609"/>
                  </a:cubicBezTo>
                  <a:cubicBezTo>
                    <a:pt x="596" y="730"/>
                    <a:pt x="170" y="670"/>
                    <a:pt x="49" y="1004"/>
                  </a:cubicBezTo>
                  <a:cubicBezTo>
                    <a:pt x="0" y="1174"/>
                    <a:pt x="184" y="1343"/>
                    <a:pt x="353" y="1343"/>
                  </a:cubicBezTo>
                  <a:cubicBezTo>
                    <a:pt x="395" y="1343"/>
                    <a:pt x="437" y="1333"/>
                    <a:pt x="474" y="1308"/>
                  </a:cubicBezTo>
                  <a:cubicBezTo>
                    <a:pt x="2416" y="819"/>
                    <a:pt x="4465" y="584"/>
                    <a:pt x="6546" y="584"/>
                  </a:cubicBezTo>
                  <a:cubicBezTo>
                    <a:pt x="13129" y="584"/>
                    <a:pt x="20032" y="2935"/>
                    <a:pt x="24882" y="7022"/>
                  </a:cubicBezTo>
                  <a:cubicBezTo>
                    <a:pt x="24943" y="7071"/>
                    <a:pt x="25005" y="7092"/>
                    <a:pt x="25063" y="7092"/>
                  </a:cubicBezTo>
                  <a:cubicBezTo>
                    <a:pt x="25295" y="7092"/>
                    <a:pt x="25466" y="6761"/>
                    <a:pt x="25247" y="6566"/>
                  </a:cubicBezTo>
                  <a:cubicBezTo>
                    <a:pt x="20323" y="2433"/>
                    <a:pt x="13879" y="335"/>
                    <a:pt x="7496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657713" y="2161849"/>
              <a:ext cx="547364" cy="168920"/>
            </a:xfrm>
            <a:custGeom>
              <a:avLst/>
              <a:gdLst/>
              <a:ahLst/>
              <a:cxnLst/>
              <a:rect l="l" t="t" r="r" b="b"/>
              <a:pathLst>
                <a:path w="24225" h="7476" extrusionOk="0">
                  <a:moveTo>
                    <a:pt x="6100" y="0"/>
                  </a:moveTo>
                  <a:cubicBezTo>
                    <a:pt x="4100" y="0"/>
                    <a:pt x="2125" y="287"/>
                    <a:pt x="244" y="922"/>
                  </a:cubicBezTo>
                  <a:cubicBezTo>
                    <a:pt x="92" y="983"/>
                    <a:pt x="1" y="1135"/>
                    <a:pt x="61" y="1287"/>
                  </a:cubicBezTo>
                  <a:cubicBezTo>
                    <a:pt x="126" y="1425"/>
                    <a:pt x="221" y="1474"/>
                    <a:pt x="333" y="1474"/>
                  </a:cubicBezTo>
                  <a:cubicBezTo>
                    <a:pt x="589" y="1474"/>
                    <a:pt x="932" y="1217"/>
                    <a:pt x="1186" y="1196"/>
                  </a:cubicBezTo>
                  <a:cubicBezTo>
                    <a:pt x="2783" y="774"/>
                    <a:pt x="4427" y="579"/>
                    <a:pt x="6081" y="579"/>
                  </a:cubicBezTo>
                  <a:cubicBezTo>
                    <a:pt x="12420" y="579"/>
                    <a:pt x="18917" y="3443"/>
                    <a:pt x="23618" y="7396"/>
                  </a:cubicBezTo>
                  <a:lnTo>
                    <a:pt x="23618" y="7366"/>
                  </a:lnTo>
                  <a:cubicBezTo>
                    <a:pt x="23680" y="7444"/>
                    <a:pt x="23754" y="7476"/>
                    <a:pt x="23826" y="7476"/>
                  </a:cubicBezTo>
                  <a:cubicBezTo>
                    <a:pt x="24035" y="7476"/>
                    <a:pt x="24224" y="7205"/>
                    <a:pt x="24044" y="7001"/>
                  </a:cubicBezTo>
                  <a:cubicBezTo>
                    <a:pt x="23861" y="6819"/>
                    <a:pt x="23679" y="6667"/>
                    <a:pt x="23496" y="6545"/>
                  </a:cubicBezTo>
                  <a:cubicBezTo>
                    <a:pt x="18824" y="2793"/>
                    <a:pt x="12339" y="0"/>
                    <a:pt x="6100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614444" y="2300198"/>
              <a:ext cx="502761" cy="177506"/>
            </a:xfrm>
            <a:custGeom>
              <a:avLst/>
              <a:gdLst/>
              <a:ahLst/>
              <a:cxnLst/>
              <a:rect l="l" t="t" r="r" b="b"/>
              <a:pathLst>
                <a:path w="22251" h="7856" extrusionOk="0">
                  <a:moveTo>
                    <a:pt x="4613" y="0"/>
                  </a:moveTo>
                  <a:cubicBezTo>
                    <a:pt x="3156" y="0"/>
                    <a:pt x="1694" y="163"/>
                    <a:pt x="244" y="513"/>
                  </a:cubicBezTo>
                  <a:cubicBezTo>
                    <a:pt x="92" y="544"/>
                    <a:pt x="1" y="696"/>
                    <a:pt x="31" y="848"/>
                  </a:cubicBezTo>
                  <a:cubicBezTo>
                    <a:pt x="87" y="1014"/>
                    <a:pt x="199" y="1067"/>
                    <a:pt x="336" y="1067"/>
                  </a:cubicBezTo>
                  <a:cubicBezTo>
                    <a:pt x="573" y="1067"/>
                    <a:pt x="883" y="908"/>
                    <a:pt x="1095" y="908"/>
                  </a:cubicBezTo>
                  <a:cubicBezTo>
                    <a:pt x="2279" y="674"/>
                    <a:pt x="3463" y="563"/>
                    <a:pt x="4641" y="563"/>
                  </a:cubicBezTo>
                  <a:cubicBezTo>
                    <a:pt x="10931" y="563"/>
                    <a:pt x="17023" y="3707"/>
                    <a:pt x="21734" y="7778"/>
                  </a:cubicBezTo>
                  <a:cubicBezTo>
                    <a:pt x="21787" y="7831"/>
                    <a:pt x="21852" y="7855"/>
                    <a:pt x="21918" y="7855"/>
                  </a:cubicBezTo>
                  <a:cubicBezTo>
                    <a:pt x="22003" y="7855"/>
                    <a:pt x="22091" y="7816"/>
                    <a:pt x="22159" y="7747"/>
                  </a:cubicBezTo>
                  <a:cubicBezTo>
                    <a:pt x="22250" y="7656"/>
                    <a:pt x="22220" y="7474"/>
                    <a:pt x="22129" y="7352"/>
                  </a:cubicBezTo>
                  <a:cubicBezTo>
                    <a:pt x="21582" y="6927"/>
                    <a:pt x="21034" y="6471"/>
                    <a:pt x="20487" y="6076"/>
                  </a:cubicBezTo>
                  <a:cubicBezTo>
                    <a:pt x="16025" y="2535"/>
                    <a:pt x="10363" y="0"/>
                    <a:pt x="4613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554703" y="2436514"/>
              <a:ext cx="516477" cy="174727"/>
            </a:xfrm>
            <a:custGeom>
              <a:avLst/>
              <a:gdLst/>
              <a:ahLst/>
              <a:cxnLst/>
              <a:rect l="l" t="t" r="r" b="b"/>
              <a:pathLst>
                <a:path w="22858" h="7733" extrusionOk="0">
                  <a:moveTo>
                    <a:pt x="4262" y="0"/>
                  </a:moveTo>
                  <a:cubicBezTo>
                    <a:pt x="2975" y="0"/>
                    <a:pt x="1683" y="111"/>
                    <a:pt x="395" y="347"/>
                  </a:cubicBezTo>
                  <a:cubicBezTo>
                    <a:pt x="152" y="377"/>
                    <a:pt x="0" y="620"/>
                    <a:pt x="152" y="833"/>
                  </a:cubicBezTo>
                  <a:cubicBezTo>
                    <a:pt x="236" y="908"/>
                    <a:pt x="343" y="934"/>
                    <a:pt x="462" y="934"/>
                  </a:cubicBezTo>
                  <a:cubicBezTo>
                    <a:pt x="729" y="934"/>
                    <a:pt x="1055" y="803"/>
                    <a:pt x="1307" y="803"/>
                  </a:cubicBezTo>
                  <a:cubicBezTo>
                    <a:pt x="2325" y="651"/>
                    <a:pt x="3344" y="579"/>
                    <a:pt x="4360" y="579"/>
                  </a:cubicBezTo>
                  <a:cubicBezTo>
                    <a:pt x="10896" y="579"/>
                    <a:pt x="17290" y="3564"/>
                    <a:pt x="22341" y="7642"/>
                  </a:cubicBezTo>
                  <a:cubicBezTo>
                    <a:pt x="22387" y="7702"/>
                    <a:pt x="22455" y="7733"/>
                    <a:pt x="22527" y="7733"/>
                  </a:cubicBezTo>
                  <a:cubicBezTo>
                    <a:pt x="22599" y="7733"/>
                    <a:pt x="22675" y="7702"/>
                    <a:pt x="22736" y="7642"/>
                  </a:cubicBezTo>
                  <a:cubicBezTo>
                    <a:pt x="22858" y="7550"/>
                    <a:pt x="22858" y="7338"/>
                    <a:pt x="22736" y="7246"/>
                  </a:cubicBezTo>
                  <a:cubicBezTo>
                    <a:pt x="22341" y="6882"/>
                    <a:pt x="21915" y="6578"/>
                    <a:pt x="21490" y="6243"/>
                  </a:cubicBezTo>
                  <a:cubicBezTo>
                    <a:pt x="16533" y="2570"/>
                    <a:pt x="10451" y="0"/>
                    <a:pt x="4262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6506214" y="2579314"/>
              <a:ext cx="494220" cy="152810"/>
            </a:xfrm>
            <a:custGeom>
              <a:avLst/>
              <a:gdLst/>
              <a:ahLst/>
              <a:cxnLst/>
              <a:rect l="l" t="t" r="r" b="b"/>
              <a:pathLst>
                <a:path w="21873" h="6763" extrusionOk="0">
                  <a:moveTo>
                    <a:pt x="4978" y="0"/>
                  </a:moveTo>
                  <a:cubicBezTo>
                    <a:pt x="3476" y="0"/>
                    <a:pt x="1969" y="177"/>
                    <a:pt x="474" y="562"/>
                  </a:cubicBezTo>
                  <a:cubicBezTo>
                    <a:pt x="0" y="588"/>
                    <a:pt x="28" y="1186"/>
                    <a:pt x="361" y="1186"/>
                  </a:cubicBezTo>
                  <a:cubicBezTo>
                    <a:pt x="412" y="1186"/>
                    <a:pt x="470" y="1172"/>
                    <a:pt x="535" y="1139"/>
                  </a:cubicBezTo>
                  <a:cubicBezTo>
                    <a:pt x="2009" y="757"/>
                    <a:pt x="3491" y="582"/>
                    <a:pt x="4967" y="582"/>
                  </a:cubicBezTo>
                  <a:cubicBezTo>
                    <a:pt x="10765" y="582"/>
                    <a:pt x="16455" y="3279"/>
                    <a:pt x="21083" y="6671"/>
                  </a:cubicBezTo>
                  <a:cubicBezTo>
                    <a:pt x="21143" y="6732"/>
                    <a:pt x="21219" y="6762"/>
                    <a:pt x="21295" y="6762"/>
                  </a:cubicBezTo>
                  <a:cubicBezTo>
                    <a:pt x="21371" y="6762"/>
                    <a:pt x="21447" y="6732"/>
                    <a:pt x="21508" y="6671"/>
                  </a:cubicBezTo>
                  <a:cubicBezTo>
                    <a:pt x="21873" y="6185"/>
                    <a:pt x="20688" y="5790"/>
                    <a:pt x="20384" y="5486"/>
                  </a:cubicBezTo>
                  <a:cubicBezTo>
                    <a:pt x="15896" y="2359"/>
                    <a:pt x="10471" y="0"/>
                    <a:pt x="4978" y="0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6406344" y="2739129"/>
              <a:ext cx="534304" cy="157080"/>
            </a:xfrm>
            <a:custGeom>
              <a:avLst/>
              <a:gdLst/>
              <a:ahLst/>
              <a:cxnLst/>
              <a:rect l="l" t="t" r="r" b="b"/>
              <a:pathLst>
                <a:path w="23647" h="6952" extrusionOk="0">
                  <a:moveTo>
                    <a:pt x="5780" y="1"/>
                  </a:moveTo>
                  <a:cubicBezTo>
                    <a:pt x="4112" y="1"/>
                    <a:pt x="2447" y="212"/>
                    <a:pt x="821" y="723"/>
                  </a:cubicBezTo>
                  <a:cubicBezTo>
                    <a:pt x="517" y="784"/>
                    <a:pt x="1" y="905"/>
                    <a:pt x="244" y="1300"/>
                  </a:cubicBezTo>
                  <a:cubicBezTo>
                    <a:pt x="316" y="1372"/>
                    <a:pt x="406" y="1400"/>
                    <a:pt x="508" y="1400"/>
                  </a:cubicBezTo>
                  <a:cubicBezTo>
                    <a:pt x="838" y="1400"/>
                    <a:pt x="1287" y="1111"/>
                    <a:pt x="1612" y="1088"/>
                  </a:cubicBezTo>
                  <a:cubicBezTo>
                    <a:pt x="2974" y="726"/>
                    <a:pt x="4355" y="575"/>
                    <a:pt x="5738" y="575"/>
                  </a:cubicBezTo>
                  <a:cubicBezTo>
                    <a:pt x="7379" y="575"/>
                    <a:pt x="9023" y="788"/>
                    <a:pt x="10639" y="1118"/>
                  </a:cubicBezTo>
                  <a:cubicBezTo>
                    <a:pt x="15229" y="1756"/>
                    <a:pt x="19636" y="3671"/>
                    <a:pt x="23041" y="6863"/>
                  </a:cubicBezTo>
                  <a:cubicBezTo>
                    <a:pt x="23103" y="6925"/>
                    <a:pt x="23172" y="6951"/>
                    <a:pt x="23238" y="6951"/>
                  </a:cubicBezTo>
                  <a:cubicBezTo>
                    <a:pt x="23460" y="6951"/>
                    <a:pt x="23647" y="6655"/>
                    <a:pt x="23436" y="6468"/>
                  </a:cubicBezTo>
                  <a:cubicBezTo>
                    <a:pt x="23345" y="6376"/>
                    <a:pt x="23284" y="6285"/>
                    <a:pt x="23162" y="6224"/>
                  </a:cubicBezTo>
                  <a:cubicBezTo>
                    <a:pt x="19697" y="3033"/>
                    <a:pt x="15229" y="1179"/>
                    <a:pt x="10578" y="510"/>
                  </a:cubicBezTo>
                  <a:cubicBezTo>
                    <a:pt x="8997" y="197"/>
                    <a:pt x="7387" y="1"/>
                    <a:pt x="5780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6240835" y="2436785"/>
              <a:ext cx="1902431" cy="973415"/>
            </a:xfrm>
            <a:custGeom>
              <a:avLst/>
              <a:gdLst/>
              <a:ahLst/>
              <a:cxnLst/>
              <a:rect l="l" t="t" r="r" b="b"/>
              <a:pathLst>
                <a:path w="84197" h="43081" extrusionOk="0">
                  <a:moveTo>
                    <a:pt x="83102" y="0"/>
                  </a:moveTo>
                  <a:cubicBezTo>
                    <a:pt x="79941" y="8025"/>
                    <a:pt x="76233" y="15806"/>
                    <a:pt x="72616" y="23587"/>
                  </a:cubicBezTo>
                  <a:cubicBezTo>
                    <a:pt x="70762" y="28177"/>
                    <a:pt x="69029" y="32828"/>
                    <a:pt x="67053" y="37356"/>
                  </a:cubicBezTo>
                  <a:cubicBezTo>
                    <a:pt x="66749" y="38116"/>
                    <a:pt x="66415" y="38846"/>
                    <a:pt x="66111" y="39575"/>
                  </a:cubicBezTo>
                  <a:cubicBezTo>
                    <a:pt x="66111" y="39575"/>
                    <a:pt x="66111" y="39575"/>
                    <a:pt x="66111" y="39606"/>
                  </a:cubicBezTo>
                  <a:cubicBezTo>
                    <a:pt x="66020" y="39758"/>
                    <a:pt x="65989" y="39910"/>
                    <a:pt x="65929" y="40062"/>
                  </a:cubicBezTo>
                  <a:lnTo>
                    <a:pt x="65898" y="40062"/>
                  </a:lnTo>
                  <a:cubicBezTo>
                    <a:pt x="65807" y="40001"/>
                    <a:pt x="65746" y="39940"/>
                    <a:pt x="65655" y="39910"/>
                  </a:cubicBezTo>
                  <a:cubicBezTo>
                    <a:pt x="65564" y="39849"/>
                    <a:pt x="65503" y="39788"/>
                    <a:pt x="65412" y="39758"/>
                  </a:cubicBezTo>
                  <a:lnTo>
                    <a:pt x="65412" y="39727"/>
                  </a:lnTo>
                  <a:cubicBezTo>
                    <a:pt x="65381" y="39697"/>
                    <a:pt x="65351" y="39697"/>
                    <a:pt x="65290" y="39667"/>
                  </a:cubicBezTo>
                  <a:cubicBezTo>
                    <a:pt x="65229" y="39788"/>
                    <a:pt x="65138" y="39910"/>
                    <a:pt x="65108" y="40001"/>
                  </a:cubicBezTo>
                  <a:cubicBezTo>
                    <a:pt x="64907" y="40260"/>
                    <a:pt x="64569" y="40981"/>
                    <a:pt x="64199" y="40981"/>
                  </a:cubicBezTo>
                  <a:cubicBezTo>
                    <a:pt x="64178" y="40981"/>
                    <a:pt x="64157" y="40978"/>
                    <a:pt x="64135" y="40974"/>
                  </a:cubicBezTo>
                  <a:cubicBezTo>
                    <a:pt x="64105" y="41004"/>
                    <a:pt x="64074" y="41004"/>
                    <a:pt x="64014" y="41004"/>
                  </a:cubicBezTo>
                  <a:lnTo>
                    <a:pt x="63983" y="41004"/>
                  </a:lnTo>
                  <a:cubicBezTo>
                    <a:pt x="63953" y="41004"/>
                    <a:pt x="63922" y="41004"/>
                    <a:pt x="63892" y="40974"/>
                  </a:cubicBezTo>
                  <a:lnTo>
                    <a:pt x="63831" y="40974"/>
                  </a:lnTo>
                  <a:cubicBezTo>
                    <a:pt x="61582" y="40426"/>
                    <a:pt x="59363" y="39879"/>
                    <a:pt x="57144" y="39332"/>
                  </a:cubicBezTo>
                  <a:cubicBezTo>
                    <a:pt x="54773" y="38755"/>
                    <a:pt x="52372" y="38177"/>
                    <a:pt x="49971" y="37600"/>
                  </a:cubicBezTo>
                  <a:cubicBezTo>
                    <a:pt x="47570" y="36992"/>
                    <a:pt x="45138" y="36414"/>
                    <a:pt x="42737" y="35806"/>
                  </a:cubicBezTo>
                  <a:cubicBezTo>
                    <a:pt x="40396" y="35259"/>
                    <a:pt x="38056" y="34682"/>
                    <a:pt x="35685" y="34104"/>
                  </a:cubicBezTo>
                  <a:cubicBezTo>
                    <a:pt x="35411" y="34013"/>
                    <a:pt x="35107" y="33952"/>
                    <a:pt x="34834" y="33891"/>
                  </a:cubicBezTo>
                  <a:cubicBezTo>
                    <a:pt x="34651" y="34378"/>
                    <a:pt x="34287" y="34773"/>
                    <a:pt x="33922" y="35138"/>
                  </a:cubicBezTo>
                  <a:cubicBezTo>
                    <a:pt x="33405" y="35594"/>
                    <a:pt x="32676" y="35746"/>
                    <a:pt x="32037" y="35746"/>
                  </a:cubicBezTo>
                  <a:cubicBezTo>
                    <a:pt x="30943" y="35624"/>
                    <a:pt x="29970" y="34894"/>
                    <a:pt x="29393" y="33983"/>
                  </a:cubicBezTo>
                  <a:cubicBezTo>
                    <a:pt x="29271" y="33739"/>
                    <a:pt x="28937" y="33010"/>
                    <a:pt x="29028" y="32645"/>
                  </a:cubicBezTo>
                  <a:lnTo>
                    <a:pt x="24135" y="31521"/>
                  </a:lnTo>
                  <a:cubicBezTo>
                    <a:pt x="21733" y="30973"/>
                    <a:pt x="19302" y="30426"/>
                    <a:pt x="16900" y="29910"/>
                  </a:cubicBezTo>
                  <a:cubicBezTo>
                    <a:pt x="14469" y="29332"/>
                    <a:pt x="12037" y="28785"/>
                    <a:pt x="9605" y="28238"/>
                  </a:cubicBezTo>
                  <a:cubicBezTo>
                    <a:pt x="7204" y="27691"/>
                    <a:pt x="4772" y="27144"/>
                    <a:pt x="2341" y="26596"/>
                  </a:cubicBezTo>
                  <a:lnTo>
                    <a:pt x="1733" y="26475"/>
                  </a:lnTo>
                  <a:cubicBezTo>
                    <a:pt x="1672" y="26444"/>
                    <a:pt x="1611" y="26414"/>
                    <a:pt x="1550" y="26353"/>
                  </a:cubicBezTo>
                  <a:cubicBezTo>
                    <a:pt x="1490" y="26323"/>
                    <a:pt x="1429" y="26232"/>
                    <a:pt x="1429" y="26110"/>
                  </a:cubicBezTo>
                  <a:cubicBezTo>
                    <a:pt x="1399" y="25897"/>
                    <a:pt x="1399" y="25685"/>
                    <a:pt x="1368" y="25441"/>
                  </a:cubicBezTo>
                  <a:cubicBezTo>
                    <a:pt x="1216" y="25624"/>
                    <a:pt x="1034" y="25806"/>
                    <a:pt x="943" y="25958"/>
                  </a:cubicBezTo>
                  <a:cubicBezTo>
                    <a:pt x="608" y="26444"/>
                    <a:pt x="274" y="26931"/>
                    <a:pt x="31" y="27417"/>
                  </a:cubicBezTo>
                  <a:cubicBezTo>
                    <a:pt x="0" y="27630"/>
                    <a:pt x="61" y="27843"/>
                    <a:pt x="183" y="27995"/>
                  </a:cubicBezTo>
                  <a:cubicBezTo>
                    <a:pt x="274" y="28086"/>
                    <a:pt x="487" y="28207"/>
                    <a:pt x="608" y="28238"/>
                  </a:cubicBezTo>
                  <a:cubicBezTo>
                    <a:pt x="2554" y="28694"/>
                    <a:pt x="4499" y="29119"/>
                    <a:pt x="6444" y="29606"/>
                  </a:cubicBezTo>
                  <a:cubicBezTo>
                    <a:pt x="12067" y="31034"/>
                    <a:pt x="17812" y="31916"/>
                    <a:pt x="23466" y="33223"/>
                  </a:cubicBezTo>
                  <a:cubicBezTo>
                    <a:pt x="24955" y="33527"/>
                    <a:pt x="26445" y="33648"/>
                    <a:pt x="27904" y="33952"/>
                  </a:cubicBezTo>
                  <a:cubicBezTo>
                    <a:pt x="28056" y="33983"/>
                    <a:pt x="28116" y="34043"/>
                    <a:pt x="28147" y="34165"/>
                  </a:cubicBezTo>
                  <a:cubicBezTo>
                    <a:pt x="28177" y="34165"/>
                    <a:pt x="28208" y="34195"/>
                    <a:pt x="28208" y="34226"/>
                  </a:cubicBezTo>
                  <a:cubicBezTo>
                    <a:pt x="28663" y="35107"/>
                    <a:pt x="29119" y="35958"/>
                    <a:pt x="30001" y="36445"/>
                  </a:cubicBezTo>
                  <a:cubicBezTo>
                    <a:pt x="30704" y="36775"/>
                    <a:pt x="31515" y="36983"/>
                    <a:pt x="32303" y="36983"/>
                  </a:cubicBezTo>
                  <a:cubicBezTo>
                    <a:pt x="33186" y="36983"/>
                    <a:pt x="34040" y="36722"/>
                    <a:pt x="34682" y="36080"/>
                  </a:cubicBezTo>
                  <a:lnTo>
                    <a:pt x="34712" y="36049"/>
                  </a:lnTo>
                  <a:cubicBezTo>
                    <a:pt x="34743" y="35989"/>
                    <a:pt x="34773" y="35928"/>
                    <a:pt x="34834" y="35897"/>
                  </a:cubicBezTo>
                  <a:cubicBezTo>
                    <a:pt x="34855" y="35812"/>
                    <a:pt x="34938" y="35726"/>
                    <a:pt x="35048" y="35726"/>
                  </a:cubicBezTo>
                  <a:cubicBezTo>
                    <a:pt x="35094" y="35726"/>
                    <a:pt x="35145" y="35740"/>
                    <a:pt x="35199" y="35776"/>
                  </a:cubicBezTo>
                  <a:cubicBezTo>
                    <a:pt x="45381" y="37782"/>
                    <a:pt x="55351" y="40670"/>
                    <a:pt x="65442" y="43040"/>
                  </a:cubicBezTo>
                  <a:cubicBezTo>
                    <a:pt x="65503" y="43071"/>
                    <a:pt x="65571" y="43081"/>
                    <a:pt x="65640" y="43081"/>
                  </a:cubicBezTo>
                  <a:cubicBezTo>
                    <a:pt x="65780" y="43081"/>
                    <a:pt x="65929" y="43040"/>
                    <a:pt x="66050" y="43040"/>
                  </a:cubicBezTo>
                  <a:cubicBezTo>
                    <a:pt x="66081" y="43010"/>
                    <a:pt x="66141" y="42980"/>
                    <a:pt x="66172" y="42949"/>
                  </a:cubicBezTo>
                  <a:cubicBezTo>
                    <a:pt x="67053" y="41946"/>
                    <a:pt x="67388" y="40639"/>
                    <a:pt x="67965" y="39454"/>
                  </a:cubicBezTo>
                  <a:cubicBezTo>
                    <a:pt x="69637" y="35016"/>
                    <a:pt x="71461" y="30669"/>
                    <a:pt x="73497" y="26414"/>
                  </a:cubicBezTo>
                  <a:cubicBezTo>
                    <a:pt x="75138" y="23253"/>
                    <a:pt x="76294" y="19909"/>
                    <a:pt x="77844" y="16718"/>
                  </a:cubicBezTo>
                  <a:cubicBezTo>
                    <a:pt x="79272" y="13374"/>
                    <a:pt x="80488" y="9970"/>
                    <a:pt x="81978" y="6657"/>
                  </a:cubicBezTo>
                  <a:cubicBezTo>
                    <a:pt x="82707" y="4985"/>
                    <a:pt x="83467" y="3313"/>
                    <a:pt x="84044" y="1581"/>
                  </a:cubicBezTo>
                  <a:cubicBezTo>
                    <a:pt x="84196" y="1064"/>
                    <a:pt x="83862" y="578"/>
                    <a:pt x="83528" y="274"/>
                  </a:cubicBezTo>
                  <a:cubicBezTo>
                    <a:pt x="83437" y="152"/>
                    <a:pt x="83254" y="92"/>
                    <a:pt x="83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6195510" y="2046072"/>
              <a:ext cx="1961495" cy="1377730"/>
            </a:xfrm>
            <a:custGeom>
              <a:avLst/>
              <a:gdLst/>
              <a:ahLst/>
              <a:cxnLst/>
              <a:rect l="l" t="t" r="r" b="b"/>
              <a:pathLst>
                <a:path w="86811" h="60975" extrusionOk="0">
                  <a:moveTo>
                    <a:pt x="27825" y="561"/>
                  </a:moveTo>
                  <a:cubicBezTo>
                    <a:pt x="30408" y="561"/>
                    <a:pt x="32994" y="944"/>
                    <a:pt x="35472" y="1669"/>
                  </a:cubicBezTo>
                  <a:cubicBezTo>
                    <a:pt x="41156" y="3219"/>
                    <a:pt x="46354" y="6350"/>
                    <a:pt x="50062" y="10970"/>
                  </a:cubicBezTo>
                  <a:cubicBezTo>
                    <a:pt x="50092" y="11000"/>
                    <a:pt x="50153" y="11031"/>
                    <a:pt x="50214" y="11061"/>
                  </a:cubicBezTo>
                  <a:cubicBezTo>
                    <a:pt x="50184" y="11122"/>
                    <a:pt x="50153" y="11213"/>
                    <a:pt x="50092" y="11304"/>
                  </a:cubicBezTo>
                  <a:lnTo>
                    <a:pt x="49880" y="11821"/>
                  </a:lnTo>
                  <a:cubicBezTo>
                    <a:pt x="49849" y="11882"/>
                    <a:pt x="49819" y="11943"/>
                    <a:pt x="49788" y="12034"/>
                  </a:cubicBezTo>
                  <a:cubicBezTo>
                    <a:pt x="49758" y="12125"/>
                    <a:pt x="49697" y="12186"/>
                    <a:pt x="49667" y="12277"/>
                  </a:cubicBezTo>
                  <a:cubicBezTo>
                    <a:pt x="49667" y="12307"/>
                    <a:pt x="49636" y="12338"/>
                    <a:pt x="49606" y="12368"/>
                  </a:cubicBezTo>
                  <a:cubicBezTo>
                    <a:pt x="49120" y="13432"/>
                    <a:pt x="48633" y="14496"/>
                    <a:pt x="48147" y="15590"/>
                  </a:cubicBezTo>
                  <a:cubicBezTo>
                    <a:pt x="47114" y="17870"/>
                    <a:pt x="46080" y="20149"/>
                    <a:pt x="45047" y="22429"/>
                  </a:cubicBezTo>
                  <a:cubicBezTo>
                    <a:pt x="44013" y="24739"/>
                    <a:pt x="42980" y="27019"/>
                    <a:pt x="41946" y="29299"/>
                  </a:cubicBezTo>
                  <a:cubicBezTo>
                    <a:pt x="40913" y="31548"/>
                    <a:pt x="39910" y="33767"/>
                    <a:pt x="38876" y="36016"/>
                  </a:cubicBezTo>
                  <a:cubicBezTo>
                    <a:pt x="37873" y="38265"/>
                    <a:pt x="36840" y="40545"/>
                    <a:pt x="35837" y="42794"/>
                  </a:cubicBezTo>
                  <a:cubicBezTo>
                    <a:pt x="34834" y="44952"/>
                    <a:pt x="33861" y="47110"/>
                    <a:pt x="32888" y="49268"/>
                  </a:cubicBezTo>
                  <a:cubicBezTo>
                    <a:pt x="32645" y="48843"/>
                    <a:pt x="32220" y="48357"/>
                    <a:pt x="32128" y="48113"/>
                  </a:cubicBezTo>
                  <a:cubicBezTo>
                    <a:pt x="27375" y="41231"/>
                    <a:pt x="18472" y="37771"/>
                    <a:pt x="9918" y="37771"/>
                  </a:cubicBezTo>
                  <a:cubicBezTo>
                    <a:pt x="6875" y="37771"/>
                    <a:pt x="3876" y="38209"/>
                    <a:pt x="1125" y="39086"/>
                  </a:cubicBezTo>
                  <a:cubicBezTo>
                    <a:pt x="1307" y="38721"/>
                    <a:pt x="1490" y="38356"/>
                    <a:pt x="1672" y="38022"/>
                  </a:cubicBezTo>
                  <a:cubicBezTo>
                    <a:pt x="2827" y="35469"/>
                    <a:pt x="4195" y="33068"/>
                    <a:pt x="5502" y="30636"/>
                  </a:cubicBezTo>
                  <a:cubicBezTo>
                    <a:pt x="10669" y="21578"/>
                    <a:pt x="14469" y="11791"/>
                    <a:pt x="19301" y="2550"/>
                  </a:cubicBezTo>
                  <a:cubicBezTo>
                    <a:pt x="21308" y="1699"/>
                    <a:pt x="23314" y="909"/>
                    <a:pt x="25502" y="666"/>
                  </a:cubicBezTo>
                  <a:cubicBezTo>
                    <a:pt x="26274" y="596"/>
                    <a:pt x="27050" y="561"/>
                    <a:pt x="27825" y="561"/>
                  </a:cubicBezTo>
                  <a:close/>
                  <a:moveTo>
                    <a:pt x="9939" y="38360"/>
                  </a:moveTo>
                  <a:cubicBezTo>
                    <a:pt x="17267" y="38360"/>
                    <a:pt x="24854" y="40902"/>
                    <a:pt x="29758" y="46107"/>
                  </a:cubicBezTo>
                  <a:cubicBezTo>
                    <a:pt x="29788" y="46138"/>
                    <a:pt x="29818" y="46168"/>
                    <a:pt x="29849" y="46199"/>
                  </a:cubicBezTo>
                  <a:cubicBezTo>
                    <a:pt x="29910" y="46259"/>
                    <a:pt x="29970" y="46320"/>
                    <a:pt x="30031" y="46381"/>
                  </a:cubicBezTo>
                  <a:cubicBezTo>
                    <a:pt x="30122" y="46472"/>
                    <a:pt x="30214" y="46594"/>
                    <a:pt x="30305" y="46685"/>
                  </a:cubicBezTo>
                  <a:cubicBezTo>
                    <a:pt x="30366" y="46746"/>
                    <a:pt x="30396" y="46806"/>
                    <a:pt x="30457" y="46867"/>
                  </a:cubicBezTo>
                  <a:cubicBezTo>
                    <a:pt x="30457" y="46867"/>
                    <a:pt x="30457" y="46867"/>
                    <a:pt x="30457" y="46898"/>
                  </a:cubicBezTo>
                  <a:cubicBezTo>
                    <a:pt x="30457" y="46898"/>
                    <a:pt x="30487" y="46898"/>
                    <a:pt x="30487" y="46928"/>
                  </a:cubicBezTo>
                  <a:cubicBezTo>
                    <a:pt x="30517" y="46958"/>
                    <a:pt x="30548" y="46989"/>
                    <a:pt x="30578" y="47050"/>
                  </a:cubicBezTo>
                  <a:cubicBezTo>
                    <a:pt x="29484" y="46320"/>
                    <a:pt x="28207" y="45864"/>
                    <a:pt x="26931" y="45530"/>
                  </a:cubicBezTo>
                  <a:lnTo>
                    <a:pt x="26900" y="45530"/>
                  </a:lnTo>
                  <a:cubicBezTo>
                    <a:pt x="26840" y="45499"/>
                    <a:pt x="26779" y="45469"/>
                    <a:pt x="26718" y="45469"/>
                  </a:cubicBezTo>
                  <a:cubicBezTo>
                    <a:pt x="26688" y="45469"/>
                    <a:pt x="26657" y="45439"/>
                    <a:pt x="26627" y="45439"/>
                  </a:cubicBezTo>
                  <a:cubicBezTo>
                    <a:pt x="26110" y="45317"/>
                    <a:pt x="25563" y="45195"/>
                    <a:pt x="25077" y="45074"/>
                  </a:cubicBezTo>
                  <a:cubicBezTo>
                    <a:pt x="24742" y="45013"/>
                    <a:pt x="24408" y="44922"/>
                    <a:pt x="24074" y="44861"/>
                  </a:cubicBezTo>
                  <a:cubicBezTo>
                    <a:pt x="23952" y="44831"/>
                    <a:pt x="23800" y="44831"/>
                    <a:pt x="23678" y="44800"/>
                  </a:cubicBezTo>
                  <a:cubicBezTo>
                    <a:pt x="23466" y="44770"/>
                    <a:pt x="23223" y="44740"/>
                    <a:pt x="22979" y="44679"/>
                  </a:cubicBezTo>
                  <a:cubicBezTo>
                    <a:pt x="22523" y="44588"/>
                    <a:pt x="22067" y="44496"/>
                    <a:pt x="21612" y="44405"/>
                  </a:cubicBezTo>
                  <a:cubicBezTo>
                    <a:pt x="21399" y="44375"/>
                    <a:pt x="21186" y="44314"/>
                    <a:pt x="20973" y="44284"/>
                  </a:cubicBezTo>
                  <a:cubicBezTo>
                    <a:pt x="20760" y="44223"/>
                    <a:pt x="20548" y="44192"/>
                    <a:pt x="20335" y="44162"/>
                  </a:cubicBezTo>
                  <a:lnTo>
                    <a:pt x="20274" y="44162"/>
                  </a:lnTo>
                  <a:cubicBezTo>
                    <a:pt x="19666" y="44040"/>
                    <a:pt x="19028" y="43949"/>
                    <a:pt x="18420" y="43828"/>
                  </a:cubicBezTo>
                  <a:cubicBezTo>
                    <a:pt x="18268" y="43797"/>
                    <a:pt x="18086" y="43736"/>
                    <a:pt x="17934" y="43736"/>
                  </a:cubicBezTo>
                  <a:cubicBezTo>
                    <a:pt x="18025" y="43767"/>
                    <a:pt x="18146" y="43828"/>
                    <a:pt x="18238" y="43858"/>
                  </a:cubicBezTo>
                  <a:cubicBezTo>
                    <a:pt x="18572" y="43980"/>
                    <a:pt x="18906" y="44101"/>
                    <a:pt x="19241" y="44192"/>
                  </a:cubicBezTo>
                  <a:cubicBezTo>
                    <a:pt x="19423" y="44253"/>
                    <a:pt x="19605" y="44314"/>
                    <a:pt x="19757" y="44375"/>
                  </a:cubicBezTo>
                  <a:cubicBezTo>
                    <a:pt x="19940" y="44436"/>
                    <a:pt x="20122" y="44496"/>
                    <a:pt x="20305" y="44557"/>
                  </a:cubicBezTo>
                  <a:cubicBezTo>
                    <a:pt x="20426" y="44588"/>
                    <a:pt x="20548" y="44618"/>
                    <a:pt x="20669" y="44648"/>
                  </a:cubicBezTo>
                  <a:cubicBezTo>
                    <a:pt x="20669" y="44648"/>
                    <a:pt x="20700" y="44648"/>
                    <a:pt x="20730" y="44679"/>
                  </a:cubicBezTo>
                  <a:cubicBezTo>
                    <a:pt x="21794" y="44922"/>
                    <a:pt x="22858" y="45165"/>
                    <a:pt x="23922" y="45408"/>
                  </a:cubicBezTo>
                  <a:cubicBezTo>
                    <a:pt x="24803" y="45621"/>
                    <a:pt x="25685" y="45834"/>
                    <a:pt x="26536" y="46016"/>
                  </a:cubicBezTo>
                  <a:lnTo>
                    <a:pt x="26596" y="46047"/>
                  </a:lnTo>
                  <a:cubicBezTo>
                    <a:pt x="27569" y="46290"/>
                    <a:pt x="28572" y="46624"/>
                    <a:pt x="29484" y="47050"/>
                  </a:cubicBezTo>
                  <a:cubicBezTo>
                    <a:pt x="30609" y="47657"/>
                    <a:pt x="31642" y="48569"/>
                    <a:pt x="32341" y="49664"/>
                  </a:cubicBezTo>
                  <a:lnTo>
                    <a:pt x="25685" y="48144"/>
                  </a:lnTo>
                  <a:cubicBezTo>
                    <a:pt x="23283" y="47597"/>
                    <a:pt x="20882" y="47050"/>
                    <a:pt x="18481" y="46533"/>
                  </a:cubicBezTo>
                  <a:cubicBezTo>
                    <a:pt x="16049" y="45955"/>
                    <a:pt x="13617" y="45408"/>
                    <a:pt x="11186" y="44861"/>
                  </a:cubicBezTo>
                  <a:cubicBezTo>
                    <a:pt x="8785" y="44344"/>
                    <a:pt x="6383" y="43797"/>
                    <a:pt x="4012" y="43250"/>
                  </a:cubicBezTo>
                  <a:lnTo>
                    <a:pt x="3952" y="42794"/>
                  </a:lnTo>
                  <a:cubicBezTo>
                    <a:pt x="3921" y="42126"/>
                    <a:pt x="3860" y="41426"/>
                    <a:pt x="3830" y="40758"/>
                  </a:cubicBezTo>
                  <a:lnTo>
                    <a:pt x="3830" y="40758"/>
                  </a:lnTo>
                  <a:cubicBezTo>
                    <a:pt x="4164" y="40818"/>
                    <a:pt x="4468" y="40879"/>
                    <a:pt x="4803" y="40970"/>
                  </a:cubicBezTo>
                  <a:cubicBezTo>
                    <a:pt x="5319" y="41092"/>
                    <a:pt x="5867" y="41214"/>
                    <a:pt x="6383" y="41335"/>
                  </a:cubicBezTo>
                  <a:cubicBezTo>
                    <a:pt x="7234" y="41548"/>
                    <a:pt x="8116" y="41730"/>
                    <a:pt x="8967" y="41943"/>
                  </a:cubicBezTo>
                  <a:cubicBezTo>
                    <a:pt x="8977" y="41933"/>
                    <a:pt x="8991" y="41930"/>
                    <a:pt x="9006" y="41930"/>
                  </a:cubicBezTo>
                  <a:cubicBezTo>
                    <a:pt x="9038" y="41930"/>
                    <a:pt x="9078" y="41943"/>
                    <a:pt x="9119" y="41943"/>
                  </a:cubicBezTo>
                  <a:lnTo>
                    <a:pt x="9149" y="41943"/>
                  </a:lnTo>
                  <a:cubicBezTo>
                    <a:pt x="9240" y="41974"/>
                    <a:pt x="9332" y="42004"/>
                    <a:pt x="9423" y="42034"/>
                  </a:cubicBezTo>
                  <a:cubicBezTo>
                    <a:pt x="9514" y="42065"/>
                    <a:pt x="9605" y="42065"/>
                    <a:pt x="9727" y="42095"/>
                  </a:cubicBezTo>
                  <a:cubicBezTo>
                    <a:pt x="9909" y="42126"/>
                    <a:pt x="10092" y="42186"/>
                    <a:pt x="10304" y="42217"/>
                  </a:cubicBezTo>
                  <a:cubicBezTo>
                    <a:pt x="10487" y="42247"/>
                    <a:pt x="10669" y="42308"/>
                    <a:pt x="10851" y="42338"/>
                  </a:cubicBezTo>
                  <a:cubicBezTo>
                    <a:pt x="11003" y="42369"/>
                    <a:pt x="11186" y="42399"/>
                    <a:pt x="11338" y="42429"/>
                  </a:cubicBezTo>
                  <a:cubicBezTo>
                    <a:pt x="11703" y="42490"/>
                    <a:pt x="12067" y="42581"/>
                    <a:pt x="12432" y="42642"/>
                  </a:cubicBezTo>
                  <a:cubicBezTo>
                    <a:pt x="12706" y="42703"/>
                    <a:pt x="12979" y="42764"/>
                    <a:pt x="13253" y="42794"/>
                  </a:cubicBezTo>
                  <a:cubicBezTo>
                    <a:pt x="13405" y="42825"/>
                    <a:pt x="13587" y="42825"/>
                    <a:pt x="13739" y="42855"/>
                  </a:cubicBezTo>
                  <a:cubicBezTo>
                    <a:pt x="13891" y="42885"/>
                    <a:pt x="14043" y="42916"/>
                    <a:pt x="14225" y="42946"/>
                  </a:cubicBezTo>
                  <a:cubicBezTo>
                    <a:pt x="14347" y="42946"/>
                    <a:pt x="14469" y="42977"/>
                    <a:pt x="14590" y="42977"/>
                  </a:cubicBezTo>
                  <a:cubicBezTo>
                    <a:pt x="14408" y="42916"/>
                    <a:pt x="14256" y="42855"/>
                    <a:pt x="14073" y="42794"/>
                  </a:cubicBezTo>
                  <a:lnTo>
                    <a:pt x="14073" y="42764"/>
                  </a:lnTo>
                  <a:lnTo>
                    <a:pt x="14043" y="42764"/>
                  </a:lnTo>
                  <a:lnTo>
                    <a:pt x="14013" y="42733"/>
                  </a:lnTo>
                  <a:lnTo>
                    <a:pt x="13952" y="42733"/>
                  </a:lnTo>
                  <a:cubicBezTo>
                    <a:pt x="13952" y="42703"/>
                    <a:pt x="13921" y="42703"/>
                    <a:pt x="13891" y="42703"/>
                  </a:cubicBezTo>
                  <a:lnTo>
                    <a:pt x="13921" y="42703"/>
                  </a:lnTo>
                  <a:cubicBezTo>
                    <a:pt x="13921" y="42703"/>
                    <a:pt x="13861" y="42703"/>
                    <a:pt x="13861" y="42673"/>
                  </a:cubicBezTo>
                  <a:lnTo>
                    <a:pt x="13800" y="42673"/>
                  </a:lnTo>
                  <a:cubicBezTo>
                    <a:pt x="13800" y="42642"/>
                    <a:pt x="13769" y="42642"/>
                    <a:pt x="13739" y="42642"/>
                  </a:cubicBezTo>
                  <a:cubicBezTo>
                    <a:pt x="13465" y="42551"/>
                    <a:pt x="13192" y="42460"/>
                    <a:pt x="12918" y="42369"/>
                  </a:cubicBezTo>
                  <a:cubicBezTo>
                    <a:pt x="12888" y="42369"/>
                    <a:pt x="12888" y="42338"/>
                    <a:pt x="12858" y="42338"/>
                  </a:cubicBezTo>
                  <a:cubicBezTo>
                    <a:pt x="12706" y="42308"/>
                    <a:pt x="12584" y="42277"/>
                    <a:pt x="12432" y="42217"/>
                  </a:cubicBezTo>
                  <a:cubicBezTo>
                    <a:pt x="12280" y="42156"/>
                    <a:pt x="12098" y="42095"/>
                    <a:pt x="11946" y="42034"/>
                  </a:cubicBezTo>
                  <a:cubicBezTo>
                    <a:pt x="11885" y="42034"/>
                    <a:pt x="11824" y="42004"/>
                    <a:pt x="11763" y="41974"/>
                  </a:cubicBezTo>
                  <a:cubicBezTo>
                    <a:pt x="11368" y="41882"/>
                    <a:pt x="10973" y="41791"/>
                    <a:pt x="10578" y="41730"/>
                  </a:cubicBezTo>
                  <a:cubicBezTo>
                    <a:pt x="9423" y="41426"/>
                    <a:pt x="8237" y="41183"/>
                    <a:pt x="7052" y="40879"/>
                  </a:cubicBezTo>
                  <a:cubicBezTo>
                    <a:pt x="6444" y="40758"/>
                    <a:pt x="5867" y="40606"/>
                    <a:pt x="5259" y="40484"/>
                  </a:cubicBezTo>
                  <a:cubicBezTo>
                    <a:pt x="4864" y="40393"/>
                    <a:pt x="4468" y="40302"/>
                    <a:pt x="4073" y="40211"/>
                  </a:cubicBezTo>
                  <a:cubicBezTo>
                    <a:pt x="4499" y="39724"/>
                    <a:pt x="4924" y="39238"/>
                    <a:pt x="5350" y="38782"/>
                  </a:cubicBezTo>
                  <a:cubicBezTo>
                    <a:pt x="5380" y="38752"/>
                    <a:pt x="5380" y="38721"/>
                    <a:pt x="5411" y="38691"/>
                  </a:cubicBezTo>
                  <a:cubicBezTo>
                    <a:pt x="6891" y="38470"/>
                    <a:pt x="8409" y="38360"/>
                    <a:pt x="9939" y="38360"/>
                  </a:cubicBezTo>
                  <a:close/>
                  <a:moveTo>
                    <a:pt x="63507" y="8128"/>
                  </a:moveTo>
                  <a:cubicBezTo>
                    <a:pt x="71505" y="8128"/>
                    <a:pt x="79992" y="11109"/>
                    <a:pt x="84774" y="16624"/>
                  </a:cubicBezTo>
                  <a:cubicBezTo>
                    <a:pt x="82403" y="22490"/>
                    <a:pt x="79880" y="28296"/>
                    <a:pt x="77205" y="34040"/>
                  </a:cubicBezTo>
                  <a:cubicBezTo>
                    <a:pt x="74591" y="39268"/>
                    <a:pt x="72433" y="44679"/>
                    <a:pt x="70366" y="50150"/>
                  </a:cubicBezTo>
                  <a:cubicBezTo>
                    <a:pt x="69576" y="51913"/>
                    <a:pt x="68846" y="53676"/>
                    <a:pt x="68117" y="55469"/>
                  </a:cubicBezTo>
                  <a:cubicBezTo>
                    <a:pt x="68087" y="55652"/>
                    <a:pt x="67843" y="56077"/>
                    <a:pt x="67631" y="56563"/>
                  </a:cubicBezTo>
                  <a:cubicBezTo>
                    <a:pt x="67418" y="56411"/>
                    <a:pt x="67205" y="56290"/>
                    <a:pt x="67023" y="56168"/>
                  </a:cubicBezTo>
                  <a:cubicBezTo>
                    <a:pt x="63892" y="54193"/>
                    <a:pt x="60609" y="52460"/>
                    <a:pt x="57175" y="51153"/>
                  </a:cubicBezTo>
                  <a:cubicBezTo>
                    <a:pt x="52237" y="49379"/>
                    <a:pt x="46858" y="47726"/>
                    <a:pt x="41560" y="47726"/>
                  </a:cubicBezTo>
                  <a:cubicBezTo>
                    <a:pt x="38869" y="47726"/>
                    <a:pt x="36199" y="48153"/>
                    <a:pt x="33618" y="49208"/>
                  </a:cubicBezTo>
                  <a:cubicBezTo>
                    <a:pt x="33598" y="49208"/>
                    <a:pt x="33578" y="49208"/>
                    <a:pt x="33567" y="49216"/>
                  </a:cubicBezTo>
                  <a:lnTo>
                    <a:pt x="33567" y="49216"/>
                  </a:lnTo>
                  <a:cubicBezTo>
                    <a:pt x="34232" y="47704"/>
                    <a:pt x="34898" y="46222"/>
                    <a:pt x="35594" y="44709"/>
                  </a:cubicBezTo>
                  <a:cubicBezTo>
                    <a:pt x="36597" y="42490"/>
                    <a:pt x="37600" y="40271"/>
                    <a:pt x="38603" y="38022"/>
                  </a:cubicBezTo>
                  <a:cubicBezTo>
                    <a:pt x="39636" y="35773"/>
                    <a:pt x="40670" y="33493"/>
                    <a:pt x="41703" y="31213"/>
                  </a:cubicBezTo>
                  <a:lnTo>
                    <a:pt x="44803" y="24344"/>
                  </a:lnTo>
                  <a:cubicBezTo>
                    <a:pt x="45837" y="22064"/>
                    <a:pt x="46870" y="19785"/>
                    <a:pt x="47904" y="17505"/>
                  </a:cubicBezTo>
                  <a:cubicBezTo>
                    <a:pt x="48846" y="15438"/>
                    <a:pt x="49788" y="13371"/>
                    <a:pt x="50731" y="11304"/>
                  </a:cubicBezTo>
                  <a:lnTo>
                    <a:pt x="50700" y="11304"/>
                  </a:lnTo>
                  <a:cubicBezTo>
                    <a:pt x="51308" y="10970"/>
                    <a:pt x="51916" y="10666"/>
                    <a:pt x="52524" y="10362"/>
                  </a:cubicBezTo>
                  <a:cubicBezTo>
                    <a:pt x="55729" y="8855"/>
                    <a:pt x="59558" y="8128"/>
                    <a:pt x="63507" y="8128"/>
                  </a:cubicBezTo>
                  <a:close/>
                  <a:moveTo>
                    <a:pt x="66506" y="56472"/>
                  </a:moveTo>
                  <a:cubicBezTo>
                    <a:pt x="66597" y="56533"/>
                    <a:pt x="66688" y="56624"/>
                    <a:pt x="66810" y="56685"/>
                  </a:cubicBezTo>
                  <a:cubicBezTo>
                    <a:pt x="66688" y="56898"/>
                    <a:pt x="66536" y="57111"/>
                    <a:pt x="66384" y="57323"/>
                  </a:cubicBezTo>
                  <a:cubicBezTo>
                    <a:pt x="66445" y="57050"/>
                    <a:pt x="66445" y="56746"/>
                    <a:pt x="66506" y="56472"/>
                  </a:cubicBezTo>
                  <a:close/>
                  <a:moveTo>
                    <a:pt x="41585" y="48299"/>
                  </a:moveTo>
                  <a:cubicBezTo>
                    <a:pt x="44971" y="48299"/>
                    <a:pt x="48369" y="48985"/>
                    <a:pt x="51642" y="49937"/>
                  </a:cubicBezTo>
                  <a:cubicBezTo>
                    <a:pt x="55320" y="50910"/>
                    <a:pt x="58816" y="52338"/>
                    <a:pt x="62190" y="54071"/>
                  </a:cubicBezTo>
                  <a:cubicBezTo>
                    <a:pt x="61703" y="53949"/>
                    <a:pt x="61217" y="53828"/>
                    <a:pt x="60731" y="53706"/>
                  </a:cubicBezTo>
                  <a:cubicBezTo>
                    <a:pt x="59302" y="53372"/>
                    <a:pt x="57843" y="53007"/>
                    <a:pt x="56415" y="52673"/>
                  </a:cubicBezTo>
                  <a:cubicBezTo>
                    <a:pt x="56323" y="52642"/>
                    <a:pt x="56232" y="52642"/>
                    <a:pt x="56141" y="52612"/>
                  </a:cubicBezTo>
                  <a:cubicBezTo>
                    <a:pt x="55959" y="52582"/>
                    <a:pt x="55807" y="52551"/>
                    <a:pt x="55624" y="52490"/>
                  </a:cubicBezTo>
                  <a:cubicBezTo>
                    <a:pt x="55442" y="52460"/>
                    <a:pt x="55260" y="52430"/>
                    <a:pt x="55077" y="52399"/>
                  </a:cubicBezTo>
                  <a:cubicBezTo>
                    <a:pt x="54773" y="52308"/>
                    <a:pt x="54469" y="52278"/>
                    <a:pt x="54165" y="52217"/>
                  </a:cubicBezTo>
                  <a:cubicBezTo>
                    <a:pt x="53983" y="52186"/>
                    <a:pt x="53831" y="52126"/>
                    <a:pt x="53649" y="52126"/>
                  </a:cubicBezTo>
                  <a:cubicBezTo>
                    <a:pt x="53527" y="52095"/>
                    <a:pt x="53436" y="52095"/>
                    <a:pt x="53314" y="52065"/>
                  </a:cubicBezTo>
                  <a:lnTo>
                    <a:pt x="53314" y="52065"/>
                  </a:lnTo>
                  <a:cubicBezTo>
                    <a:pt x="53405" y="52095"/>
                    <a:pt x="53497" y="52156"/>
                    <a:pt x="53588" y="52186"/>
                  </a:cubicBezTo>
                  <a:cubicBezTo>
                    <a:pt x="53801" y="52278"/>
                    <a:pt x="54013" y="52338"/>
                    <a:pt x="54226" y="52430"/>
                  </a:cubicBezTo>
                  <a:cubicBezTo>
                    <a:pt x="54560" y="52551"/>
                    <a:pt x="54864" y="52642"/>
                    <a:pt x="55199" y="52764"/>
                  </a:cubicBezTo>
                  <a:cubicBezTo>
                    <a:pt x="55503" y="52855"/>
                    <a:pt x="55837" y="52977"/>
                    <a:pt x="56171" y="53068"/>
                  </a:cubicBezTo>
                  <a:cubicBezTo>
                    <a:pt x="56323" y="53129"/>
                    <a:pt x="56506" y="53159"/>
                    <a:pt x="56658" y="53189"/>
                  </a:cubicBezTo>
                  <a:cubicBezTo>
                    <a:pt x="56871" y="53250"/>
                    <a:pt x="57053" y="53311"/>
                    <a:pt x="57235" y="53341"/>
                  </a:cubicBezTo>
                  <a:cubicBezTo>
                    <a:pt x="57600" y="53463"/>
                    <a:pt x="57995" y="53585"/>
                    <a:pt x="58360" y="53706"/>
                  </a:cubicBezTo>
                  <a:cubicBezTo>
                    <a:pt x="58542" y="53737"/>
                    <a:pt x="58725" y="53797"/>
                    <a:pt x="58907" y="53858"/>
                  </a:cubicBezTo>
                  <a:cubicBezTo>
                    <a:pt x="60640" y="54284"/>
                    <a:pt x="62403" y="54709"/>
                    <a:pt x="64166" y="55135"/>
                  </a:cubicBezTo>
                  <a:cubicBezTo>
                    <a:pt x="64773" y="55469"/>
                    <a:pt x="65381" y="55804"/>
                    <a:pt x="65959" y="56138"/>
                  </a:cubicBezTo>
                  <a:cubicBezTo>
                    <a:pt x="65898" y="56655"/>
                    <a:pt x="65837" y="57141"/>
                    <a:pt x="65776" y="57658"/>
                  </a:cubicBezTo>
                  <a:cubicBezTo>
                    <a:pt x="64287" y="57293"/>
                    <a:pt x="62828" y="56928"/>
                    <a:pt x="61339" y="56563"/>
                  </a:cubicBezTo>
                  <a:cubicBezTo>
                    <a:pt x="58937" y="55986"/>
                    <a:pt x="56567" y="55408"/>
                    <a:pt x="54165" y="54831"/>
                  </a:cubicBezTo>
                  <a:cubicBezTo>
                    <a:pt x="51794" y="54223"/>
                    <a:pt x="49424" y="53645"/>
                    <a:pt x="47022" y="53068"/>
                  </a:cubicBezTo>
                  <a:lnTo>
                    <a:pt x="39910" y="51335"/>
                  </a:lnTo>
                  <a:cubicBezTo>
                    <a:pt x="38694" y="51031"/>
                    <a:pt x="37478" y="50727"/>
                    <a:pt x="36262" y="50423"/>
                  </a:cubicBezTo>
                  <a:cubicBezTo>
                    <a:pt x="35502" y="50241"/>
                    <a:pt x="34773" y="50059"/>
                    <a:pt x="34013" y="49876"/>
                  </a:cubicBezTo>
                  <a:cubicBezTo>
                    <a:pt x="34955" y="49420"/>
                    <a:pt x="35989" y="49147"/>
                    <a:pt x="37022" y="49056"/>
                  </a:cubicBezTo>
                  <a:cubicBezTo>
                    <a:pt x="37231" y="49056"/>
                    <a:pt x="37444" y="49053"/>
                    <a:pt x="37659" y="49053"/>
                  </a:cubicBezTo>
                  <a:cubicBezTo>
                    <a:pt x="38198" y="49053"/>
                    <a:pt x="38750" y="49069"/>
                    <a:pt x="39271" y="49177"/>
                  </a:cubicBezTo>
                  <a:cubicBezTo>
                    <a:pt x="39291" y="49174"/>
                    <a:pt x="39311" y="49173"/>
                    <a:pt x="39332" y="49173"/>
                  </a:cubicBezTo>
                  <a:cubicBezTo>
                    <a:pt x="39518" y="49173"/>
                    <a:pt x="39754" y="49273"/>
                    <a:pt x="39940" y="49273"/>
                  </a:cubicBezTo>
                  <a:cubicBezTo>
                    <a:pt x="39961" y="49273"/>
                    <a:pt x="39981" y="49271"/>
                    <a:pt x="40001" y="49268"/>
                  </a:cubicBezTo>
                  <a:cubicBezTo>
                    <a:pt x="41004" y="49512"/>
                    <a:pt x="41977" y="49755"/>
                    <a:pt x="42980" y="49998"/>
                  </a:cubicBezTo>
                  <a:cubicBezTo>
                    <a:pt x="43831" y="50211"/>
                    <a:pt x="44712" y="50423"/>
                    <a:pt x="45563" y="50606"/>
                  </a:cubicBezTo>
                  <a:cubicBezTo>
                    <a:pt x="45746" y="50667"/>
                    <a:pt x="45928" y="50697"/>
                    <a:pt x="46080" y="50727"/>
                  </a:cubicBezTo>
                  <a:cubicBezTo>
                    <a:pt x="46293" y="50788"/>
                    <a:pt x="46506" y="50819"/>
                    <a:pt x="46718" y="50849"/>
                  </a:cubicBezTo>
                  <a:cubicBezTo>
                    <a:pt x="46992" y="50910"/>
                    <a:pt x="47296" y="50971"/>
                    <a:pt x="47600" y="51001"/>
                  </a:cubicBezTo>
                  <a:lnTo>
                    <a:pt x="47569" y="51001"/>
                  </a:lnTo>
                  <a:cubicBezTo>
                    <a:pt x="47721" y="51031"/>
                    <a:pt x="47873" y="51062"/>
                    <a:pt x="48056" y="51092"/>
                  </a:cubicBezTo>
                  <a:cubicBezTo>
                    <a:pt x="48238" y="51123"/>
                    <a:pt x="48390" y="51153"/>
                    <a:pt x="48573" y="51183"/>
                  </a:cubicBezTo>
                  <a:lnTo>
                    <a:pt x="48785" y="51244"/>
                  </a:lnTo>
                  <a:cubicBezTo>
                    <a:pt x="48876" y="51244"/>
                    <a:pt x="48968" y="51244"/>
                    <a:pt x="49059" y="51275"/>
                  </a:cubicBezTo>
                  <a:cubicBezTo>
                    <a:pt x="49150" y="51275"/>
                    <a:pt x="49211" y="51275"/>
                    <a:pt x="49302" y="51305"/>
                  </a:cubicBezTo>
                  <a:cubicBezTo>
                    <a:pt x="49424" y="51305"/>
                    <a:pt x="49515" y="51335"/>
                    <a:pt x="49636" y="51335"/>
                  </a:cubicBezTo>
                  <a:cubicBezTo>
                    <a:pt x="49515" y="51305"/>
                    <a:pt x="49393" y="51244"/>
                    <a:pt x="49272" y="51183"/>
                  </a:cubicBezTo>
                  <a:cubicBezTo>
                    <a:pt x="49089" y="51123"/>
                    <a:pt x="48907" y="51062"/>
                    <a:pt x="48725" y="51001"/>
                  </a:cubicBezTo>
                  <a:cubicBezTo>
                    <a:pt x="48573" y="50940"/>
                    <a:pt x="48421" y="50879"/>
                    <a:pt x="48269" y="50819"/>
                  </a:cubicBezTo>
                  <a:cubicBezTo>
                    <a:pt x="48056" y="50727"/>
                    <a:pt x="47813" y="50667"/>
                    <a:pt x="47600" y="50606"/>
                  </a:cubicBezTo>
                  <a:cubicBezTo>
                    <a:pt x="47478" y="50575"/>
                    <a:pt x="47387" y="50515"/>
                    <a:pt x="47266" y="50484"/>
                  </a:cubicBezTo>
                  <a:cubicBezTo>
                    <a:pt x="47144" y="50454"/>
                    <a:pt x="47022" y="50454"/>
                    <a:pt x="46901" y="50393"/>
                  </a:cubicBezTo>
                  <a:cubicBezTo>
                    <a:pt x="46779" y="50363"/>
                    <a:pt x="46658" y="50332"/>
                    <a:pt x="46536" y="50302"/>
                  </a:cubicBezTo>
                  <a:cubicBezTo>
                    <a:pt x="46506" y="50272"/>
                    <a:pt x="46475" y="50272"/>
                    <a:pt x="46445" y="50241"/>
                  </a:cubicBezTo>
                  <a:lnTo>
                    <a:pt x="46414" y="50241"/>
                  </a:lnTo>
                  <a:cubicBezTo>
                    <a:pt x="44317" y="49724"/>
                    <a:pt x="42220" y="49238"/>
                    <a:pt x="40123" y="48721"/>
                  </a:cubicBezTo>
                  <a:lnTo>
                    <a:pt x="40062" y="48721"/>
                  </a:lnTo>
                  <a:cubicBezTo>
                    <a:pt x="39971" y="48691"/>
                    <a:pt x="39910" y="48661"/>
                    <a:pt x="39819" y="48661"/>
                  </a:cubicBezTo>
                  <a:cubicBezTo>
                    <a:pt x="39788" y="48645"/>
                    <a:pt x="39765" y="48638"/>
                    <a:pt x="39743" y="48638"/>
                  </a:cubicBezTo>
                  <a:cubicBezTo>
                    <a:pt x="39720" y="48638"/>
                    <a:pt x="39697" y="48645"/>
                    <a:pt x="39667" y="48661"/>
                  </a:cubicBezTo>
                  <a:cubicBezTo>
                    <a:pt x="39271" y="48600"/>
                    <a:pt x="38846" y="48539"/>
                    <a:pt x="38451" y="48509"/>
                  </a:cubicBezTo>
                  <a:cubicBezTo>
                    <a:pt x="39492" y="48365"/>
                    <a:pt x="40538" y="48299"/>
                    <a:pt x="41585" y="48299"/>
                  </a:cubicBezTo>
                  <a:close/>
                  <a:moveTo>
                    <a:pt x="85108" y="17292"/>
                  </a:moveTo>
                  <a:cubicBezTo>
                    <a:pt x="85260" y="17353"/>
                    <a:pt x="85443" y="17444"/>
                    <a:pt x="85534" y="17535"/>
                  </a:cubicBezTo>
                  <a:cubicBezTo>
                    <a:pt x="85898" y="17870"/>
                    <a:pt x="86202" y="18356"/>
                    <a:pt x="86050" y="18873"/>
                  </a:cubicBezTo>
                  <a:cubicBezTo>
                    <a:pt x="85473" y="20605"/>
                    <a:pt x="84713" y="22277"/>
                    <a:pt x="83953" y="23949"/>
                  </a:cubicBezTo>
                  <a:cubicBezTo>
                    <a:pt x="82494" y="27262"/>
                    <a:pt x="81278" y="30666"/>
                    <a:pt x="79850" y="34010"/>
                  </a:cubicBezTo>
                  <a:cubicBezTo>
                    <a:pt x="78300" y="37201"/>
                    <a:pt x="77144" y="40545"/>
                    <a:pt x="75503" y="43706"/>
                  </a:cubicBezTo>
                  <a:cubicBezTo>
                    <a:pt x="73467" y="47961"/>
                    <a:pt x="71643" y="52308"/>
                    <a:pt x="69971" y="56746"/>
                  </a:cubicBezTo>
                  <a:cubicBezTo>
                    <a:pt x="69394" y="57931"/>
                    <a:pt x="69059" y="59238"/>
                    <a:pt x="68178" y="60241"/>
                  </a:cubicBezTo>
                  <a:cubicBezTo>
                    <a:pt x="68117" y="60272"/>
                    <a:pt x="68087" y="60302"/>
                    <a:pt x="68026" y="60332"/>
                  </a:cubicBezTo>
                  <a:cubicBezTo>
                    <a:pt x="67904" y="60332"/>
                    <a:pt x="67769" y="60373"/>
                    <a:pt x="67639" y="60373"/>
                  </a:cubicBezTo>
                  <a:cubicBezTo>
                    <a:pt x="67573" y="60373"/>
                    <a:pt x="67509" y="60363"/>
                    <a:pt x="67448" y="60332"/>
                  </a:cubicBezTo>
                  <a:cubicBezTo>
                    <a:pt x="57357" y="57962"/>
                    <a:pt x="47387" y="55074"/>
                    <a:pt x="37205" y="53068"/>
                  </a:cubicBezTo>
                  <a:cubicBezTo>
                    <a:pt x="37151" y="53032"/>
                    <a:pt x="37100" y="53018"/>
                    <a:pt x="37054" y="53018"/>
                  </a:cubicBezTo>
                  <a:cubicBezTo>
                    <a:pt x="36944" y="53018"/>
                    <a:pt x="36861" y="53104"/>
                    <a:pt x="36840" y="53189"/>
                  </a:cubicBezTo>
                  <a:cubicBezTo>
                    <a:pt x="36779" y="53220"/>
                    <a:pt x="36718" y="53281"/>
                    <a:pt x="36718" y="53341"/>
                  </a:cubicBezTo>
                  <a:lnTo>
                    <a:pt x="36688" y="53341"/>
                  </a:lnTo>
                  <a:lnTo>
                    <a:pt x="36688" y="53372"/>
                  </a:lnTo>
                  <a:cubicBezTo>
                    <a:pt x="36035" y="54009"/>
                    <a:pt x="35191" y="54270"/>
                    <a:pt x="34321" y="54270"/>
                  </a:cubicBezTo>
                  <a:cubicBezTo>
                    <a:pt x="33529" y="54270"/>
                    <a:pt x="32716" y="54054"/>
                    <a:pt x="32007" y="53706"/>
                  </a:cubicBezTo>
                  <a:cubicBezTo>
                    <a:pt x="31125" y="53250"/>
                    <a:pt x="30669" y="52369"/>
                    <a:pt x="30214" y="51518"/>
                  </a:cubicBezTo>
                  <a:cubicBezTo>
                    <a:pt x="30183" y="51487"/>
                    <a:pt x="30183" y="51457"/>
                    <a:pt x="30153" y="51457"/>
                  </a:cubicBezTo>
                  <a:cubicBezTo>
                    <a:pt x="30122" y="51335"/>
                    <a:pt x="30062" y="51244"/>
                    <a:pt x="29910" y="51244"/>
                  </a:cubicBezTo>
                  <a:cubicBezTo>
                    <a:pt x="28451" y="50940"/>
                    <a:pt x="26961" y="50819"/>
                    <a:pt x="25472" y="50515"/>
                  </a:cubicBezTo>
                  <a:cubicBezTo>
                    <a:pt x="19818" y="49208"/>
                    <a:pt x="14073" y="48326"/>
                    <a:pt x="8450" y="46898"/>
                  </a:cubicBezTo>
                  <a:cubicBezTo>
                    <a:pt x="6505" y="46411"/>
                    <a:pt x="4560" y="45955"/>
                    <a:pt x="2614" y="45530"/>
                  </a:cubicBezTo>
                  <a:cubicBezTo>
                    <a:pt x="2493" y="45499"/>
                    <a:pt x="2280" y="45378"/>
                    <a:pt x="2189" y="45287"/>
                  </a:cubicBezTo>
                  <a:cubicBezTo>
                    <a:pt x="2067" y="45135"/>
                    <a:pt x="2006" y="44922"/>
                    <a:pt x="2037" y="44709"/>
                  </a:cubicBezTo>
                  <a:cubicBezTo>
                    <a:pt x="2280" y="44192"/>
                    <a:pt x="2614" y="43706"/>
                    <a:pt x="2949" y="43250"/>
                  </a:cubicBezTo>
                  <a:cubicBezTo>
                    <a:pt x="3040" y="43098"/>
                    <a:pt x="3192" y="42916"/>
                    <a:pt x="3374" y="42733"/>
                  </a:cubicBezTo>
                  <a:cubicBezTo>
                    <a:pt x="3405" y="42977"/>
                    <a:pt x="3405" y="43189"/>
                    <a:pt x="3435" y="43402"/>
                  </a:cubicBezTo>
                  <a:cubicBezTo>
                    <a:pt x="3435" y="43524"/>
                    <a:pt x="3496" y="43615"/>
                    <a:pt x="3556" y="43645"/>
                  </a:cubicBezTo>
                  <a:cubicBezTo>
                    <a:pt x="3617" y="43706"/>
                    <a:pt x="3678" y="43736"/>
                    <a:pt x="3739" y="43767"/>
                  </a:cubicBezTo>
                  <a:lnTo>
                    <a:pt x="4347" y="43888"/>
                  </a:lnTo>
                  <a:cubicBezTo>
                    <a:pt x="6778" y="44436"/>
                    <a:pt x="9180" y="44983"/>
                    <a:pt x="11611" y="45530"/>
                  </a:cubicBezTo>
                  <a:cubicBezTo>
                    <a:pt x="14043" y="46077"/>
                    <a:pt x="16475" y="46624"/>
                    <a:pt x="18906" y="47202"/>
                  </a:cubicBezTo>
                  <a:cubicBezTo>
                    <a:pt x="21308" y="47718"/>
                    <a:pt x="23709" y="48265"/>
                    <a:pt x="26141" y="48813"/>
                  </a:cubicBezTo>
                  <a:lnTo>
                    <a:pt x="31004" y="49907"/>
                  </a:lnTo>
                  <a:cubicBezTo>
                    <a:pt x="30943" y="50302"/>
                    <a:pt x="31277" y="51001"/>
                    <a:pt x="31399" y="51275"/>
                  </a:cubicBezTo>
                  <a:cubicBezTo>
                    <a:pt x="31976" y="52186"/>
                    <a:pt x="32949" y="52916"/>
                    <a:pt x="34043" y="53038"/>
                  </a:cubicBezTo>
                  <a:cubicBezTo>
                    <a:pt x="34682" y="53038"/>
                    <a:pt x="35411" y="52886"/>
                    <a:pt x="35928" y="52430"/>
                  </a:cubicBezTo>
                  <a:cubicBezTo>
                    <a:pt x="36293" y="52065"/>
                    <a:pt x="36657" y="51670"/>
                    <a:pt x="36840" y="51183"/>
                  </a:cubicBezTo>
                  <a:cubicBezTo>
                    <a:pt x="37113" y="51244"/>
                    <a:pt x="37417" y="51305"/>
                    <a:pt x="37691" y="51396"/>
                  </a:cubicBezTo>
                  <a:cubicBezTo>
                    <a:pt x="40062" y="51943"/>
                    <a:pt x="42402" y="52521"/>
                    <a:pt x="44743" y="53098"/>
                  </a:cubicBezTo>
                  <a:cubicBezTo>
                    <a:pt x="47144" y="53706"/>
                    <a:pt x="49576" y="54284"/>
                    <a:pt x="51977" y="54861"/>
                  </a:cubicBezTo>
                  <a:cubicBezTo>
                    <a:pt x="54378" y="55469"/>
                    <a:pt x="56779" y="56047"/>
                    <a:pt x="59150" y="56624"/>
                  </a:cubicBezTo>
                  <a:cubicBezTo>
                    <a:pt x="61400" y="57171"/>
                    <a:pt x="63618" y="57718"/>
                    <a:pt x="65837" y="58266"/>
                  </a:cubicBezTo>
                  <a:lnTo>
                    <a:pt x="65898" y="58266"/>
                  </a:lnTo>
                  <a:cubicBezTo>
                    <a:pt x="65928" y="58296"/>
                    <a:pt x="65959" y="58296"/>
                    <a:pt x="65989" y="58296"/>
                  </a:cubicBezTo>
                  <a:lnTo>
                    <a:pt x="66020" y="58296"/>
                  </a:lnTo>
                  <a:cubicBezTo>
                    <a:pt x="66080" y="58296"/>
                    <a:pt x="66111" y="58296"/>
                    <a:pt x="66141" y="58266"/>
                  </a:cubicBezTo>
                  <a:cubicBezTo>
                    <a:pt x="66163" y="58270"/>
                    <a:pt x="66184" y="58273"/>
                    <a:pt x="66205" y="58273"/>
                  </a:cubicBezTo>
                  <a:cubicBezTo>
                    <a:pt x="66575" y="58273"/>
                    <a:pt x="66913" y="57552"/>
                    <a:pt x="67114" y="57293"/>
                  </a:cubicBezTo>
                  <a:cubicBezTo>
                    <a:pt x="67144" y="57202"/>
                    <a:pt x="67235" y="57080"/>
                    <a:pt x="67296" y="56959"/>
                  </a:cubicBezTo>
                  <a:cubicBezTo>
                    <a:pt x="67357" y="56989"/>
                    <a:pt x="67387" y="56989"/>
                    <a:pt x="67418" y="57019"/>
                  </a:cubicBezTo>
                  <a:cubicBezTo>
                    <a:pt x="67418" y="57019"/>
                    <a:pt x="67418" y="57050"/>
                    <a:pt x="67418" y="57050"/>
                  </a:cubicBezTo>
                  <a:cubicBezTo>
                    <a:pt x="67509" y="57080"/>
                    <a:pt x="67600" y="57141"/>
                    <a:pt x="67661" y="57171"/>
                  </a:cubicBezTo>
                  <a:cubicBezTo>
                    <a:pt x="67752" y="57232"/>
                    <a:pt x="67843" y="57293"/>
                    <a:pt x="67904" y="57323"/>
                  </a:cubicBezTo>
                  <a:cubicBezTo>
                    <a:pt x="67935" y="57354"/>
                    <a:pt x="67935" y="57354"/>
                    <a:pt x="67935" y="57354"/>
                  </a:cubicBezTo>
                  <a:cubicBezTo>
                    <a:pt x="67995" y="57202"/>
                    <a:pt x="68026" y="57019"/>
                    <a:pt x="68117" y="56867"/>
                  </a:cubicBezTo>
                  <a:cubicBezTo>
                    <a:pt x="68117" y="56867"/>
                    <a:pt x="68117" y="56867"/>
                    <a:pt x="68117" y="56837"/>
                  </a:cubicBezTo>
                  <a:cubicBezTo>
                    <a:pt x="68421" y="56107"/>
                    <a:pt x="68786" y="55408"/>
                    <a:pt x="69059" y="54648"/>
                  </a:cubicBezTo>
                  <a:cubicBezTo>
                    <a:pt x="71035" y="50120"/>
                    <a:pt x="72768" y="45469"/>
                    <a:pt x="74622" y="40879"/>
                  </a:cubicBezTo>
                  <a:cubicBezTo>
                    <a:pt x="78269" y="33098"/>
                    <a:pt x="81947" y="25286"/>
                    <a:pt x="85108" y="17292"/>
                  </a:cubicBezTo>
                  <a:close/>
                  <a:moveTo>
                    <a:pt x="27869" y="1"/>
                  </a:moveTo>
                  <a:cubicBezTo>
                    <a:pt x="27151" y="1"/>
                    <a:pt x="26432" y="29"/>
                    <a:pt x="25715" y="88"/>
                  </a:cubicBezTo>
                  <a:cubicBezTo>
                    <a:pt x="23648" y="301"/>
                    <a:pt x="21703" y="939"/>
                    <a:pt x="19818" y="1730"/>
                  </a:cubicBezTo>
                  <a:cubicBezTo>
                    <a:pt x="19788" y="1730"/>
                    <a:pt x="19757" y="1760"/>
                    <a:pt x="19727" y="1760"/>
                  </a:cubicBezTo>
                  <a:cubicBezTo>
                    <a:pt x="19666" y="1821"/>
                    <a:pt x="19575" y="1851"/>
                    <a:pt x="19484" y="1912"/>
                  </a:cubicBezTo>
                  <a:lnTo>
                    <a:pt x="19089" y="2095"/>
                  </a:lnTo>
                  <a:cubicBezTo>
                    <a:pt x="19028" y="2125"/>
                    <a:pt x="18967" y="2155"/>
                    <a:pt x="18906" y="2186"/>
                  </a:cubicBezTo>
                  <a:cubicBezTo>
                    <a:pt x="18876" y="2216"/>
                    <a:pt x="18876" y="2216"/>
                    <a:pt x="18846" y="2216"/>
                  </a:cubicBezTo>
                  <a:lnTo>
                    <a:pt x="18815" y="2216"/>
                  </a:lnTo>
                  <a:cubicBezTo>
                    <a:pt x="18754" y="2338"/>
                    <a:pt x="18724" y="2429"/>
                    <a:pt x="18663" y="2550"/>
                  </a:cubicBezTo>
                  <a:cubicBezTo>
                    <a:pt x="18633" y="2611"/>
                    <a:pt x="18602" y="2672"/>
                    <a:pt x="18572" y="2733"/>
                  </a:cubicBezTo>
                  <a:cubicBezTo>
                    <a:pt x="18542" y="2824"/>
                    <a:pt x="18481" y="2885"/>
                    <a:pt x="18450" y="2976"/>
                  </a:cubicBezTo>
                  <a:cubicBezTo>
                    <a:pt x="18420" y="3037"/>
                    <a:pt x="18390" y="3067"/>
                    <a:pt x="18390" y="3128"/>
                  </a:cubicBezTo>
                  <a:cubicBezTo>
                    <a:pt x="18359" y="3158"/>
                    <a:pt x="18359" y="3189"/>
                    <a:pt x="18329" y="3219"/>
                  </a:cubicBezTo>
                  <a:cubicBezTo>
                    <a:pt x="14651" y="10332"/>
                    <a:pt x="11611" y="17809"/>
                    <a:pt x="7903" y="24922"/>
                  </a:cubicBezTo>
                  <a:cubicBezTo>
                    <a:pt x="5836" y="29299"/>
                    <a:pt x="3161" y="33341"/>
                    <a:pt x="1155" y="37779"/>
                  </a:cubicBezTo>
                  <a:cubicBezTo>
                    <a:pt x="882" y="38296"/>
                    <a:pt x="608" y="38843"/>
                    <a:pt x="335" y="39360"/>
                  </a:cubicBezTo>
                  <a:cubicBezTo>
                    <a:pt x="304" y="39451"/>
                    <a:pt x="243" y="39511"/>
                    <a:pt x="213" y="39603"/>
                  </a:cubicBezTo>
                  <a:cubicBezTo>
                    <a:pt x="183" y="39663"/>
                    <a:pt x="152" y="39724"/>
                    <a:pt x="122" y="39785"/>
                  </a:cubicBezTo>
                  <a:cubicBezTo>
                    <a:pt x="91" y="39876"/>
                    <a:pt x="61" y="39967"/>
                    <a:pt x="0" y="40059"/>
                  </a:cubicBezTo>
                  <a:cubicBezTo>
                    <a:pt x="61" y="40028"/>
                    <a:pt x="122" y="40028"/>
                    <a:pt x="183" y="39998"/>
                  </a:cubicBezTo>
                  <a:cubicBezTo>
                    <a:pt x="243" y="39967"/>
                    <a:pt x="304" y="39937"/>
                    <a:pt x="395" y="39937"/>
                  </a:cubicBezTo>
                  <a:cubicBezTo>
                    <a:pt x="426" y="39937"/>
                    <a:pt x="456" y="39907"/>
                    <a:pt x="487" y="39907"/>
                  </a:cubicBezTo>
                  <a:cubicBezTo>
                    <a:pt x="517" y="39876"/>
                    <a:pt x="578" y="39846"/>
                    <a:pt x="639" y="39846"/>
                  </a:cubicBezTo>
                  <a:cubicBezTo>
                    <a:pt x="699" y="39815"/>
                    <a:pt x="730" y="39785"/>
                    <a:pt x="760" y="39785"/>
                  </a:cubicBezTo>
                  <a:cubicBezTo>
                    <a:pt x="851" y="39755"/>
                    <a:pt x="912" y="39724"/>
                    <a:pt x="973" y="39724"/>
                  </a:cubicBezTo>
                  <a:cubicBezTo>
                    <a:pt x="1064" y="39694"/>
                    <a:pt x="1155" y="39663"/>
                    <a:pt x="1246" y="39633"/>
                  </a:cubicBezTo>
                  <a:cubicBezTo>
                    <a:pt x="1459" y="39572"/>
                    <a:pt x="1642" y="39511"/>
                    <a:pt x="1824" y="39451"/>
                  </a:cubicBezTo>
                  <a:cubicBezTo>
                    <a:pt x="2705" y="39208"/>
                    <a:pt x="3617" y="38995"/>
                    <a:pt x="4529" y="38843"/>
                  </a:cubicBezTo>
                  <a:lnTo>
                    <a:pt x="4529" y="38843"/>
                  </a:lnTo>
                  <a:cubicBezTo>
                    <a:pt x="4134" y="39238"/>
                    <a:pt x="3587" y="39785"/>
                    <a:pt x="3374" y="40211"/>
                  </a:cubicBezTo>
                  <a:cubicBezTo>
                    <a:pt x="3313" y="40271"/>
                    <a:pt x="3253" y="40363"/>
                    <a:pt x="3253" y="40454"/>
                  </a:cubicBezTo>
                  <a:cubicBezTo>
                    <a:pt x="3283" y="40910"/>
                    <a:pt x="3313" y="41396"/>
                    <a:pt x="3313" y="41882"/>
                  </a:cubicBezTo>
                  <a:cubicBezTo>
                    <a:pt x="3313" y="41882"/>
                    <a:pt x="3313" y="41882"/>
                    <a:pt x="3283" y="41913"/>
                  </a:cubicBezTo>
                  <a:cubicBezTo>
                    <a:pt x="3040" y="42247"/>
                    <a:pt x="2766" y="42581"/>
                    <a:pt x="2523" y="42916"/>
                  </a:cubicBezTo>
                  <a:cubicBezTo>
                    <a:pt x="2006" y="43676"/>
                    <a:pt x="1034" y="44648"/>
                    <a:pt x="1702" y="45560"/>
                  </a:cubicBezTo>
                  <a:cubicBezTo>
                    <a:pt x="2401" y="46381"/>
                    <a:pt x="3648" y="46259"/>
                    <a:pt x="4590" y="46563"/>
                  </a:cubicBezTo>
                  <a:cubicBezTo>
                    <a:pt x="6718" y="47019"/>
                    <a:pt x="8785" y="47627"/>
                    <a:pt x="10912" y="48022"/>
                  </a:cubicBezTo>
                  <a:cubicBezTo>
                    <a:pt x="14742" y="49025"/>
                    <a:pt x="18633" y="49694"/>
                    <a:pt x="22493" y="50423"/>
                  </a:cubicBezTo>
                  <a:cubicBezTo>
                    <a:pt x="24894" y="51001"/>
                    <a:pt x="27296" y="51396"/>
                    <a:pt x="29727" y="51791"/>
                  </a:cubicBezTo>
                  <a:cubicBezTo>
                    <a:pt x="29727" y="51822"/>
                    <a:pt x="29727" y="51822"/>
                    <a:pt x="29727" y="51822"/>
                  </a:cubicBezTo>
                  <a:cubicBezTo>
                    <a:pt x="30517" y="53706"/>
                    <a:pt x="32037" y="54740"/>
                    <a:pt x="34074" y="54861"/>
                  </a:cubicBezTo>
                  <a:cubicBezTo>
                    <a:pt x="34148" y="54865"/>
                    <a:pt x="34224" y="54867"/>
                    <a:pt x="34300" y="54867"/>
                  </a:cubicBezTo>
                  <a:cubicBezTo>
                    <a:pt x="35365" y="54867"/>
                    <a:pt x="36523" y="54466"/>
                    <a:pt x="37205" y="53615"/>
                  </a:cubicBezTo>
                  <a:cubicBezTo>
                    <a:pt x="40457" y="54497"/>
                    <a:pt x="43770" y="54952"/>
                    <a:pt x="47022" y="55804"/>
                  </a:cubicBezTo>
                  <a:cubicBezTo>
                    <a:pt x="53801" y="57475"/>
                    <a:pt x="60548" y="59360"/>
                    <a:pt x="67357" y="60910"/>
                  </a:cubicBezTo>
                  <a:cubicBezTo>
                    <a:pt x="67479" y="60940"/>
                    <a:pt x="67661" y="60971"/>
                    <a:pt x="67843" y="60971"/>
                  </a:cubicBezTo>
                  <a:cubicBezTo>
                    <a:pt x="67866" y="60973"/>
                    <a:pt x="67889" y="60975"/>
                    <a:pt x="67911" y="60975"/>
                  </a:cubicBezTo>
                  <a:cubicBezTo>
                    <a:pt x="69475" y="60975"/>
                    <a:pt x="71227" y="54841"/>
                    <a:pt x="71886" y="53463"/>
                  </a:cubicBezTo>
                  <a:cubicBezTo>
                    <a:pt x="73649" y="48600"/>
                    <a:pt x="76233" y="44040"/>
                    <a:pt x="78208" y="39208"/>
                  </a:cubicBezTo>
                  <a:cubicBezTo>
                    <a:pt x="80275" y="34527"/>
                    <a:pt x="82221" y="29755"/>
                    <a:pt x="84166" y="25013"/>
                  </a:cubicBezTo>
                  <a:cubicBezTo>
                    <a:pt x="84956" y="23189"/>
                    <a:pt x="85807" y="21365"/>
                    <a:pt x="86476" y="19481"/>
                  </a:cubicBezTo>
                  <a:cubicBezTo>
                    <a:pt x="86810" y="18782"/>
                    <a:pt x="86719" y="17961"/>
                    <a:pt x="86172" y="17414"/>
                  </a:cubicBezTo>
                  <a:lnTo>
                    <a:pt x="86172" y="17384"/>
                  </a:lnTo>
                  <a:cubicBezTo>
                    <a:pt x="86020" y="17232"/>
                    <a:pt x="85655" y="16897"/>
                    <a:pt x="85351" y="16745"/>
                  </a:cubicBezTo>
                  <a:cubicBezTo>
                    <a:pt x="85351" y="16745"/>
                    <a:pt x="85382" y="16715"/>
                    <a:pt x="85382" y="16684"/>
                  </a:cubicBezTo>
                  <a:cubicBezTo>
                    <a:pt x="85412" y="16654"/>
                    <a:pt x="85412" y="16593"/>
                    <a:pt x="85443" y="16563"/>
                  </a:cubicBezTo>
                  <a:cubicBezTo>
                    <a:pt x="85443" y="16532"/>
                    <a:pt x="85443" y="16532"/>
                    <a:pt x="85443" y="16532"/>
                  </a:cubicBezTo>
                  <a:cubicBezTo>
                    <a:pt x="85382" y="16472"/>
                    <a:pt x="85321" y="16411"/>
                    <a:pt x="85291" y="16350"/>
                  </a:cubicBezTo>
                  <a:cubicBezTo>
                    <a:pt x="85260" y="16320"/>
                    <a:pt x="85260" y="16320"/>
                    <a:pt x="85230" y="16289"/>
                  </a:cubicBezTo>
                  <a:cubicBezTo>
                    <a:pt x="85169" y="16228"/>
                    <a:pt x="85078" y="16137"/>
                    <a:pt x="85017" y="16046"/>
                  </a:cubicBezTo>
                  <a:cubicBezTo>
                    <a:pt x="85017" y="16046"/>
                    <a:pt x="85017" y="16076"/>
                    <a:pt x="85017" y="16076"/>
                  </a:cubicBezTo>
                  <a:cubicBezTo>
                    <a:pt x="80218" y="10559"/>
                    <a:pt x="71695" y="7563"/>
                    <a:pt x="63581" y="7563"/>
                  </a:cubicBezTo>
                  <a:cubicBezTo>
                    <a:pt x="59000" y="7563"/>
                    <a:pt x="54550" y="8518"/>
                    <a:pt x="50974" y="10514"/>
                  </a:cubicBezTo>
                  <a:cubicBezTo>
                    <a:pt x="50943" y="10514"/>
                    <a:pt x="50913" y="10544"/>
                    <a:pt x="50913" y="10544"/>
                  </a:cubicBezTo>
                  <a:cubicBezTo>
                    <a:pt x="50852" y="10575"/>
                    <a:pt x="50822" y="10605"/>
                    <a:pt x="50791" y="10636"/>
                  </a:cubicBezTo>
                  <a:cubicBezTo>
                    <a:pt x="50731" y="10666"/>
                    <a:pt x="50670" y="10727"/>
                    <a:pt x="50579" y="10757"/>
                  </a:cubicBezTo>
                  <a:cubicBezTo>
                    <a:pt x="50579" y="10727"/>
                    <a:pt x="50579" y="10666"/>
                    <a:pt x="50548" y="10605"/>
                  </a:cubicBezTo>
                  <a:cubicBezTo>
                    <a:pt x="49028" y="8934"/>
                    <a:pt x="47448" y="7231"/>
                    <a:pt x="45624" y="5833"/>
                  </a:cubicBezTo>
                  <a:cubicBezTo>
                    <a:pt x="40466" y="2231"/>
                    <a:pt x="34181" y="1"/>
                    <a:pt x="27869" y="1"/>
                  </a:cubicBezTo>
                  <a:close/>
                </a:path>
              </a:pathLst>
            </a:custGeom>
            <a:solidFill>
              <a:srgbClr val="86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32"/>
          <p:cNvSpPr/>
          <p:nvPr/>
        </p:nvSpPr>
        <p:spPr>
          <a:xfrm>
            <a:off x="6959939" y="3859543"/>
            <a:ext cx="21" cy="670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1"/>
                </a:moveTo>
                <a:lnTo>
                  <a:pt x="1" y="1"/>
                </a:lnTo>
                <a:lnTo>
                  <a:pt x="1" y="31"/>
                </a:lnTo>
                <a:cubicBezTo>
                  <a:pt x="1" y="31"/>
                  <a:pt x="1" y="1"/>
                  <a:pt x="1" y="1"/>
                </a:cubicBezTo>
                <a:close/>
              </a:path>
            </a:pathLst>
          </a:custGeom>
          <a:solidFill>
            <a:srgbClr val="5C20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32"/>
          <p:cNvGrpSpPr/>
          <p:nvPr/>
        </p:nvGrpSpPr>
        <p:grpSpPr>
          <a:xfrm rot="-1800197">
            <a:off x="5674988" y="3393384"/>
            <a:ext cx="1633139" cy="871779"/>
            <a:chOff x="5278908" y="3089964"/>
            <a:chExt cx="1731293" cy="924174"/>
          </a:xfrm>
        </p:grpSpPr>
        <p:sp>
          <p:nvSpPr>
            <p:cNvPr id="289" name="Google Shape;289;p32"/>
            <p:cNvSpPr/>
            <p:nvPr/>
          </p:nvSpPr>
          <p:spPr>
            <a:xfrm>
              <a:off x="5343797" y="3410660"/>
              <a:ext cx="749261" cy="394855"/>
            </a:xfrm>
            <a:custGeom>
              <a:avLst/>
              <a:gdLst/>
              <a:ahLst/>
              <a:cxnLst/>
              <a:rect l="l" t="t" r="r" b="b"/>
              <a:pathLst>
                <a:path w="35807" h="18870" extrusionOk="0">
                  <a:moveTo>
                    <a:pt x="5669" y="1"/>
                  </a:moveTo>
                  <a:cubicBezTo>
                    <a:pt x="4430" y="1"/>
                    <a:pt x="3192" y="39"/>
                    <a:pt x="1945" y="145"/>
                  </a:cubicBezTo>
                  <a:cubicBezTo>
                    <a:pt x="1307" y="176"/>
                    <a:pt x="638" y="206"/>
                    <a:pt x="0" y="237"/>
                  </a:cubicBezTo>
                  <a:cubicBezTo>
                    <a:pt x="243" y="1665"/>
                    <a:pt x="334" y="3124"/>
                    <a:pt x="669" y="4522"/>
                  </a:cubicBezTo>
                  <a:cubicBezTo>
                    <a:pt x="669" y="4553"/>
                    <a:pt x="669" y="4553"/>
                    <a:pt x="669" y="4583"/>
                  </a:cubicBezTo>
                  <a:cubicBezTo>
                    <a:pt x="1945" y="4796"/>
                    <a:pt x="3222" y="5009"/>
                    <a:pt x="4499" y="5373"/>
                  </a:cubicBezTo>
                  <a:cubicBezTo>
                    <a:pt x="12918" y="7501"/>
                    <a:pt x="21247" y="9872"/>
                    <a:pt x="29606" y="12212"/>
                  </a:cubicBezTo>
                  <a:cubicBezTo>
                    <a:pt x="29666" y="12212"/>
                    <a:pt x="29727" y="12243"/>
                    <a:pt x="29788" y="12273"/>
                  </a:cubicBezTo>
                  <a:cubicBezTo>
                    <a:pt x="29845" y="12244"/>
                    <a:pt x="29915" y="12233"/>
                    <a:pt x="29990" y="12233"/>
                  </a:cubicBezTo>
                  <a:cubicBezTo>
                    <a:pt x="30235" y="12233"/>
                    <a:pt x="30544" y="12356"/>
                    <a:pt x="30730" y="12425"/>
                  </a:cubicBezTo>
                  <a:cubicBezTo>
                    <a:pt x="32615" y="12972"/>
                    <a:pt x="33466" y="14918"/>
                    <a:pt x="34013" y="16650"/>
                  </a:cubicBezTo>
                  <a:cubicBezTo>
                    <a:pt x="34286" y="17501"/>
                    <a:pt x="34864" y="18352"/>
                    <a:pt x="35624" y="18869"/>
                  </a:cubicBezTo>
                  <a:cubicBezTo>
                    <a:pt x="35806" y="16589"/>
                    <a:pt x="35198" y="14219"/>
                    <a:pt x="34013" y="12273"/>
                  </a:cubicBezTo>
                  <a:cubicBezTo>
                    <a:pt x="33040" y="10784"/>
                    <a:pt x="31672" y="9629"/>
                    <a:pt x="30457" y="8322"/>
                  </a:cubicBezTo>
                  <a:cubicBezTo>
                    <a:pt x="24803" y="3003"/>
                    <a:pt x="16930" y="905"/>
                    <a:pt x="9392" y="85"/>
                  </a:cubicBezTo>
                  <a:cubicBezTo>
                    <a:pt x="8146" y="39"/>
                    <a:pt x="6908" y="1"/>
                    <a:pt x="5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5399750" y="3239410"/>
              <a:ext cx="703478" cy="532395"/>
            </a:xfrm>
            <a:custGeom>
              <a:avLst/>
              <a:gdLst/>
              <a:ahLst/>
              <a:cxnLst/>
              <a:rect l="l" t="t" r="r" b="b"/>
              <a:pathLst>
                <a:path w="33619" h="25443" extrusionOk="0">
                  <a:moveTo>
                    <a:pt x="1" y="1"/>
                  </a:moveTo>
                  <a:cubicBezTo>
                    <a:pt x="730" y="2068"/>
                    <a:pt x="1278" y="4165"/>
                    <a:pt x="1916" y="6262"/>
                  </a:cubicBezTo>
                  <a:cubicBezTo>
                    <a:pt x="2068" y="6749"/>
                    <a:pt x="2220" y="7174"/>
                    <a:pt x="2372" y="7569"/>
                  </a:cubicBezTo>
                  <a:cubicBezTo>
                    <a:pt x="2372" y="7600"/>
                    <a:pt x="2402" y="7600"/>
                    <a:pt x="2402" y="7600"/>
                  </a:cubicBezTo>
                  <a:cubicBezTo>
                    <a:pt x="3010" y="7600"/>
                    <a:pt x="3648" y="7600"/>
                    <a:pt x="4287" y="7630"/>
                  </a:cubicBezTo>
                  <a:cubicBezTo>
                    <a:pt x="10335" y="7661"/>
                    <a:pt x="16354" y="9211"/>
                    <a:pt x="21825" y="11673"/>
                  </a:cubicBezTo>
                  <a:cubicBezTo>
                    <a:pt x="25381" y="13375"/>
                    <a:pt x="28330" y="16080"/>
                    <a:pt x="30974" y="18968"/>
                  </a:cubicBezTo>
                  <a:cubicBezTo>
                    <a:pt x="32312" y="20548"/>
                    <a:pt x="33102" y="22494"/>
                    <a:pt x="33406" y="24500"/>
                  </a:cubicBezTo>
                  <a:cubicBezTo>
                    <a:pt x="33406" y="24682"/>
                    <a:pt x="33467" y="25047"/>
                    <a:pt x="33497" y="25442"/>
                  </a:cubicBezTo>
                  <a:cubicBezTo>
                    <a:pt x="33527" y="25290"/>
                    <a:pt x="33588" y="25138"/>
                    <a:pt x="33619" y="24986"/>
                  </a:cubicBezTo>
                  <a:cubicBezTo>
                    <a:pt x="33315" y="19910"/>
                    <a:pt x="30640" y="15229"/>
                    <a:pt x="27327" y="11490"/>
                  </a:cubicBezTo>
                  <a:cubicBezTo>
                    <a:pt x="22159" y="6171"/>
                    <a:pt x="15472" y="2493"/>
                    <a:pt x="8238" y="913"/>
                  </a:cubicBezTo>
                  <a:cubicBezTo>
                    <a:pt x="5784" y="387"/>
                    <a:pt x="3302" y="30"/>
                    <a:pt x="792" y="30"/>
                  </a:cubicBezTo>
                  <a:cubicBezTo>
                    <a:pt x="690" y="30"/>
                    <a:pt x="589" y="30"/>
                    <a:pt x="487" y="31"/>
                  </a:cubicBezTo>
                  <a:cubicBezTo>
                    <a:pt x="335" y="31"/>
                    <a:pt x="153" y="3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5558759" y="3102038"/>
              <a:ext cx="565456" cy="630952"/>
            </a:xfrm>
            <a:custGeom>
              <a:avLst/>
              <a:gdLst/>
              <a:ahLst/>
              <a:cxnLst/>
              <a:rect l="l" t="t" r="r" b="b"/>
              <a:pathLst>
                <a:path w="27023" h="30153" extrusionOk="0">
                  <a:moveTo>
                    <a:pt x="1" y="1"/>
                  </a:moveTo>
                  <a:cubicBezTo>
                    <a:pt x="730" y="1885"/>
                    <a:pt x="943" y="3982"/>
                    <a:pt x="1521" y="5928"/>
                  </a:cubicBezTo>
                  <a:cubicBezTo>
                    <a:pt x="1673" y="6353"/>
                    <a:pt x="1855" y="6809"/>
                    <a:pt x="2037" y="7235"/>
                  </a:cubicBezTo>
                  <a:cubicBezTo>
                    <a:pt x="12038" y="9818"/>
                    <a:pt x="21491" y="16232"/>
                    <a:pt x="25381" y="26050"/>
                  </a:cubicBezTo>
                  <a:cubicBezTo>
                    <a:pt x="25959" y="27357"/>
                    <a:pt x="26293" y="28755"/>
                    <a:pt x="26445" y="30153"/>
                  </a:cubicBezTo>
                  <a:cubicBezTo>
                    <a:pt x="27023" y="24986"/>
                    <a:pt x="24925" y="19818"/>
                    <a:pt x="22342" y="15411"/>
                  </a:cubicBezTo>
                  <a:cubicBezTo>
                    <a:pt x="18816" y="9302"/>
                    <a:pt x="13284" y="4651"/>
                    <a:pt x="6840" y="1885"/>
                  </a:cubicBezTo>
                  <a:cubicBezTo>
                    <a:pt x="4621" y="1004"/>
                    <a:pt x="2372" y="1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122918" y="3455210"/>
              <a:ext cx="865667" cy="285417"/>
            </a:xfrm>
            <a:custGeom>
              <a:avLst/>
              <a:gdLst/>
              <a:ahLst/>
              <a:cxnLst/>
              <a:rect l="l" t="t" r="r" b="b"/>
              <a:pathLst>
                <a:path w="41370" h="13640" extrusionOk="0">
                  <a:moveTo>
                    <a:pt x="24118" y="1"/>
                  </a:moveTo>
                  <a:cubicBezTo>
                    <a:pt x="19868" y="1"/>
                    <a:pt x="15630" y="872"/>
                    <a:pt x="11734" y="2636"/>
                  </a:cubicBezTo>
                  <a:cubicBezTo>
                    <a:pt x="6779" y="4734"/>
                    <a:pt x="1977" y="8472"/>
                    <a:pt x="1" y="13579"/>
                  </a:cubicBezTo>
                  <a:cubicBezTo>
                    <a:pt x="1" y="13609"/>
                    <a:pt x="1" y="13609"/>
                    <a:pt x="1" y="13640"/>
                  </a:cubicBezTo>
                  <a:cubicBezTo>
                    <a:pt x="92" y="13518"/>
                    <a:pt x="153" y="13427"/>
                    <a:pt x="244" y="13305"/>
                  </a:cubicBezTo>
                  <a:cubicBezTo>
                    <a:pt x="2220" y="10509"/>
                    <a:pt x="4986" y="8533"/>
                    <a:pt x="8025" y="7044"/>
                  </a:cubicBezTo>
                  <a:cubicBezTo>
                    <a:pt x="12491" y="4786"/>
                    <a:pt x="17469" y="3675"/>
                    <a:pt x="22450" y="3675"/>
                  </a:cubicBezTo>
                  <a:cubicBezTo>
                    <a:pt x="26386" y="3675"/>
                    <a:pt x="30324" y="4368"/>
                    <a:pt x="34014" y="5737"/>
                  </a:cubicBezTo>
                  <a:cubicBezTo>
                    <a:pt x="35442" y="6102"/>
                    <a:pt x="36749" y="6709"/>
                    <a:pt x="38056" y="7409"/>
                  </a:cubicBezTo>
                  <a:cubicBezTo>
                    <a:pt x="38147" y="7287"/>
                    <a:pt x="38299" y="7165"/>
                    <a:pt x="38391" y="7105"/>
                  </a:cubicBezTo>
                  <a:cubicBezTo>
                    <a:pt x="39394" y="6345"/>
                    <a:pt x="40397" y="5646"/>
                    <a:pt x="41369" y="4886"/>
                  </a:cubicBezTo>
                  <a:cubicBezTo>
                    <a:pt x="41278" y="4825"/>
                    <a:pt x="41187" y="4764"/>
                    <a:pt x="41096" y="4734"/>
                  </a:cubicBezTo>
                  <a:cubicBezTo>
                    <a:pt x="38664" y="3366"/>
                    <a:pt x="36141" y="2181"/>
                    <a:pt x="33436" y="1421"/>
                  </a:cubicBezTo>
                  <a:cubicBezTo>
                    <a:pt x="30412" y="477"/>
                    <a:pt x="27262" y="1"/>
                    <a:pt x="24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122291" y="3544015"/>
              <a:ext cx="847839" cy="217599"/>
            </a:xfrm>
            <a:custGeom>
              <a:avLst/>
              <a:gdLst/>
              <a:ahLst/>
              <a:cxnLst/>
              <a:rect l="l" t="t" r="r" b="b"/>
              <a:pathLst>
                <a:path w="40518" h="10399" extrusionOk="0">
                  <a:moveTo>
                    <a:pt x="22435" y="1"/>
                  </a:moveTo>
                  <a:cubicBezTo>
                    <a:pt x="15254" y="1"/>
                    <a:pt x="8038" y="2309"/>
                    <a:pt x="2706" y="7086"/>
                  </a:cubicBezTo>
                  <a:cubicBezTo>
                    <a:pt x="1763" y="8149"/>
                    <a:pt x="760" y="9213"/>
                    <a:pt x="0" y="10399"/>
                  </a:cubicBezTo>
                  <a:cubicBezTo>
                    <a:pt x="2584" y="7450"/>
                    <a:pt x="6444" y="5839"/>
                    <a:pt x="10305" y="5323"/>
                  </a:cubicBezTo>
                  <a:cubicBezTo>
                    <a:pt x="12066" y="4987"/>
                    <a:pt x="13836" y="4829"/>
                    <a:pt x="15601" y="4829"/>
                  </a:cubicBezTo>
                  <a:cubicBezTo>
                    <a:pt x="21815" y="4829"/>
                    <a:pt x="27961" y="6784"/>
                    <a:pt x="33405" y="9791"/>
                  </a:cubicBezTo>
                  <a:cubicBezTo>
                    <a:pt x="33436" y="9760"/>
                    <a:pt x="33466" y="9730"/>
                    <a:pt x="33496" y="9730"/>
                  </a:cubicBezTo>
                  <a:cubicBezTo>
                    <a:pt x="34530" y="9001"/>
                    <a:pt x="35624" y="8393"/>
                    <a:pt x="36688" y="7663"/>
                  </a:cubicBezTo>
                  <a:cubicBezTo>
                    <a:pt x="37934" y="6782"/>
                    <a:pt x="39241" y="5991"/>
                    <a:pt x="40518" y="5140"/>
                  </a:cubicBezTo>
                  <a:cubicBezTo>
                    <a:pt x="40366" y="5080"/>
                    <a:pt x="40244" y="4958"/>
                    <a:pt x="40153" y="4928"/>
                  </a:cubicBezTo>
                  <a:cubicBezTo>
                    <a:pt x="37691" y="3499"/>
                    <a:pt x="35168" y="2314"/>
                    <a:pt x="32463" y="1554"/>
                  </a:cubicBezTo>
                  <a:cubicBezTo>
                    <a:pt x="29266" y="524"/>
                    <a:pt x="25855" y="1"/>
                    <a:pt x="22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101931" y="3656780"/>
              <a:ext cx="849764" cy="275938"/>
            </a:xfrm>
            <a:custGeom>
              <a:avLst/>
              <a:gdLst/>
              <a:ahLst/>
              <a:cxnLst/>
              <a:rect l="l" t="t" r="r" b="b"/>
              <a:pathLst>
                <a:path w="40610" h="13187" extrusionOk="0">
                  <a:moveTo>
                    <a:pt x="16266" y="0"/>
                  </a:moveTo>
                  <a:cubicBezTo>
                    <a:pt x="12305" y="0"/>
                    <a:pt x="8386" y="797"/>
                    <a:pt x="4773" y="2639"/>
                  </a:cubicBezTo>
                  <a:cubicBezTo>
                    <a:pt x="2919" y="3824"/>
                    <a:pt x="1095" y="5344"/>
                    <a:pt x="62" y="7320"/>
                  </a:cubicBezTo>
                  <a:cubicBezTo>
                    <a:pt x="31" y="7381"/>
                    <a:pt x="31" y="7411"/>
                    <a:pt x="1" y="7441"/>
                  </a:cubicBezTo>
                  <a:cubicBezTo>
                    <a:pt x="274" y="7558"/>
                    <a:pt x="559" y="7613"/>
                    <a:pt x="857" y="7613"/>
                  </a:cubicBezTo>
                  <a:cubicBezTo>
                    <a:pt x="1023" y="7613"/>
                    <a:pt x="1194" y="7596"/>
                    <a:pt x="1369" y="7563"/>
                  </a:cubicBezTo>
                  <a:cubicBezTo>
                    <a:pt x="2311" y="7198"/>
                    <a:pt x="2980" y="6469"/>
                    <a:pt x="3739" y="5891"/>
                  </a:cubicBezTo>
                  <a:cubicBezTo>
                    <a:pt x="4683" y="5271"/>
                    <a:pt x="5769" y="4675"/>
                    <a:pt x="6936" y="4675"/>
                  </a:cubicBezTo>
                  <a:cubicBezTo>
                    <a:pt x="7085" y="4675"/>
                    <a:pt x="7235" y="4685"/>
                    <a:pt x="7387" y="4706"/>
                  </a:cubicBezTo>
                  <a:cubicBezTo>
                    <a:pt x="8390" y="4827"/>
                    <a:pt x="9454" y="5071"/>
                    <a:pt x="10426" y="5405"/>
                  </a:cubicBezTo>
                  <a:cubicBezTo>
                    <a:pt x="10457" y="5405"/>
                    <a:pt x="10518" y="5435"/>
                    <a:pt x="10548" y="5466"/>
                  </a:cubicBezTo>
                  <a:cubicBezTo>
                    <a:pt x="12858" y="5982"/>
                    <a:pt x="15168" y="6438"/>
                    <a:pt x="17418" y="7137"/>
                  </a:cubicBezTo>
                  <a:cubicBezTo>
                    <a:pt x="24105" y="9174"/>
                    <a:pt x="31096" y="10511"/>
                    <a:pt x="37539" y="13186"/>
                  </a:cubicBezTo>
                  <a:cubicBezTo>
                    <a:pt x="37600" y="13034"/>
                    <a:pt x="37722" y="12913"/>
                    <a:pt x="37813" y="12791"/>
                  </a:cubicBezTo>
                  <a:cubicBezTo>
                    <a:pt x="38178" y="12335"/>
                    <a:pt x="38573" y="11910"/>
                    <a:pt x="38907" y="11423"/>
                  </a:cubicBezTo>
                  <a:cubicBezTo>
                    <a:pt x="39424" y="10663"/>
                    <a:pt x="40032" y="9995"/>
                    <a:pt x="40609" y="9296"/>
                  </a:cubicBezTo>
                  <a:cubicBezTo>
                    <a:pt x="38512" y="7685"/>
                    <a:pt x="36384" y="6134"/>
                    <a:pt x="34074" y="4858"/>
                  </a:cubicBezTo>
                  <a:cubicBezTo>
                    <a:pt x="28706" y="1933"/>
                    <a:pt x="22436" y="0"/>
                    <a:pt x="16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5285270" y="3514176"/>
              <a:ext cx="700925" cy="227099"/>
            </a:xfrm>
            <a:custGeom>
              <a:avLst/>
              <a:gdLst/>
              <a:ahLst/>
              <a:cxnLst/>
              <a:rect l="l" t="t" r="r" b="b"/>
              <a:pathLst>
                <a:path w="33497" h="10853" extrusionOk="0">
                  <a:moveTo>
                    <a:pt x="2061" y="1"/>
                  </a:moveTo>
                  <a:cubicBezTo>
                    <a:pt x="1518" y="1"/>
                    <a:pt x="1009" y="150"/>
                    <a:pt x="609" y="639"/>
                  </a:cubicBezTo>
                  <a:cubicBezTo>
                    <a:pt x="335" y="1125"/>
                    <a:pt x="1" y="1764"/>
                    <a:pt x="578" y="2159"/>
                  </a:cubicBezTo>
                  <a:cubicBezTo>
                    <a:pt x="3648" y="3891"/>
                    <a:pt x="7387" y="3891"/>
                    <a:pt x="10700" y="4955"/>
                  </a:cubicBezTo>
                  <a:cubicBezTo>
                    <a:pt x="18360" y="6749"/>
                    <a:pt x="25928" y="8907"/>
                    <a:pt x="33497" y="10852"/>
                  </a:cubicBezTo>
                  <a:cubicBezTo>
                    <a:pt x="33436" y="9879"/>
                    <a:pt x="33375" y="8816"/>
                    <a:pt x="32767" y="8025"/>
                  </a:cubicBezTo>
                  <a:cubicBezTo>
                    <a:pt x="32372" y="7843"/>
                    <a:pt x="31977" y="7691"/>
                    <a:pt x="31582" y="7630"/>
                  </a:cubicBezTo>
                  <a:cubicBezTo>
                    <a:pt x="24773" y="5685"/>
                    <a:pt x="17934" y="3800"/>
                    <a:pt x="11095" y="2037"/>
                  </a:cubicBezTo>
                  <a:cubicBezTo>
                    <a:pt x="8694" y="1308"/>
                    <a:pt x="6262" y="670"/>
                    <a:pt x="3800" y="274"/>
                  </a:cubicBezTo>
                  <a:cubicBezTo>
                    <a:pt x="3240" y="165"/>
                    <a:pt x="2631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6241228" y="3780677"/>
              <a:ext cx="681841" cy="222182"/>
            </a:xfrm>
            <a:custGeom>
              <a:avLst/>
              <a:gdLst/>
              <a:ahLst/>
              <a:cxnLst/>
              <a:rect l="l" t="t" r="r" b="b"/>
              <a:pathLst>
                <a:path w="32585" h="10618" extrusionOk="0">
                  <a:moveTo>
                    <a:pt x="3405" y="1"/>
                  </a:moveTo>
                  <a:cubicBezTo>
                    <a:pt x="3314" y="1"/>
                    <a:pt x="3253" y="1"/>
                    <a:pt x="3192" y="31"/>
                  </a:cubicBezTo>
                  <a:lnTo>
                    <a:pt x="2918" y="31"/>
                  </a:lnTo>
                  <a:cubicBezTo>
                    <a:pt x="2827" y="31"/>
                    <a:pt x="2736" y="61"/>
                    <a:pt x="2645" y="61"/>
                  </a:cubicBezTo>
                  <a:cubicBezTo>
                    <a:pt x="1490" y="457"/>
                    <a:pt x="821" y="1520"/>
                    <a:pt x="0" y="2341"/>
                  </a:cubicBezTo>
                  <a:cubicBezTo>
                    <a:pt x="61" y="2341"/>
                    <a:pt x="152" y="2371"/>
                    <a:pt x="213" y="2371"/>
                  </a:cubicBezTo>
                  <a:cubicBezTo>
                    <a:pt x="1611" y="2736"/>
                    <a:pt x="3040" y="2949"/>
                    <a:pt x="4408" y="3375"/>
                  </a:cubicBezTo>
                  <a:cubicBezTo>
                    <a:pt x="9757" y="4621"/>
                    <a:pt x="14955" y="6414"/>
                    <a:pt x="20305" y="7721"/>
                  </a:cubicBezTo>
                  <a:cubicBezTo>
                    <a:pt x="22493" y="8359"/>
                    <a:pt x="24621" y="9089"/>
                    <a:pt x="26840" y="9666"/>
                  </a:cubicBezTo>
                  <a:cubicBezTo>
                    <a:pt x="28116" y="10001"/>
                    <a:pt x="29393" y="10457"/>
                    <a:pt x="30700" y="10609"/>
                  </a:cubicBezTo>
                  <a:cubicBezTo>
                    <a:pt x="30780" y="10614"/>
                    <a:pt x="30863" y="10618"/>
                    <a:pt x="30948" y="10618"/>
                  </a:cubicBezTo>
                  <a:cubicBezTo>
                    <a:pt x="31312" y="10618"/>
                    <a:pt x="31700" y="10551"/>
                    <a:pt x="31946" y="10305"/>
                  </a:cubicBezTo>
                  <a:cubicBezTo>
                    <a:pt x="32433" y="9849"/>
                    <a:pt x="32585" y="9089"/>
                    <a:pt x="32250" y="8542"/>
                  </a:cubicBezTo>
                  <a:cubicBezTo>
                    <a:pt x="31825" y="8055"/>
                    <a:pt x="31156" y="7964"/>
                    <a:pt x="30609" y="7721"/>
                  </a:cubicBezTo>
                  <a:cubicBezTo>
                    <a:pt x="27721" y="6688"/>
                    <a:pt x="24864" y="5593"/>
                    <a:pt x="21855" y="4925"/>
                  </a:cubicBezTo>
                  <a:cubicBezTo>
                    <a:pt x="15867" y="3162"/>
                    <a:pt x="9818" y="1520"/>
                    <a:pt x="3769" y="61"/>
                  </a:cubicBezTo>
                  <a:lnTo>
                    <a:pt x="3739" y="61"/>
                  </a:lnTo>
                  <a:cubicBezTo>
                    <a:pt x="3709" y="61"/>
                    <a:pt x="3709" y="31"/>
                    <a:pt x="3709" y="31"/>
                  </a:cubicBezTo>
                  <a:lnTo>
                    <a:pt x="3557" y="31"/>
                  </a:lnTo>
                  <a:cubicBezTo>
                    <a:pt x="3496" y="31"/>
                    <a:pt x="3435" y="1"/>
                    <a:pt x="3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5278908" y="3089964"/>
              <a:ext cx="1731293" cy="924174"/>
            </a:xfrm>
            <a:custGeom>
              <a:avLst/>
              <a:gdLst/>
              <a:ahLst/>
              <a:cxnLst/>
              <a:rect l="l" t="t" r="r" b="b"/>
              <a:pathLst>
                <a:path w="82738" h="44166" extrusionOk="0">
                  <a:moveTo>
                    <a:pt x="13344" y="578"/>
                  </a:moveTo>
                  <a:lnTo>
                    <a:pt x="13344" y="578"/>
                  </a:lnTo>
                  <a:cubicBezTo>
                    <a:pt x="15746" y="730"/>
                    <a:pt x="17995" y="1581"/>
                    <a:pt x="20214" y="2462"/>
                  </a:cubicBezTo>
                  <a:cubicBezTo>
                    <a:pt x="26658" y="5228"/>
                    <a:pt x="32190" y="9879"/>
                    <a:pt x="35716" y="15988"/>
                  </a:cubicBezTo>
                  <a:cubicBezTo>
                    <a:pt x="38299" y="20395"/>
                    <a:pt x="40397" y="25563"/>
                    <a:pt x="39819" y="30730"/>
                  </a:cubicBezTo>
                  <a:cubicBezTo>
                    <a:pt x="39637" y="29332"/>
                    <a:pt x="39333" y="27934"/>
                    <a:pt x="38755" y="26627"/>
                  </a:cubicBezTo>
                  <a:cubicBezTo>
                    <a:pt x="34865" y="16809"/>
                    <a:pt x="25412" y="10395"/>
                    <a:pt x="15411" y="7812"/>
                  </a:cubicBezTo>
                  <a:cubicBezTo>
                    <a:pt x="15229" y="7356"/>
                    <a:pt x="15047" y="6930"/>
                    <a:pt x="14895" y="6474"/>
                  </a:cubicBezTo>
                  <a:cubicBezTo>
                    <a:pt x="14317" y="4559"/>
                    <a:pt x="14074" y="2462"/>
                    <a:pt x="13344" y="578"/>
                  </a:cubicBezTo>
                  <a:close/>
                  <a:moveTo>
                    <a:pt x="64493" y="17450"/>
                  </a:moveTo>
                  <a:cubicBezTo>
                    <a:pt x="67625" y="17450"/>
                    <a:pt x="70761" y="17919"/>
                    <a:pt x="73771" y="18845"/>
                  </a:cubicBezTo>
                  <a:cubicBezTo>
                    <a:pt x="76446" y="19636"/>
                    <a:pt x="78999" y="20821"/>
                    <a:pt x="81431" y="22189"/>
                  </a:cubicBezTo>
                  <a:cubicBezTo>
                    <a:pt x="81522" y="22219"/>
                    <a:pt x="81613" y="22280"/>
                    <a:pt x="81704" y="22341"/>
                  </a:cubicBezTo>
                  <a:cubicBezTo>
                    <a:pt x="80732" y="23101"/>
                    <a:pt x="79698" y="23800"/>
                    <a:pt x="78726" y="24529"/>
                  </a:cubicBezTo>
                  <a:cubicBezTo>
                    <a:pt x="78604" y="24620"/>
                    <a:pt x="78482" y="24742"/>
                    <a:pt x="78391" y="24833"/>
                  </a:cubicBezTo>
                  <a:cubicBezTo>
                    <a:pt x="77084" y="24164"/>
                    <a:pt x="75777" y="23557"/>
                    <a:pt x="74349" y="23161"/>
                  </a:cubicBezTo>
                  <a:cubicBezTo>
                    <a:pt x="70670" y="21797"/>
                    <a:pt x="66738" y="21110"/>
                    <a:pt x="62807" y="21110"/>
                  </a:cubicBezTo>
                  <a:cubicBezTo>
                    <a:pt x="57806" y="21110"/>
                    <a:pt x="52806" y="22222"/>
                    <a:pt x="48330" y="24468"/>
                  </a:cubicBezTo>
                  <a:cubicBezTo>
                    <a:pt x="45290" y="25958"/>
                    <a:pt x="42524" y="27964"/>
                    <a:pt x="40549" y="30760"/>
                  </a:cubicBezTo>
                  <a:cubicBezTo>
                    <a:pt x="40488" y="30852"/>
                    <a:pt x="40397" y="30973"/>
                    <a:pt x="40336" y="31095"/>
                  </a:cubicBezTo>
                  <a:cubicBezTo>
                    <a:pt x="42281" y="25927"/>
                    <a:pt x="47084" y="22219"/>
                    <a:pt x="52038" y="20091"/>
                  </a:cubicBezTo>
                  <a:cubicBezTo>
                    <a:pt x="55965" y="18321"/>
                    <a:pt x="60226" y="17450"/>
                    <a:pt x="64493" y="17450"/>
                  </a:cubicBezTo>
                  <a:close/>
                  <a:moveTo>
                    <a:pt x="2343" y="20285"/>
                  </a:moveTo>
                  <a:cubicBezTo>
                    <a:pt x="2920" y="20285"/>
                    <a:pt x="3537" y="20453"/>
                    <a:pt x="4104" y="20547"/>
                  </a:cubicBezTo>
                  <a:cubicBezTo>
                    <a:pt x="6566" y="20943"/>
                    <a:pt x="8998" y="21581"/>
                    <a:pt x="11399" y="22310"/>
                  </a:cubicBezTo>
                  <a:cubicBezTo>
                    <a:pt x="18238" y="24073"/>
                    <a:pt x="25077" y="25958"/>
                    <a:pt x="31886" y="27903"/>
                  </a:cubicBezTo>
                  <a:cubicBezTo>
                    <a:pt x="32281" y="27994"/>
                    <a:pt x="32676" y="28116"/>
                    <a:pt x="33071" y="28298"/>
                  </a:cubicBezTo>
                  <a:cubicBezTo>
                    <a:pt x="33679" y="29089"/>
                    <a:pt x="33740" y="30152"/>
                    <a:pt x="33801" y="31155"/>
                  </a:cubicBezTo>
                  <a:cubicBezTo>
                    <a:pt x="26202" y="29180"/>
                    <a:pt x="18664" y="27022"/>
                    <a:pt x="11004" y="25259"/>
                  </a:cubicBezTo>
                  <a:lnTo>
                    <a:pt x="11004" y="25228"/>
                  </a:lnTo>
                  <a:cubicBezTo>
                    <a:pt x="7691" y="24164"/>
                    <a:pt x="3952" y="24164"/>
                    <a:pt x="882" y="22432"/>
                  </a:cubicBezTo>
                  <a:cubicBezTo>
                    <a:pt x="305" y="22037"/>
                    <a:pt x="609" y="21398"/>
                    <a:pt x="913" y="20912"/>
                  </a:cubicBezTo>
                  <a:cubicBezTo>
                    <a:pt x="1308" y="20429"/>
                    <a:pt x="1808" y="20285"/>
                    <a:pt x="2343" y="20285"/>
                  </a:cubicBezTo>
                  <a:close/>
                  <a:moveTo>
                    <a:pt x="62738" y="21686"/>
                  </a:moveTo>
                  <a:cubicBezTo>
                    <a:pt x="66158" y="21686"/>
                    <a:pt x="69571" y="22213"/>
                    <a:pt x="72768" y="23253"/>
                  </a:cubicBezTo>
                  <a:cubicBezTo>
                    <a:pt x="75473" y="24013"/>
                    <a:pt x="77996" y="25198"/>
                    <a:pt x="80458" y="26627"/>
                  </a:cubicBezTo>
                  <a:cubicBezTo>
                    <a:pt x="80549" y="26657"/>
                    <a:pt x="80701" y="26748"/>
                    <a:pt x="80823" y="26839"/>
                  </a:cubicBezTo>
                  <a:cubicBezTo>
                    <a:pt x="79546" y="27690"/>
                    <a:pt x="78239" y="28481"/>
                    <a:pt x="76993" y="29362"/>
                  </a:cubicBezTo>
                  <a:cubicBezTo>
                    <a:pt x="75929" y="30061"/>
                    <a:pt x="74835" y="30700"/>
                    <a:pt x="73801" y="31399"/>
                  </a:cubicBezTo>
                  <a:cubicBezTo>
                    <a:pt x="73771" y="31429"/>
                    <a:pt x="73741" y="31459"/>
                    <a:pt x="73710" y="31490"/>
                  </a:cubicBezTo>
                  <a:cubicBezTo>
                    <a:pt x="68245" y="28472"/>
                    <a:pt x="62075" y="26513"/>
                    <a:pt x="55837" y="26513"/>
                  </a:cubicBezTo>
                  <a:cubicBezTo>
                    <a:pt x="54095" y="26513"/>
                    <a:pt x="52348" y="26666"/>
                    <a:pt x="50610" y="26991"/>
                  </a:cubicBezTo>
                  <a:cubicBezTo>
                    <a:pt x="46749" y="27538"/>
                    <a:pt x="42919" y="29149"/>
                    <a:pt x="40336" y="32098"/>
                  </a:cubicBezTo>
                  <a:cubicBezTo>
                    <a:pt x="41065" y="30882"/>
                    <a:pt x="42068" y="29848"/>
                    <a:pt x="43011" y="28785"/>
                  </a:cubicBezTo>
                  <a:cubicBezTo>
                    <a:pt x="48343" y="24008"/>
                    <a:pt x="55558" y="21686"/>
                    <a:pt x="62738" y="21686"/>
                  </a:cubicBezTo>
                  <a:close/>
                  <a:moveTo>
                    <a:pt x="5776" y="7143"/>
                  </a:moveTo>
                  <a:cubicBezTo>
                    <a:pt x="5928" y="7143"/>
                    <a:pt x="6080" y="7173"/>
                    <a:pt x="6262" y="7173"/>
                  </a:cubicBezTo>
                  <a:cubicBezTo>
                    <a:pt x="6371" y="7172"/>
                    <a:pt x="6479" y="7171"/>
                    <a:pt x="6588" y="7171"/>
                  </a:cubicBezTo>
                  <a:cubicBezTo>
                    <a:pt x="9065" y="7171"/>
                    <a:pt x="11566" y="7502"/>
                    <a:pt x="13983" y="8055"/>
                  </a:cubicBezTo>
                  <a:cubicBezTo>
                    <a:pt x="21247" y="9635"/>
                    <a:pt x="27934" y="13283"/>
                    <a:pt x="33071" y="18602"/>
                  </a:cubicBezTo>
                  <a:cubicBezTo>
                    <a:pt x="36384" y="22371"/>
                    <a:pt x="39090" y="27052"/>
                    <a:pt x="39394" y="32128"/>
                  </a:cubicBezTo>
                  <a:cubicBezTo>
                    <a:pt x="39363" y="32280"/>
                    <a:pt x="39302" y="32432"/>
                    <a:pt x="39272" y="32554"/>
                  </a:cubicBezTo>
                  <a:cubicBezTo>
                    <a:pt x="39242" y="32159"/>
                    <a:pt x="39181" y="31824"/>
                    <a:pt x="39150" y="31642"/>
                  </a:cubicBezTo>
                  <a:cubicBezTo>
                    <a:pt x="38846" y="29605"/>
                    <a:pt x="38056" y="27660"/>
                    <a:pt x="36719" y="26110"/>
                  </a:cubicBezTo>
                  <a:cubicBezTo>
                    <a:pt x="34105" y="23192"/>
                    <a:pt x="31156" y="20517"/>
                    <a:pt x="27600" y="18815"/>
                  </a:cubicBezTo>
                  <a:cubicBezTo>
                    <a:pt x="22098" y="16322"/>
                    <a:pt x="16080" y="14803"/>
                    <a:pt x="10062" y="14772"/>
                  </a:cubicBezTo>
                  <a:cubicBezTo>
                    <a:pt x="9423" y="14742"/>
                    <a:pt x="8785" y="14742"/>
                    <a:pt x="8147" y="14742"/>
                  </a:cubicBezTo>
                  <a:cubicBezTo>
                    <a:pt x="8147" y="14742"/>
                    <a:pt x="8147" y="14711"/>
                    <a:pt x="8147" y="14711"/>
                  </a:cubicBezTo>
                  <a:cubicBezTo>
                    <a:pt x="7995" y="14286"/>
                    <a:pt x="7843" y="13860"/>
                    <a:pt x="7691" y="13404"/>
                  </a:cubicBezTo>
                  <a:cubicBezTo>
                    <a:pt x="7053" y="11307"/>
                    <a:pt x="6505" y="9210"/>
                    <a:pt x="5776" y="7143"/>
                  </a:cubicBezTo>
                  <a:close/>
                  <a:moveTo>
                    <a:pt x="8770" y="15327"/>
                  </a:moveTo>
                  <a:cubicBezTo>
                    <a:pt x="10009" y="15327"/>
                    <a:pt x="11247" y="15365"/>
                    <a:pt x="12493" y="15411"/>
                  </a:cubicBezTo>
                  <a:cubicBezTo>
                    <a:pt x="20031" y="16231"/>
                    <a:pt x="27904" y="18298"/>
                    <a:pt x="33558" y="23648"/>
                  </a:cubicBezTo>
                  <a:cubicBezTo>
                    <a:pt x="34773" y="24924"/>
                    <a:pt x="36141" y="26110"/>
                    <a:pt x="37114" y="27569"/>
                  </a:cubicBezTo>
                  <a:cubicBezTo>
                    <a:pt x="38299" y="29514"/>
                    <a:pt x="38877" y="31915"/>
                    <a:pt x="38694" y="34195"/>
                  </a:cubicBezTo>
                  <a:cubicBezTo>
                    <a:pt x="37965" y="33678"/>
                    <a:pt x="37387" y="32827"/>
                    <a:pt x="37114" y="31976"/>
                  </a:cubicBezTo>
                  <a:cubicBezTo>
                    <a:pt x="36567" y="30244"/>
                    <a:pt x="35716" y="28268"/>
                    <a:pt x="33831" y="27721"/>
                  </a:cubicBezTo>
                  <a:cubicBezTo>
                    <a:pt x="33642" y="27673"/>
                    <a:pt x="33323" y="27571"/>
                    <a:pt x="33077" y="27571"/>
                  </a:cubicBezTo>
                  <a:cubicBezTo>
                    <a:pt x="33007" y="27571"/>
                    <a:pt x="32943" y="27579"/>
                    <a:pt x="32889" y="27599"/>
                  </a:cubicBezTo>
                  <a:cubicBezTo>
                    <a:pt x="32828" y="27569"/>
                    <a:pt x="32767" y="27538"/>
                    <a:pt x="32707" y="27508"/>
                  </a:cubicBezTo>
                  <a:cubicBezTo>
                    <a:pt x="24348" y="25198"/>
                    <a:pt x="16019" y="22827"/>
                    <a:pt x="7600" y="20699"/>
                  </a:cubicBezTo>
                  <a:cubicBezTo>
                    <a:pt x="6323" y="20335"/>
                    <a:pt x="5046" y="20122"/>
                    <a:pt x="3739" y="19879"/>
                  </a:cubicBezTo>
                  <a:cubicBezTo>
                    <a:pt x="3739" y="19879"/>
                    <a:pt x="3739" y="19879"/>
                    <a:pt x="3739" y="19848"/>
                  </a:cubicBezTo>
                  <a:cubicBezTo>
                    <a:pt x="3435" y="18450"/>
                    <a:pt x="3314" y="16991"/>
                    <a:pt x="3071" y="15563"/>
                  </a:cubicBezTo>
                  <a:cubicBezTo>
                    <a:pt x="3739" y="15532"/>
                    <a:pt x="4408" y="15502"/>
                    <a:pt x="5046" y="15471"/>
                  </a:cubicBezTo>
                  <a:cubicBezTo>
                    <a:pt x="6293" y="15365"/>
                    <a:pt x="7531" y="15327"/>
                    <a:pt x="8770" y="15327"/>
                  </a:cubicBezTo>
                  <a:close/>
                  <a:moveTo>
                    <a:pt x="33740" y="28298"/>
                  </a:moveTo>
                  <a:lnTo>
                    <a:pt x="33740" y="28298"/>
                  </a:lnTo>
                  <a:cubicBezTo>
                    <a:pt x="36719" y="29271"/>
                    <a:pt x="35989" y="33861"/>
                    <a:pt x="38998" y="35016"/>
                  </a:cubicBezTo>
                  <a:cubicBezTo>
                    <a:pt x="39406" y="35140"/>
                    <a:pt x="39866" y="35274"/>
                    <a:pt x="40317" y="35274"/>
                  </a:cubicBezTo>
                  <a:cubicBezTo>
                    <a:pt x="40639" y="35274"/>
                    <a:pt x="40956" y="35206"/>
                    <a:pt x="41248" y="35016"/>
                  </a:cubicBezTo>
                  <a:cubicBezTo>
                    <a:pt x="42646" y="34256"/>
                    <a:pt x="43679" y="32979"/>
                    <a:pt x="45199" y="32493"/>
                  </a:cubicBezTo>
                  <a:cubicBezTo>
                    <a:pt x="45562" y="32379"/>
                    <a:pt x="45930" y="32334"/>
                    <a:pt x="46300" y="32334"/>
                  </a:cubicBezTo>
                  <a:cubicBezTo>
                    <a:pt x="46921" y="32334"/>
                    <a:pt x="47550" y="32462"/>
                    <a:pt x="48178" y="32614"/>
                  </a:cubicBezTo>
                  <a:cubicBezTo>
                    <a:pt x="48148" y="32645"/>
                    <a:pt x="48117" y="32645"/>
                    <a:pt x="48087" y="32645"/>
                  </a:cubicBezTo>
                  <a:cubicBezTo>
                    <a:pt x="48087" y="32645"/>
                    <a:pt x="48087" y="32675"/>
                    <a:pt x="48087" y="32675"/>
                  </a:cubicBezTo>
                  <a:lnTo>
                    <a:pt x="48117" y="32675"/>
                  </a:lnTo>
                  <a:cubicBezTo>
                    <a:pt x="47084" y="33131"/>
                    <a:pt x="46293" y="34195"/>
                    <a:pt x="45503" y="34985"/>
                  </a:cubicBezTo>
                  <a:cubicBezTo>
                    <a:pt x="44212" y="36359"/>
                    <a:pt x="42449" y="37708"/>
                    <a:pt x="40484" y="37708"/>
                  </a:cubicBezTo>
                  <a:cubicBezTo>
                    <a:pt x="40275" y="37708"/>
                    <a:pt x="40063" y="37692"/>
                    <a:pt x="39849" y="37660"/>
                  </a:cubicBezTo>
                  <a:lnTo>
                    <a:pt x="39880" y="37660"/>
                  </a:lnTo>
                  <a:cubicBezTo>
                    <a:pt x="37357" y="37387"/>
                    <a:pt x="35169" y="35320"/>
                    <a:pt x="34591" y="32858"/>
                  </a:cubicBezTo>
                  <a:cubicBezTo>
                    <a:pt x="34196" y="31368"/>
                    <a:pt x="34530" y="29636"/>
                    <a:pt x="33740" y="28298"/>
                  </a:cubicBezTo>
                  <a:close/>
                  <a:moveTo>
                    <a:pt x="55578" y="27081"/>
                  </a:moveTo>
                  <a:cubicBezTo>
                    <a:pt x="61757" y="27081"/>
                    <a:pt x="68028" y="29016"/>
                    <a:pt x="73406" y="31946"/>
                  </a:cubicBezTo>
                  <a:cubicBezTo>
                    <a:pt x="75716" y="33192"/>
                    <a:pt x="77844" y="34773"/>
                    <a:pt x="79941" y="36353"/>
                  </a:cubicBezTo>
                  <a:cubicBezTo>
                    <a:pt x="79364" y="37083"/>
                    <a:pt x="78756" y="37751"/>
                    <a:pt x="78270" y="38511"/>
                  </a:cubicBezTo>
                  <a:cubicBezTo>
                    <a:pt x="77905" y="38998"/>
                    <a:pt x="77540" y="39423"/>
                    <a:pt x="77145" y="39879"/>
                  </a:cubicBezTo>
                  <a:cubicBezTo>
                    <a:pt x="77054" y="40001"/>
                    <a:pt x="76932" y="40122"/>
                    <a:pt x="76871" y="40274"/>
                  </a:cubicBezTo>
                  <a:cubicBezTo>
                    <a:pt x="70428" y="37599"/>
                    <a:pt x="63437" y="36262"/>
                    <a:pt x="56780" y="34225"/>
                  </a:cubicBezTo>
                  <a:cubicBezTo>
                    <a:pt x="54500" y="33526"/>
                    <a:pt x="52160" y="33070"/>
                    <a:pt x="49850" y="32523"/>
                  </a:cubicBezTo>
                  <a:cubicBezTo>
                    <a:pt x="49819" y="32523"/>
                    <a:pt x="49789" y="32493"/>
                    <a:pt x="49758" y="32462"/>
                  </a:cubicBezTo>
                  <a:cubicBezTo>
                    <a:pt x="48786" y="32159"/>
                    <a:pt x="47752" y="31915"/>
                    <a:pt x="46719" y="31763"/>
                  </a:cubicBezTo>
                  <a:cubicBezTo>
                    <a:pt x="46589" y="31749"/>
                    <a:pt x="46460" y="31742"/>
                    <a:pt x="46332" y="31742"/>
                  </a:cubicBezTo>
                  <a:cubicBezTo>
                    <a:pt x="45141" y="31742"/>
                    <a:pt x="44032" y="32348"/>
                    <a:pt x="43071" y="32979"/>
                  </a:cubicBezTo>
                  <a:cubicBezTo>
                    <a:pt x="42312" y="33557"/>
                    <a:pt x="41643" y="34286"/>
                    <a:pt x="40731" y="34651"/>
                  </a:cubicBezTo>
                  <a:cubicBezTo>
                    <a:pt x="40565" y="34680"/>
                    <a:pt x="40406" y="34694"/>
                    <a:pt x="40252" y="34694"/>
                  </a:cubicBezTo>
                  <a:cubicBezTo>
                    <a:pt x="39925" y="34694"/>
                    <a:pt x="39622" y="34633"/>
                    <a:pt x="39333" y="34529"/>
                  </a:cubicBezTo>
                  <a:cubicBezTo>
                    <a:pt x="39363" y="34499"/>
                    <a:pt x="39363" y="34438"/>
                    <a:pt x="39394" y="34408"/>
                  </a:cubicBezTo>
                  <a:cubicBezTo>
                    <a:pt x="40427" y="32432"/>
                    <a:pt x="42251" y="30912"/>
                    <a:pt x="44105" y="29696"/>
                  </a:cubicBezTo>
                  <a:cubicBezTo>
                    <a:pt x="47720" y="27871"/>
                    <a:pt x="51630" y="27081"/>
                    <a:pt x="55578" y="27081"/>
                  </a:cubicBezTo>
                  <a:close/>
                  <a:moveTo>
                    <a:pt x="49394" y="33010"/>
                  </a:moveTo>
                  <a:cubicBezTo>
                    <a:pt x="49455" y="33010"/>
                    <a:pt x="49485" y="33010"/>
                    <a:pt x="49546" y="33040"/>
                  </a:cubicBezTo>
                  <a:cubicBezTo>
                    <a:pt x="49607" y="33040"/>
                    <a:pt x="49667" y="33040"/>
                    <a:pt x="49728" y="33070"/>
                  </a:cubicBezTo>
                  <a:cubicBezTo>
                    <a:pt x="55807" y="34529"/>
                    <a:pt x="61826" y="36171"/>
                    <a:pt x="67844" y="37934"/>
                  </a:cubicBezTo>
                  <a:cubicBezTo>
                    <a:pt x="70853" y="38602"/>
                    <a:pt x="73710" y="39697"/>
                    <a:pt x="76598" y="40730"/>
                  </a:cubicBezTo>
                  <a:cubicBezTo>
                    <a:pt x="77145" y="40973"/>
                    <a:pt x="77814" y="41064"/>
                    <a:pt x="78239" y="41551"/>
                  </a:cubicBezTo>
                  <a:cubicBezTo>
                    <a:pt x="78574" y="42098"/>
                    <a:pt x="78422" y="42858"/>
                    <a:pt x="77935" y="43314"/>
                  </a:cubicBezTo>
                  <a:cubicBezTo>
                    <a:pt x="77690" y="43534"/>
                    <a:pt x="77307" y="43597"/>
                    <a:pt x="76944" y="43597"/>
                  </a:cubicBezTo>
                  <a:cubicBezTo>
                    <a:pt x="76857" y="43597"/>
                    <a:pt x="76772" y="43593"/>
                    <a:pt x="76689" y="43587"/>
                  </a:cubicBezTo>
                  <a:cubicBezTo>
                    <a:pt x="75382" y="43466"/>
                    <a:pt x="74105" y="43010"/>
                    <a:pt x="72829" y="42645"/>
                  </a:cubicBezTo>
                  <a:cubicBezTo>
                    <a:pt x="70610" y="42098"/>
                    <a:pt x="68482" y="41368"/>
                    <a:pt x="66294" y="40700"/>
                  </a:cubicBezTo>
                  <a:cubicBezTo>
                    <a:pt x="60944" y="39423"/>
                    <a:pt x="55746" y="37630"/>
                    <a:pt x="50397" y="36353"/>
                  </a:cubicBezTo>
                  <a:cubicBezTo>
                    <a:pt x="48999" y="35958"/>
                    <a:pt x="47600" y="35745"/>
                    <a:pt x="46202" y="35380"/>
                  </a:cubicBezTo>
                  <a:cubicBezTo>
                    <a:pt x="46141" y="35380"/>
                    <a:pt x="46050" y="35350"/>
                    <a:pt x="45959" y="35350"/>
                  </a:cubicBezTo>
                  <a:cubicBezTo>
                    <a:pt x="46810" y="34529"/>
                    <a:pt x="47479" y="33466"/>
                    <a:pt x="48634" y="33070"/>
                  </a:cubicBezTo>
                  <a:cubicBezTo>
                    <a:pt x="48725" y="33040"/>
                    <a:pt x="48816" y="33040"/>
                    <a:pt x="48907" y="33040"/>
                  </a:cubicBezTo>
                  <a:lnTo>
                    <a:pt x="48938" y="33040"/>
                  </a:lnTo>
                  <a:cubicBezTo>
                    <a:pt x="48999" y="33010"/>
                    <a:pt x="49090" y="33010"/>
                    <a:pt x="49151" y="33010"/>
                  </a:cubicBezTo>
                  <a:close/>
                  <a:moveTo>
                    <a:pt x="13800" y="0"/>
                  </a:moveTo>
                  <a:cubicBezTo>
                    <a:pt x="13770" y="0"/>
                    <a:pt x="13770" y="30"/>
                    <a:pt x="13740" y="30"/>
                  </a:cubicBezTo>
                  <a:cubicBezTo>
                    <a:pt x="13648" y="30"/>
                    <a:pt x="13557" y="30"/>
                    <a:pt x="13466" y="61"/>
                  </a:cubicBezTo>
                  <a:lnTo>
                    <a:pt x="13101" y="61"/>
                  </a:lnTo>
                  <a:cubicBezTo>
                    <a:pt x="12919" y="91"/>
                    <a:pt x="12737" y="122"/>
                    <a:pt x="12585" y="122"/>
                  </a:cubicBezTo>
                  <a:cubicBezTo>
                    <a:pt x="13618" y="2492"/>
                    <a:pt x="13800" y="5228"/>
                    <a:pt x="14743" y="7660"/>
                  </a:cubicBezTo>
                  <a:cubicBezTo>
                    <a:pt x="13800" y="7417"/>
                    <a:pt x="12858" y="7234"/>
                    <a:pt x="11916" y="7082"/>
                  </a:cubicBezTo>
                  <a:cubicBezTo>
                    <a:pt x="10253" y="6800"/>
                    <a:pt x="8589" y="6623"/>
                    <a:pt x="6902" y="6623"/>
                  </a:cubicBezTo>
                  <a:cubicBezTo>
                    <a:pt x="6770" y="6623"/>
                    <a:pt x="6638" y="6624"/>
                    <a:pt x="6505" y="6626"/>
                  </a:cubicBezTo>
                  <a:cubicBezTo>
                    <a:pt x="6470" y="6635"/>
                    <a:pt x="6424" y="6639"/>
                    <a:pt x="6370" y="6639"/>
                  </a:cubicBezTo>
                  <a:cubicBezTo>
                    <a:pt x="6241" y="6639"/>
                    <a:pt x="6069" y="6617"/>
                    <a:pt x="5897" y="6596"/>
                  </a:cubicBezTo>
                  <a:lnTo>
                    <a:pt x="5077" y="6596"/>
                  </a:lnTo>
                  <a:cubicBezTo>
                    <a:pt x="5077" y="6626"/>
                    <a:pt x="5077" y="6626"/>
                    <a:pt x="5077" y="6626"/>
                  </a:cubicBezTo>
                  <a:cubicBezTo>
                    <a:pt x="5107" y="6778"/>
                    <a:pt x="5138" y="6930"/>
                    <a:pt x="5168" y="7052"/>
                  </a:cubicBezTo>
                  <a:cubicBezTo>
                    <a:pt x="5168" y="7052"/>
                    <a:pt x="5168" y="7082"/>
                    <a:pt x="5168" y="7082"/>
                  </a:cubicBezTo>
                  <a:cubicBezTo>
                    <a:pt x="5168" y="7113"/>
                    <a:pt x="5168" y="7113"/>
                    <a:pt x="5198" y="7143"/>
                  </a:cubicBezTo>
                  <a:cubicBezTo>
                    <a:pt x="6080" y="9666"/>
                    <a:pt x="6688" y="12280"/>
                    <a:pt x="7600" y="14772"/>
                  </a:cubicBezTo>
                  <a:cubicBezTo>
                    <a:pt x="6080" y="14833"/>
                    <a:pt x="4530" y="14955"/>
                    <a:pt x="3010" y="15015"/>
                  </a:cubicBezTo>
                  <a:lnTo>
                    <a:pt x="3010" y="14985"/>
                  </a:lnTo>
                  <a:cubicBezTo>
                    <a:pt x="2888" y="15015"/>
                    <a:pt x="2767" y="15015"/>
                    <a:pt x="2645" y="15015"/>
                  </a:cubicBezTo>
                  <a:lnTo>
                    <a:pt x="2432" y="15015"/>
                  </a:lnTo>
                  <a:cubicBezTo>
                    <a:pt x="2432" y="15046"/>
                    <a:pt x="2432" y="15076"/>
                    <a:pt x="2432" y="15107"/>
                  </a:cubicBezTo>
                  <a:cubicBezTo>
                    <a:pt x="2463" y="15228"/>
                    <a:pt x="2463" y="15380"/>
                    <a:pt x="2493" y="15502"/>
                  </a:cubicBezTo>
                  <a:cubicBezTo>
                    <a:pt x="2493" y="15532"/>
                    <a:pt x="2493" y="15563"/>
                    <a:pt x="2524" y="15593"/>
                  </a:cubicBezTo>
                  <a:cubicBezTo>
                    <a:pt x="2584" y="15897"/>
                    <a:pt x="2645" y="16201"/>
                    <a:pt x="2676" y="16535"/>
                  </a:cubicBezTo>
                  <a:cubicBezTo>
                    <a:pt x="2858" y="17629"/>
                    <a:pt x="2949" y="18724"/>
                    <a:pt x="3192" y="19788"/>
                  </a:cubicBezTo>
                  <a:lnTo>
                    <a:pt x="3071" y="19788"/>
                  </a:lnTo>
                  <a:cubicBezTo>
                    <a:pt x="2793" y="19744"/>
                    <a:pt x="2509" y="19700"/>
                    <a:pt x="2231" y="19700"/>
                  </a:cubicBezTo>
                  <a:cubicBezTo>
                    <a:pt x="1930" y="19700"/>
                    <a:pt x="1637" y="19751"/>
                    <a:pt x="1369" y="19909"/>
                  </a:cubicBezTo>
                  <a:cubicBezTo>
                    <a:pt x="548" y="20243"/>
                    <a:pt x="1" y="21095"/>
                    <a:pt x="1" y="21946"/>
                  </a:cubicBezTo>
                  <a:cubicBezTo>
                    <a:pt x="305" y="23435"/>
                    <a:pt x="2159" y="23557"/>
                    <a:pt x="3344" y="24043"/>
                  </a:cubicBezTo>
                  <a:cubicBezTo>
                    <a:pt x="13557" y="26323"/>
                    <a:pt x="23740" y="29058"/>
                    <a:pt x="33862" y="31763"/>
                  </a:cubicBezTo>
                  <a:cubicBezTo>
                    <a:pt x="33983" y="34408"/>
                    <a:pt x="35716" y="36687"/>
                    <a:pt x="38056" y="37812"/>
                  </a:cubicBezTo>
                  <a:cubicBezTo>
                    <a:pt x="38269" y="37903"/>
                    <a:pt x="38482" y="37994"/>
                    <a:pt x="38694" y="38055"/>
                  </a:cubicBezTo>
                  <a:cubicBezTo>
                    <a:pt x="39222" y="38220"/>
                    <a:pt x="39756" y="38296"/>
                    <a:pt x="40287" y="38296"/>
                  </a:cubicBezTo>
                  <a:cubicBezTo>
                    <a:pt x="42208" y="38296"/>
                    <a:pt x="44092" y="37302"/>
                    <a:pt x="45473" y="35897"/>
                  </a:cubicBezTo>
                  <a:lnTo>
                    <a:pt x="45777" y="35897"/>
                  </a:lnTo>
                  <a:cubicBezTo>
                    <a:pt x="47023" y="36171"/>
                    <a:pt x="48269" y="36414"/>
                    <a:pt x="49515" y="36718"/>
                  </a:cubicBezTo>
                  <a:cubicBezTo>
                    <a:pt x="54895" y="37994"/>
                    <a:pt x="60123" y="39788"/>
                    <a:pt x="65503" y="41095"/>
                  </a:cubicBezTo>
                  <a:cubicBezTo>
                    <a:pt x="67966" y="41764"/>
                    <a:pt x="70397" y="42645"/>
                    <a:pt x="72890" y="43283"/>
                  </a:cubicBezTo>
                  <a:cubicBezTo>
                    <a:pt x="74206" y="43606"/>
                    <a:pt x="75569" y="44165"/>
                    <a:pt x="76959" y="44165"/>
                  </a:cubicBezTo>
                  <a:cubicBezTo>
                    <a:pt x="77142" y="44165"/>
                    <a:pt x="77326" y="44156"/>
                    <a:pt x="77510" y="44134"/>
                  </a:cubicBezTo>
                  <a:cubicBezTo>
                    <a:pt x="78908" y="43952"/>
                    <a:pt x="79577" y="41885"/>
                    <a:pt x="78482" y="40943"/>
                  </a:cubicBezTo>
                  <a:lnTo>
                    <a:pt x="78452" y="40943"/>
                  </a:lnTo>
                  <a:cubicBezTo>
                    <a:pt x="78118" y="40791"/>
                    <a:pt x="77753" y="40639"/>
                    <a:pt x="77388" y="40487"/>
                  </a:cubicBezTo>
                  <a:cubicBezTo>
                    <a:pt x="77449" y="40426"/>
                    <a:pt x="77510" y="40365"/>
                    <a:pt x="77540" y="40305"/>
                  </a:cubicBezTo>
                  <a:cubicBezTo>
                    <a:pt x="78178" y="39545"/>
                    <a:pt x="78817" y="38724"/>
                    <a:pt x="79425" y="37903"/>
                  </a:cubicBezTo>
                  <a:cubicBezTo>
                    <a:pt x="79516" y="37721"/>
                    <a:pt x="79881" y="37356"/>
                    <a:pt x="80215" y="36961"/>
                  </a:cubicBezTo>
                  <a:cubicBezTo>
                    <a:pt x="80245" y="36931"/>
                    <a:pt x="80245" y="36900"/>
                    <a:pt x="80276" y="36870"/>
                  </a:cubicBezTo>
                  <a:cubicBezTo>
                    <a:pt x="80276" y="36870"/>
                    <a:pt x="80306" y="36839"/>
                    <a:pt x="80306" y="36809"/>
                  </a:cubicBezTo>
                  <a:lnTo>
                    <a:pt x="80337" y="36809"/>
                  </a:lnTo>
                  <a:cubicBezTo>
                    <a:pt x="80397" y="36718"/>
                    <a:pt x="80458" y="36627"/>
                    <a:pt x="80549" y="36535"/>
                  </a:cubicBezTo>
                  <a:lnTo>
                    <a:pt x="80610" y="36444"/>
                  </a:lnTo>
                  <a:cubicBezTo>
                    <a:pt x="80641" y="36384"/>
                    <a:pt x="80701" y="36353"/>
                    <a:pt x="80732" y="36292"/>
                  </a:cubicBezTo>
                  <a:cubicBezTo>
                    <a:pt x="80580" y="36140"/>
                    <a:pt x="80428" y="36019"/>
                    <a:pt x="80276" y="35897"/>
                  </a:cubicBezTo>
                  <a:lnTo>
                    <a:pt x="80245" y="35897"/>
                  </a:lnTo>
                  <a:cubicBezTo>
                    <a:pt x="80245" y="35867"/>
                    <a:pt x="80215" y="35867"/>
                    <a:pt x="80215" y="35867"/>
                  </a:cubicBezTo>
                  <a:cubicBezTo>
                    <a:pt x="78574" y="34621"/>
                    <a:pt x="76932" y="33374"/>
                    <a:pt x="75139" y="32311"/>
                  </a:cubicBezTo>
                  <a:cubicBezTo>
                    <a:pt x="74865" y="32128"/>
                    <a:pt x="74561" y="31976"/>
                    <a:pt x="74257" y="31794"/>
                  </a:cubicBezTo>
                  <a:cubicBezTo>
                    <a:pt x="76051" y="30669"/>
                    <a:pt x="77814" y="29514"/>
                    <a:pt x="79577" y="28329"/>
                  </a:cubicBezTo>
                  <a:cubicBezTo>
                    <a:pt x="79850" y="28055"/>
                    <a:pt x="81218" y="27386"/>
                    <a:pt x="82008" y="26809"/>
                  </a:cubicBezTo>
                  <a:cubicBezTo>
                    <a:pt x="81887" y="26748"/>
                    <a:pt x="81826" y="26687"/>
                    <a:pt x="81735" y="26657"/>
                  </a:cubicBezTo>
                  <a:cubicBezTo>
                    <a:pt x="81613" y="26596"/>
                    <a:pt x="81522" y="26535"/>
                    <a:pt x="81431" y="26475"/>
                  </a:cubicBezTo>
                  <a:lnTo>
                    <a:pt x="81400" y="26475"/>
                  </a:lnTo>
                  <a:cubicBezTo>
                    <a:pt x="81309" y="26414"/>
                    <a:pt x="81218" y="26383"/>
                    <a:pt x="81127" y="26353"/>
                  </a:cubicBezTo>
                  <a:cubicBezTo>
                    <a:pt x="80397" y="25958"/>
                    <a:pt x="79668" y="25532"/>
                    <a:pt x="78938" y="25137"/>
                  </a:cubicBezTo>
                  <a:cubicBezTo>
                    <a:pt x="80154" y="24164"/>
                    <a:pt x="81522" y="23283"/>
                    <a:pt x="82738" y="22280"/>
                  </a:cubicBezTo>
                  <a:cubicBezTo>
                    <a:pt x="82677" y="22250"/>
                    <a:pt x="82616" y="22219"/>
                    <a:pt x="82555" y="22189"/>
                  </a:cubicBezTo>
                  <a:cubicBezTo>
                    <a:pt x="82464" y="22128"/>
                    <a:pt x="82343" y="22037"/>
                    <a:pt x="82221" y="21976"/>
                  </a:cubicBezTo>
                  <a:cubicBezTo>
                    <a:pt x="82130" y="21915"/>
                    <a:pt x="82039" y="21885"/>
                    <a:pt x="81948" y="21824"/>
                  </a:cubicBezTo>
                  <a:cubicBezTo>
                    <a:pt x="79394" y="20335"/>
                    <a:pt x="76689" y="19088"/>
                    <a:pt x="73862" y="18268"/>
                  </a:cubicBezTo>
                  <a:cubicBezTo>
                    <a:pt x="70791" y="17364"/>
                    <a:pt x="67578" y="16880"/>
                    <a:pt x="64373" y="16880"/>
                  </a:cubicBezTo>
                  <a:cubicBezTo>
                    <a:pt x="60789" y="16880"/>
                    <a:pt x="57215" y="17485"/>
                    <a:pt x="53862" y="18784"/>
                  </a:cubicBezTo>
                  <a:cubicBezTo>
                    <a:pt x="48543" y="20639"/>
                    <a:pt x="43132" y="24164"/>
                    <a:pt x="40518" y="29271"/>
                  </a:cubicBezTo>
                  <a:cubicBezTo>
                    <a:pt x="40518" y="27082"/>
                    <a:pt x="40184" y="24864"/>
                    <a:pt x="39454" y="22797"/>
                  </a:cubicBezTo>
                  <a:cubicBezTo>
                    <a:pt x="36415" y="13404"/>
                    <a:pt x="29454" y="5684"/>
                    <a:pt x="20335" y="1885"/>
                  </a:cubicBezTo>
                  <a:cubicBezTo>
                    <a:pt x="19576" y="1550"/>
                    <a:pt x="15655" y="91"/>
                    <a:pt x="13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5984897" y="3682099"/>
              <a:ext cx="302136" cy="196904"/>
            </a:xfrm>
            <a:custGeom>
              <a:avLst/>
              <a:gdLst/>
              <a:ahLst/>
              <a:cxnLst/>
              <a:rect l="l" t="t" r="r" b="b"/>
              <a:pathLst>
                <a:path w="14439" h="9410" extrusionOk="0">
                  <a:moveTo>
                    <a:pt x="1" y="0"/>
                  </a:moveTo>
                  <a:lnTo>
                    <a:pt x="1" y="0"/>
                  </a:lnTo>
                  <a:cubicBezTo>
                    <a:pt x="791" y="1338"/>
                    <a:pt x="457" y="3101"/>
                    <a:pt x="852" y="4560"/>
                  </a:cubicBezTo>
                  <a:cubicBezTo>
                    <a:pt x="1430" y="7022"/>
                    <a:pt x="3618" y="9089"/>
                    <a:pt x="6110" y="9362"/>
                  </a:cubicBezTo>
                  <a:cubicBezTo>
                    <a:pt x="6327" y="9394"/>
                    <a:pt x="6541" y="9410"/>
                    <a:pt x="6752" y="9410"/>
                  </a:cubicBezTo>
                  <a:cubicBezTo>
                    <a:pt x="8735" y="9410"/>
                    <a:pt x="10473" y="8061"/>
                    <a:pt x="11764" y="6687"/>
                  </a:cubicBezTo>
                  <a:cubicBezTo>
                    <a:pt x="12554" y="5897"/>
                    <a:pt x="13345" y="4833"/>
                    <a:pt x="14378" y="4377"/>
                  </a:cubicBezTo>
                  <a:lnTo>
                    <a:pt x="14439" y="4347"/>
                  </a:lnTo>
                  <a:lnTo>
                    <a:pt x="14439" y="4316"/>
                  </a:lnTo>
                  <a:cubicBezTo>
                    <a:pt x="13811" y="4164"/>
                    <a:pt x="13182" y="4036"/>
                    <a:pt x="12561" y="4036"/>
                  </a:cubicBezTo>
                  <a:cubicBezTo>
                    <a:pt x="12191" y="4036"/>
                    <a:pt x="11823" y="4081"/>
                    <a:pt x="11460" y="4195"/>
                  </a:cubicBezTo>
                  <a:cubicBezTo>
                    <a:pt x="9940" y="4712"/>
                    <a:pt x="8907" y="5958"/>
                    <a:pt x="7509" y="6718"/>
                  </a:cubicBezTo>
                  <a:cubicBezTo>
                    <a:pt x="7217" y="6908"/>
                    <a:pt x="6900" y="6976"/>
                    <a:pt x="6578" y="6976"/>
                  </a:cubicBezTo>
                  <a:cubicBezTo>
                    <a:pt x="6127" y="6976"/>
                    <a:pt x="5667" y="6842"/>
                    <a:pt x="5259" y="6718"/>
                  </a:cubicBezTo>
                  <a:cubicBezTo>
                    <a:pt x="2250" y="5563"/>
                    <a:pt x="2980" y="100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174632" y="981035"/>
            <a:ext cx="2594430" cy="917131"/>
          </a:xfrm>
          <a:prstGeom prst="rect">
            <a:avLst/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27903" y="2106211"/>
            <a:ext cx="44878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rgbClr val="C00000"/>
                </a:solidFill>
              </a:rPr>
              <a:t>TÌM </a:t>
            </a:r>
            <a:r>
              <a:rPr lang="en-US" sz="3500" b="1">
                <a:solidFill>
                  <a:srgbClr val="C00000"/>
                </a:solidFill>
              </a:rPr>
              <a:t>HIỂU TRI THỨC TIẾNG VIỆT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98955" y="1124129"/>
            <a:ext cx="19457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/>
              <a:t>PHẦN I</a:t>
            </a:r>
            <a:endParaRPr lang="en-US" sz="3500" b="1"/>
          </a:p>
        </p:txBody>
      </p:sp>
    </p:spTree>
    <p:extLst>
      <p:ext uri="{BB962C8B-B14F-4D97-AF65-F5344CB8AC3E}">
        <p14:creationId xmlns:p14="http://schemas.microsoft.com/office/powerpoint/2010/main" val="66850475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6856"/>
            <a:ext cx="9144000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smtClean="0"/>
              <a:t>I. TÌM HIỂU TRI THỨC TIẾNG VIỆT</a:t>
            </a:r>
            <a:endParaRPr lang="en-US" sz="2700" b="1"/>
          </a:p>
        </p:txBody>
      </p:sp>
      <p:grpSp>
        <p:nvGrpSpPr>
          <p:cNvPr id="4" name="Group 3"/>
          <p:cNvGrpSpPr/>
          <p:nvPr/>
        </p:nvGrpSpPr>
        <p:grpSpPr>
          <a:xfrm>
            <a:off x="3129530" y="1002783"/>
            <a:ext cx="2884940" cy="400110"/>
            <a:chOff x="1001261" y="1461267"/>
            <a:chExt cx="2884940" cy="4001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261" y="1515729"/>
              <a:ext cx="280989" cy="28381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82251" y="1461267"/>
              <a:ext cx="26039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1437387"/>
            <a:ext cx="91440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mtClean="0"/>
              <a:t>Đọc </a:t>
            </a:r>
            <a:r>
              <a:rPr lang="en-US" sz="2000"/>
              <a:t>phần Tri thức tiếng Việt trong </a:t>
            </a:r>
            <a:r>
              <a:rPr lang="en-US" sz="2000" smtClean="0"/>
              <a:t>SGK tr. 22, 23 và </a:t>
            </a:r>
            <a:r>
              <a:rPr lang="en-US" sz="2000"/>
              <a:t>trả lời câu hỏi: </a:t>
            </a:r>
            <a:endParaRPr lang="vi-VN" sz="2000"/>
          </a:p>
        </p:txBody>
      </p:sp>
      <p:grpSp>
        <p:nvGrpSpPr>
          <p:cNvPr id="8" name="Group 7"/>
          <p:cNvGrpSpPr/>
          <p:nvPr/>
        </p:nvGrpSpPr>
        <p:grpSpPr>
          <a:xfrm>
            <a:off x="4089400" y="2229461"/>
            <a:ext cx="4412575" cy="1127327"/>
            <a:chOff x="4227330" y="3744509"/>
            <a:chExt cx="4412575" cy="1127327"/>
          </a:xfrm>
        </p:grpSpPr>
        <p:sp>
          <p:nvSpPr>
            <p:cNvPr id="9" name="Rounded Rectangle 8"/>
            <p:cNvSpPr/>
            <p:nvPr/>
          </p:nvSpPr>
          <p:spPr>
            <a:xfrm>
              <a:off x="4227330" y="3744509"/>
              <a:ext cx="4090431" cy="1070610"/>
            </a:xfrm>
            <a:prstGeom prst="roundRect">
              <a:avLst>
                <a:gd name="adj" fmla="val 12433"/>
              </a:avLst>
            </a:prstGeom>
            <a:solidFill>
              <a:schemeClr val="accent6"/>
            </a:solidFill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Có những yếu tố Hán Việt nào </a:t>
              </a:r>
              <a:r>
                <a:rPr lang="vi-VN" sz="2000" smtClean="0">
                  <a:solidFill>
                    <a:srgbClr val="000000"/>
                  </a:solidFill>
                  <a:latin typeface="Arial (Body)"/>
                </a:rPr>
                <a:t>dễ 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gây nhầm lẫn? Cho ví dụ.</a:t>
              </a:r>
            </a:p>
          </p:txBody>
        </p:sp>
        <p:pic>
          <p:nvPicPr>
            <p:cNvPr id="10" name="Picture 5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267312">
              <a:off x="8183796" y="4113236"/>
              <a:ext cx="456109" cy="7586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089400" y="3612100"/>
            <a:ext cx="4412575" cy="1127327"/>
            <a:chOff x="4227330" y="3744509"/>
            <a:chExt cx="4412575" cy="1127327"/>
          </a:xfrm>
        </p:grpSpPr>
        <p:sp>
          <p:nvSpPr>
            <p:cNvPr id="12" name="Rounded Rectangle 11"/>
            <p:cNvSpPr/>
            <p:nvPr/>
          </p:nvSpPr>
          <p:spPr>
            <a:xfrm>
              <a:off x="4227330" y="3744509"/>
              <a:ext cx="4090431" cy="1070610"/>
            </a:xfrm>
            <a:prstGeom prst="roundRect">
              <a:avLst>
                <a:gd name="adj" fmla="val 12433"/>
              </a:avLst>
            </a:prstGeom>
            <a:solidFill>
              <a:schemeClr val="accent6"/>
            </a:solidFill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Nêu cách phân biệt một số yếu tố Hán Việt dễ gây nhầm lẫn.</a:t>
              </a:r>
            </a:p>
          </p:txBody>
        </p:sp>
        <p:pic>
          <p:nvPicPr>
            <p:cNvPr id="13" name="Picture 5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267312">
              <a:off x="8183796" y="4113236"/>
              <a:ext cx="456109" cy="758600"/>
            </a:xfrm>
            <a:prstGeom prst="rect">
              <a:avLst/>
            </a:prstGeom>
          </p:spPr>
        </p:pic>
      </p:grpSp>
      <p:pic>
        <p:nvPicPr>
          <p:cNvPr id="14" name="Picture 2" descr="https://static.vecteezy.com/system/resources/previews/012/576/754/original/illustration-of-boy-and-girl-student-talking-in-class-vector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0"/>
          <a:stretch/>
        </p:blipFill>
        <p:spPr bwMode="auto">
          <a:xfrm>
            <a:off x="967303" y="2948940"/>
            <a:ext cx="2719911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92343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912210" y="911533"/>
            <a:ext cx="7378262" cy="488979"/>
          </a:xfrm>
          <a:prstGeom prst="roundRect">
            <a:avLst>
              <a:gd name="adj" fmla="val 5472"/>
            </a:avLst>
          </a:prstGeom>
          <a:solidFill>
            <a:schemeClr val="accent3">
              <a:lumMod val="75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yếu tố Hán Việt đồng âm</a:t>
            </a:r>
            <a:endParaRPr lang="vi-VN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2210" y="1816100"/>
            <a:ext cx="3280542" cy="2281024"/>
          </a:xfrm>
          <a:prstGeom prst="roundRect">
            <a:avLst>
              <a:gd name="adj" fmla="val 5472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rgbClr val="000000"/>
                </a:solidFill>
                <a:cs typeface="Arial" panose="020B0604020202020204" pitchFamily="34" charset="0"/>
              </a:rPr>
              <a:t>Trong tiếng Hán: </a:t>
            </a: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các yếu tố đồng âm được biểu thị bằng chữ viết khác nhau → nghĩa có sự phân biệt rõ ràng.</a:t>
            </a:r>
            <a:endParaRPr lang="vi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408251" y="1400552"/>
            <a:ext cx="288459" cy="410666"/>
          </a:xfrm>
          <a:prstGeom prst="downArrow">
            <a:avLst>
              <a:gd name="adj1" fmla="val 45249"/>
              <a:gd name="adj2" fmla="val 65410"/>
            </a:avLst>
          </a:prstGeom>
          <a:solidFill>
            <a:schemeClr val="accent3">
              <a:lumMod val="75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91037" y="1816179"/>
            <a:ext cx="3599435" cy="2281024"/>
          </a:xfrm>
          <a:prstGeom prst="roundRect">
            <a:avLst>
              <a:gd name="adj" fmla="val 5472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rgbClr val="000000"/>
                </a:solidFill>
                <a:cs typeface="Arial" panose="020B0604020202020204" pitchFamily="34" charset="0"/>
              </a:rPr>
              <a:t>Trong tiếng Việt hiện đại: </a:t>
            </a: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các yếu tố đồng âm gốc Hán hầu hết được viết giống nhau → nảy sinh hiện tượng nhầm lẫn về nghĩa.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6581255" y="1400552"/>
            <a:ext cx="288459" cy="410666"/>
          </a:xfrm>
          <a:prstGeom prst="downArrow">
            <a:avLst>
              <a:gd name="adj1" fmla="val 45249"/>
              <a:gd name="adj2" fmla="val 65410"/>
            </a:avLst>
          </a:prstGeom>
          <a:solidFill>
            <a:schemeClr val="accent3">
              <a:lumMod val="75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85186" y="4097203"/>
            <a:ext cx="1465143" cy="736815"/>
            <a:chOff x="4646732" y="536467"/>
            <a:chExt cx="1465143" cy="736815"/>
          </a:xfrm>
        </p:grpSpPr>
        <p:sp>
          <p:nvSpPr>
            <p:cNvPr id="28" name="Rectangle 27"/>
            <p:cNvSpPr/>
            <p:nvPr/>
          </p:nvSpPr>
          <p:spPr>
            <a:xfrm>
              <a:off x="5194697" y="635000"/>
              <a:ext cx="91717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smtClean="0">
                  <a:solidFill>
                    <a:srgbClr val="C00000"/>
                  </a:solidFill>
                </a:rPr>
                <a:t>Ví dụ: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732" y="536467"/>
              <a:ext cx="736815" cy="73681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2311672" y="4323552"/>
            <a:ext cx="3290780" cy="542968"/>
            <a:chOff x="-609601" y="391227"/>
            <a:chExt cx="4027714" cy="542968"/>
          </a:xfrm>
        </p:grpSpPr>
        <p:sp>
          <p:nvSpPr>
            <p:cNvPr id="31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rgbClr val="FFFF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62656"/>
              <a:ext cx="4027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/>
                <a:t>T</a:t>
              </a:r>
              <a:r>
                <a:rPr lang="vi-VN" sz="2000" smtClean="0"/>
                <a:t>hương </a:t>
              </a:r>
              <a:r>
                <a:rPr lang="vi-VN" sz="2000">
                  <a:solidFill>
                    <a:srgbClr val="C00000"/>
                  </a:solidFill>
                </a:rPr>
                <a:t>thảo</a:t>
              </a:r>
              <a:r>
                <a:rPr lang="vi-VN" sz="2000"/>
                <a:t> – </a:t>
              </a:r>
              <a:r>
                <a:rPr lang="vi-VN" sz="2000">
                  <a:solidFill>
                    <a:srgbClr val="C00000"/>
                  </a:solidFill>
                </a:rPr>
                <a:t>thảo</a:t>
              </a:r>
              <a:r>
                <a:rPr lang="vi-VN" sz="2000"/>
                <a:t> </a:t>
              </a:r>
              <a:r>
                <a:rPr lang="vi-VN" sz="2000" smtClean="0"/>
                <a:t>mộc</a:t>
              </a:r>
              <a:r>
                <a:rPr lang="en-US" sz="2000" smtClean="0"/>
                <a:t>.</a:t>
              </a:r>
              <a:endParaRPr lang="en-US" sz="20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5925138" y="4323552"/>
            <a:ext cx="2684915" cy="542968"/>
            <a:chOff x="-609601" y="391227"/>
            <a:chExt cx="4027714" cy="542968"/>
          </a:xfrm>
        </p:grpSpPr>
        <p:sp>
          <p:nvSpPr>
            <p:cNvPr id="34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rgbClr val="FFFF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62656"/>
              <a:ext cx="4027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C00000"/>
                  </a:solidFill>
                </a:rPr>
                <a:t>Đ</a:t>
              </a:r>
              <a:r>
                <a:rPr lang="en-US" sz="2000" smtClean="0">
                  <a:solidFill>
                    <a:srgbClr val="C00000"/>
                  </a:solidFill>
                </a:rPr>
                <a:t>ại</a:t>
              </a:r>
              <a:r>
                <a:rPr lang="en-US" sz="2000" smtClean="0"/>
                <a:t> </a:t>
              </a:r>
              <a:r>
                <a:rPr lang="en-US" sz="2000"/>
                <a:t>diện – </a:t>
              </a:r>
              <a:r>
                <a:rPr lang="en-US" sz="2000">
                  <a:solidFill>
                    <a:srgbClr val="C00000"/>
                  </a:solidFill>
                </a:rPr>
                <a:t>đại</a:t>
              </a:r>
              <a:r>
                <a:rPr lang="en-US" sz="2000"/>
                <a:t> </a:t>
              </a:r>
              <a:r>
                <a:rPr lang="en-US" sz="2000" smtClean="0"/>
                <a:t>ngôn.</a:t>
              </a:r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0" y="110980"/>
            <a:ext cx="914400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smtClean="0">
                <a:solidFill>
                  <a:srgbClr val="7030A0"/>
                </a:solidFill>
              </a:rPr>
              <a:t>1. NHỮNG YẾU TỐ HÁN VIỆT DỄ GÂY NHẦM LẪN</a:t>
            </a:r>
            <a:endParaRPr lang="en-US" sz="22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83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0980"/>
            <a:ext cx="914400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smtClean="0">
                <a:solidFill>
                  <a:srgbClr val="7030A0"/>
                </a:solidFill>
              </a:rPr>
              <a:t>1. NHỮNG YẾU TỐ HÁN VIỆT DỄ GÂY NHẦM LẪN</a:t>
            </a:r>
            <a:endParaRPr lang="en-US" sz="2200" b="1">
              <a:solidFill>
                <a:srgbClr val="7030A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3900" y="2060932"/>
            <a:ext cx="2311400" cy="1228368"/>
          </a:xfrm>
          <a:prstGeom prst="roundRect">
            <a:avLst>
              <a:gd name="adj" fmla="val 16462"/>
            </a:avLst>
          </a:prstGeom>
          <a:solidFill>
            <a:srgbClr val="7030A0"/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accent6"/>
                </a:solidFill>
                <a:cs typeface="Arial" panose="020B0604020202020204" pitchFamily="34" charset="0"/>
              </a:rPr>
              <a:t>Các yếu tố </a:t>
            </a:r>
            <a:endParaRPr lang="en-US" sz="2000" b="1" smtClean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chemeClr val="accent6"/>
                </a:solidFill>
                <a:cs typeface="Arial" panose="020B0604020202020204" pitchFamily="34" charset="0"/>
              </a:rPr>
              <a:t>Hán </a:t>
            </a:r>
            <a:r>
              <a:rPr lang="en-US" sz="2000" b="1">
                <a:solidFill>
                  <a:schemeClr val="accent6"/>
                </a:solidFill>
                <a:cs typeface="Arial" panose="020B0604020202020204" pitchFamily="34" charset="0"/>
              </a:rPr>
              <a:t>Việt gần </a:t>
            </a:r>
            <a:r>
              <a:rPr lang="en-US" sz="2000" b="1" smtClean="0">
                <a:solidFill>
                  <a:schemeClr val="accent6"/>
                </a:solidFill>
                <a:cs typeface="Arial" panose="020B0604020202020204" pitchFamily="34" charset="0"/>
              </a:rPr>
              <a:t>âm</a:t>
            </a:r>
            <a:endParaRPr lang="vi-VN" sz="2000" b="1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8458" y="1053718"/>
            <a:ext cx="4837842" cy="1228368"/>
          </a:xfrm>
          <a:prstGeom prst="roundRect">
            <a:avLst>
              <a:gd name="adj" fmla="val 5303"/>
            </a:avLst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smtClean="0">
                <a:solidFill>
                  <a:srgbClr val="000000"/>
                </a:solidFill>
                <a:cs typeface="Arial" panose="020B0604020202020204" pitchFamily="34" charset="0"/>
              </a:rPr>
              <a:t>Một </a:t>
            </a:r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số yếu tố Hán Việt gần âm cũng gây nhầm lẫn về nghĩa.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 flipV="1">
            <a:off x="3035300" y="1667902"/>
            <a:ext cx="623158" cy="1007214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658458" y="2921000"/>
            <a:ext cx="4837842" cy="1544816"/>
          </a:xfrm>
          <a:prstGeom prst="roundRect">
            <a:avLst>
              <a:gd name="adj" fmla="val 5303"/>
            </a:avLst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rgbClr val="7030A0"/>
                </a:solidFill>
                <a:cs typeface="Arial" panose="020B0604020202020204" pitchFamily="34" charset="0"/>
              </a:rPr>
              <a:t>Ví </a:t>
            </a:r>
            <a:r>
              <a:rPr lang="en-US" sz="2000" b="1" smtClean="0">
                <a:solidFill>
                  <a:srgbClr val="7030A0"/>
                </a:solidFill>
                <a:cs typeface="Arial" panose="020B0604020202020204" pitchFamily="34" charset="0"/>
              </a:rPr>
              <a:t>dụ: </a:t>
            </a:r>
            <a:r>
              <a:rPr lang="en-US" sz="2000" smtClean="0">
                <a:solidFill>
                  <a:srgbClr val="C00000"/>
                </a:solidFill>
                <a:cs typeface="Arial" panose="020B0604020202020204" pitchFamily="34" charset="0"/>
              </a:rPr>
              <a:t>Tri </a:t>
            </a:r>
            <a:r>
              <a:rPr lang="en-US" sz="2000">
                <a:solidFill>
                  <a:srgbClr val="C00000"/>
                </a:solidFill>
                <a:cs typeface="Arial" panose="020B0604020202020204" pitchFamily="34" charset="0"/>
              </a:rPr>
              <a:t>thức – trí </a:t>
            </a:r>
            <a:r>
              <a:rPr lang="en-US" sz="2000" smtClean="0">
                <a:solidFill>
                  <a:srgbClr val="C00000"/>
                </a:solidFill>
                <a:cs typeface="Arial" panose="020B0604020202020204" pitchFamily="34" charset="0"/>
              </a:rPr>
              <a:t>thức: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smtClean="0">
                <a:solidFill>
                  <a:srgbClr val="000000"/>
                </a:solidFill>
                <a:cs typeface="Arial" panose="020B0604020202020204" pitchFamily="34" charset="0"/>
              </a:rPr>
              <a:t>Tri: biết.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smtClean="0">
                <a:solidFill>
                  <a:srgbClr val="000000"/>
                </a:solidFill>
                <a:cs typeface="Arial" panose="020B0604020202020204" pitchFamily="34" charset="0"/>
              </a:rPr>
              <a:t>Trí: khả </a:t>
            </a:r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năng nhận thức, sự hiểu </a:t>
            </a:r>
            <a:r>
              <a:rPr lang="en-US" sz="2000" smtClean="0">
                <a:solidFill>
                  <a:srgbClr val="000000"/>
                </a:solidFill>
                <a:cs typeface="Arial" panose="020B0604020202020204" pitchFamily="34" charset="0"/>
              </a:rPr>
              <a:t>biết.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4" idx="3"/>
            <a:endCxn id="7" idx="1"/>
          </p:cNvCxnSpPr>
          <p:nvPr/>
        </p:nvCxnSpPr>
        <p:spPr>
          <a:xfrm>
            <a:off x="3035300" y="2675116"/>
            <a:ext cx="623158" cy="101829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912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0980"/>
            <a:ext cx="91440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smtClean="0">
                <a:solidFill>
                  <a:srgbClr val="C00000"/>
                </a:solidFill>
              </a:rPr>
              <a:t>2. CÁCH PHÂN BIỆT NGHĨA </a:t>
            </a:r>
          </a:p>
          <a:p>
            <a:pPr algn="ctr">
              <a:lnSpc>
                <a:spcPct val="150000"/>
              </a:lnSpc>
            </a:pPr>
            <a:r>
              <a:rPr lang="en-US" sz="2200" b="1" smtClean="0">
                <a:solidFill>
                  <a:srgbClr val="C00000"/>
                </a:solidFill>
              </a:rPr>
              <a:t>CỦA MỘT SỐ YẾU TỐ HÁN VIỆT DỄ NHẦM LẪN</a:t>
            </a:r>
            <a:endParaRPr lang="en-US" sz="2200" b="1">
              <a:solidFill>
                <a:srgbClr val="C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6640FA-F212-B07E-BF1E-805962B9ADD6}"/>
              </a:ext>
            </a:extLst>
          </p:cNvPr>
          <p:cNvGrpSpPr/>
          <p:nvPr/>
        </p:nvGrpSpPr>
        <p:grpSpPr>
          <a:xfrm>
            <a:off x="557551" y="1343755"/>
            <a:ext cx="7274408" cy="555169"/>
            <a:chOff x="547162" y="1410964"/>
            <a:chExt cx="7274408" cy="555169"/>
          </a:xfrm>
        </p:grpSpPr>
        <p:sp>
          <p:nvSpPr>
            <p:cNvPr id="5" name="Rectangle: Diagonal Corners Rounded 29">
              <a:extLst>
                <a:ext uri="{FF2B5EF4-FFF2-40B4-BE49-F238E27FC236}">
                  <a16:creationId xmlns:a16="http://schemas.microsoft.com/office/drawing/2014/main" id="{63A1F8E6-3C10-87D4-2FD7-AFB82ADC4D5A}"/>
                </a:ext>
              </a:extLst>
            </p:cNvPr>
            <p:cNvSpPr/>
            <p:nvPr/>
          </p:nvSpPr>
          <p:spPr>
            <a:xfrm>
              <a:off x="773658" y="1410964"/>
              <a:ext cx="7047912" cy="555169"/>
            </a:xfrm>
            <a:prstGeom prst="round2Diag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smtClean="0">
                  <a:solidFill>
                    <a:srgbClr val="000000"/>
                  </a:solidFill>
                </a:rPr>
                <a:t>   Dựa </a:t>
              </a:r>
              <a:r>
                <a:rPr lang="en-US" sz="2000">
                  <a:solidFill>
                    <a:srgbClr val="000000"/>
                  </a:solidFill>
                </a:rPr>
                <a:t>vào từ có chứa yếu tố Hán Việt đồng âm để suy luận.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8EB14730-E10D-0DA9-611A-42C6DE7CBC12}"/>
                </a:ext>
              </a:extLst>
            </p:cNvPr>
            <p:cNvSpPr/>
            <p:nvPr/>
          </p:nvSpPr>
          <p:spPr>
            <a:xfrm>
              <a:off x="547162" y="1462053"/>
              <a:ext cx="452990" cy="452990"/>
            </a:xfrm>
            <a:prstGeom prst="diamond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1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6640FA-F212-B07E-BF1E-805962B9ADD6}"/>
              </a:ext>
            </a:extLst>
          </p:cNvPr>
          <p:cNvGrpSpPr/>
          <p:nvPr/>
        </p:nvGrpSpPr>
        <p:grpSpPr>
          <a:xfrm>
            <a:off x="557551" y="3104238"/>
            <a:ext cx="2471180" cy="555169"/>
            <a:chOff x="547162" y="1410964"/>
            <a:chExt cx="2471180" cy="555169"/>
          </a:xfrm>
        </p:grpSpPr>
        <p:sp>
          <p:nvSpPr>
            <p:cNvPr id="8" name="Rectangle: Diagonal Corners Rounded 29">
              <a:extLst>
                <a:ext uri="{FF2B5EF4-FFF2-40B4-BE49-F238E27FC236}">
                  <a16:creationId xmlns:a16="http://schemas.microsoft.com/office/drawing/2014/main" id="{63A1F8E6-3C10-87D4-2FD7-AFB82ADC4D5A}"/>
                </a:ext>
              </a:extLst>
            </p:cNvPr>
            <p:cNvSpPr/>
            <p:nvPr/>
          </p:nvSpPr>
          <p:spPr>
            <a:xfrm>
              <a:off x="773658" y="1410964"/>
              <a:ext cx="2244684" cy="555169"/>
            </a:xfrm>
            <a:prstGeom prst="round2Diag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>
                  <a:solidFill>
                    <a:srgbClr val="000000"/>
                  </a:solidFill>
                </a:rPr>
                <a:t>  </a:t>
              </a:r>
              <a:r>
                <a:rPr lang="en-US" sz="2000" smtClean="0">
                  <a:solidFill>
                    <a:srgbClr val="000000"/>
                  </a:solidFill>
                </a:rPr>
                <a:t> Tra </a:t>
              </a:r>
              <a:r>
                <a:rPr lang="en-US" sz="2000">
                  <a:solidFill>
                    <a:srgbClr val="000000"/>
                  </a:solidFill>
                </a:rPr>
                <a:t>cứu từ điển</a:t>
              </a:r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8EB14730-E10D-0DA9-611A-42C6DE7CBC12}"/>
                </a:ext>
              </a:extLst>
            </p:cNvPr>
            <p:cNvSpPr/>
            <p:nvPr/>
          </p:nvSpPr>
          <p:spPr>
            <a:xfrm>
              <a:off x="547162" y="1462053"/>
              <a:ext cx="452990" cy="452990"/>
            </a:xfrm>
            <a:prstGeom prst="diamond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2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15600" y="3734339"/>
            <a:ext cx="5736612" cy="1015663"/>
            <a:chOff x="605200" y="2456835"/>
            <a:chExt cx="5736612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605200" y="2456835"/>
              <a:ext cx="57366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smtClean="0"/>
                <a:t>    </a:t>
              </a:r>
              <a:r>
                <a:rPr lang="vi-VN" sz="2000" smtClean="0"/>
                <a:t>Tìm </a:t>
              </a:r>
              <a:r>
                <a:rPr lang="vi-VN" sz="2000"/>
                <a:t>hiểu cách giải nghĩa từng yếu tố kèm theo một số ví dụ về từ được từ điển nêu ra.</a:t>
              </a:r>
              <a:endParaRPr lang="en-US" sz="2000"/>
            </a:p>
          </p:txBody>
        </p:sp>
        <p:pic>
          <p:nvPicPr>
            <p:cNvPr id="12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315600" y="1971085"/>
            <a:ext cx="1978375" cy="1015663"/>
            <a:chOff x="605200" y="2456835"/>
            <a:chExt cx="1978375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605200" y="2456835"/>
              <a:ext cx="19783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smtClean="0"/>
                <a:t>    </a:t>
              </a:r>
              <a:r>
                <a:rPr lang="it-IT" sz="2000" b="1" i="1" smtClean="0"/>
                <a:t>Ví </a:t>
              </a:r>
              <a:r>
                <a:rPr lang="it-IT" sz="2000" b="1" i="1"/>
                <a:t>dụ: </a:t>
              </a:r>
              <a:endParaRPr lang="it-IT" sz="2000" b="1" i="1" smtClean="0"/>
            </a:p>
            <a:p>
              <a:pPr lvl="1" algn="just">
                <a:lnSpc>
                  <a:spcPct val="150000"/>
                </a:lnSpc>
              </a:pPr>
              <a:r>
                <a:rPr lang="it-IT" sz="2000" smtClean="0">
                  <a:solidFill>
                    <a:srgbClr val="7030A0"/>
                  </a:solidFill>
                </a:rPr>
                <a:t>di</a:t>
              </a:r>
              <a:r>
                <a:rPr lang="it-IT" sz="2000" baseline="30000" smtClean="0">
                  <a:solidFill>
                    <a:srgbClr val="7030A0"/>
                  </a:solidFill>
                </a:rPr>
                <a:t>1</a:t>
              </a:r>
              <a:r>
                <a:rPr lang="it-IT" sz="2000" smtClean="0"/>
                <a:t> </a:t>
              </a:r>
              <a:r>
                <a:rPr lang="it-IT" sz="2000"/>
                <a:t>cư – </a:t>
              </a:r>
              <a:r>
                <a:rPr lang="it-IT" sz="2000" smtClean="0">
                  <a:solidFill>
                    <a:srgbClr val="7030A0"/>
                  </a:solidFill>
                </a:rPr>
                <a:t>di</a:t>
              </a:r>
              <a:r>
                <a:rPr lang="it-IT" sz="2000" baseline="30000" smtClean="0">
                  <a:solidFill>
                    <a:srgbClr val="7030A0"/>
                  </a:solidFill>
                </a:rPr>
                <a:t>2</a:t>
              </a:r>
              <a:r>
                <a:rPr lang="it-IT" sz="2000" smtClean="0"/>
                <a:t> sản. </a:t>
              </a:r>
              <a:endParaRPr lang="en-US" sz="2000"/>
            </a:p>
          </p:txBody>
        </p:sp>
        <p:pic>
          <p:nvPicPr>
            <p:cNvPr id="15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4033116" y="1971085"/>
            <a:ext cx="5110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000" smtClean="0">
                <a:solidFill>
                  <a:srgbClr val="7030A0"/>
                </a:solidFill>
              </a:rPr>
              <a:t>Di</a:t>
            </a:r>
            <a:r>
              <a:rPr lang="en-US" sz="2000" baseline="30000" smtClean="0">
                <a:solidFill>
                  <a:srgbClr val="7030A0"/>
                </a:solidFill>
              </a:rPr>
              <a:t>1</a:t>
            </a:r>
            <a:r>
              <a:rPr lang="en-US" sz="2000" smtClean="0">
                <a:solidFill>
                  <a:srgbClr val="7030A0"/>
                </a:solidFill>
              </a:rPr>
              <a:t>: </a:t>
            </a:r>
            <a:r>
              <a:rPr lang="vi-VN" sz="2000" smtClean="0"/>
              <a:t>chuyển </a:t>
            </a:r>
            <a:r>
              <a:rPr lang="vi-VN" sz="2000"/>
              <a:t>đến nơi khác để sinh </a:t>
            </a:r>
            <a:r>
              <a:rPr lang="vi-VN" sz="2000" smtClean="0"/>
              <a:t>sống</a:t>
            </a:r>
            <a:r>
              <a:rPr lang="en-US" sz="2000" smtClean="0"/>
              <a:t>.</a:t>
            </a:r>
            <a:endParaRPr lang="en-US" sz="2000"/>
          </a:p>
        </p:txBody>
      </p:sp>
      <p:sp>
        <p:nvSpPr>
          <p:cNvPr id="17" name="TextBox 16"/>
          <p:cNvSpPr txBox="1"/>
          <p:nvPr/>
        </p:nvSpPr>
        <p:spPr>
          <a:xfrm>
            <a:off x="4033116" y="2519525"/>
            <a:ext cx="5110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000" smtClean="0">
                <a:solidFill>
                  <a:srgbClr val="7030A0"/>
                </a:solidFill>
              </a:rPr>
              <a:t>Di</a:t>
            </a:r>
            <a:r>
              <a:rPr lang="en-US" sz="2000" baseline="30000">
                <a:solidFill>
                  <a:srgbClr val="7030A0"/>
                </a:solidFill>
              </a:rPr>
              <a:t>2</a:t>
            </a:r>
            <a:r>
              <a:rPr lang="en-US" sz="2000" smtClean="0">
                <a:solidFill>
                  <a:srgbClr val="7030A0"/>
                </a:solidFill>
              </a:rPr>
              <a:t>: </a:t>
            </a:r>
            <a:r>
              <a:rPr lang="vi-VN" sz="2000"/>
              <a:t>tài sản của người đã mất để lại.</a:t>
            </a:r>
            <a:endParaRPr lang="en-US" sz="2000"/>
          </a:p>
        </p:txBody>
      </p:sp>
      <p:cxnSp>
        <p:nvCxnSpPr>
          <p:cNvPr id="19" name="Straight Arrow Connector 18"/>
          <p:cNvCxnSpPr>
            <a:stCxn id="14" idx="3"/>
            <a:endCxn id="16" idx="1"/>
          </p:cNvCxnSpPr>
          <p:nvPr/>
        </p:nvCxnSpPr>
        <p:spPr>
          <a:xfrm flipV="1">
            <a:off x="3293975" y="2248084"/>
            <a:ext cx="739141" cy="23083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>
            <a:off x="3293975" y="2478917"/>
            <a:ext cx="739141" cy="31760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3467511"/>
            <a:ext cx="1364838" cy="14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8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Introduction to Korean Literature - Bachelor of Arts in Korean by Slidesgo">
  <a:themeElements>
    <a:clrScheme name="Simple Light">
      <a:dk1>
        <a:srgbClr val="3B2A20"/>
      </a:dk1>
      <a:lt1>
        <a:srgbClr val="FAEFE5"/>
      </a:lt1>
      <a:dk2>
        <a:srgbClr val="B2A87F"/>
      </a:dk2>
      <a:lt2>
        <a:srgbClr val="F5867D"/>
      </a:lt2>
      <a:accent1>
        <a:srgbClr val="865C46"/>
      </a:accent1>
      <a:accent2>
        <a:srgbClr val="FFFFFF"/>
      </a:accent2>
      <a:accent3>
        <a:srgbClr val="F8C3B9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1852</Words>
  <Application>Microsoft Office PowerPoint</Application>
  <PresentationFormat>On-screen Show (16:9)</PresentationFormat>
  <Paragraphs>254</Paragraphs>
  <Slides>34</Slides>
  <Notes>19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DM Sans</vt:lpstr>
      <vt:lpstr>Barlow</vt:lpstr>
      <vt:lpstr>Times New Roman</vt:lpstr>
      <vt:lpstr>Albert Sans</vt:lpstr>
      <vt:lpstr>Wingdings</vt:lpstr>
      <vt:lpstr>Calibri</vt:lpstr>
      <vt:lpstr>Arial (Body)</vt:lpstr>
      <vt:lpstr>Introduction to Korean Literature - Bachelor of Arts in Korean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Korean Literature - Bachelor of Arts in Korean</dc:title>
  <dc:creator>Acer</dc:creator>
  <cp:lastModifiedBy>ADMIN</cp:lastModifiedBy>
  <cp:revision>28</cp:revision>
  <dcterms:modified xsi:type="dcterms:W3CDTF">2024-09-15T13:43:30Z</dcterms:modified>
</cp:coreProperties>
</file>