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1" r:id="rId1"/>
  </p:sldMasterIdLst>
  <p:notesMasterIdLst>
    <p:notesMasterId r:id="rId69"/>
  </p:notesMasterIdLst>
  <p:sldIdLst>
    <p:sldId id="256" r:id="rId2"/>
    <p:sldId id="304" r:id="rId3"/>
    <p:sldId id="305" r:id="rId4"/>
    <p:sldId id="306" r:id="rId5"/>
    <p:sldId id="261" r:id="rId6"/>
    <p:sldId id="263" r:id="rId7"/>
    <p:sldId id="264" r:id="rId8"/>
    <p:sldId id="265" r:id="rId9"/>
    <p:sldId id="319" r:id="rId10"/>
    <p:sldId id="320" r:id="rId11"/>
    <p:sldId id="321" r:id="rId12"/>
    <p:sldId id="322" r:id="rId13"/>
    <p:sldId id="307" r:id="rId14"/>
    <p:sldId id="266" r:id="rId15"/>
    <p:sldId id="308" r:id="rId16"/>
    <p:sldId id="310" r:id="rId17"/>
    <p:sldId id="309" r:id="rId18"/>
    <p:sldId id="312" r:id="rId19"/>
    <p:sldId id="311" r:id="rId20"/>
    <p:sldId id="267" r:id="rId21"/>
    <p:sldId id="268" r:id="rId22"/>
    <p:sldId id="274" r:id="rId23"/>
    <p:sldId id="323" r:id="rId24"/>
    <p:sldId id="272" r:id="rId25"/>
    <p:sldId id="313" r:id="rId26"/>
    <p:sldId id="273" r:id="rId27"/>
    <p:sldId id="285" r:id="rId28"/>
    <p:sldId id="291" r:id="rId29"/>
    <p:sldId id="315" r:id="rId30"/>
    <p:sldId id="316" r:id="rId31"/>
    <p:sldId id="318" r:id="rId32"/>
    <p:sldId id="275" r:id="rId33"/>
    <p:sldId id="317" r:id="rId34"/>
    <p:sldId id="278" r:id="rId35"/>
    <p:sldId id="277" r:id="rId36"/>
    <p:sldId id="279" r:id="rId37"/>
    <p:sldId id="276" r:id="rId38"/>
    <p:sldId id="324" r:id="rId39"/>
    <p:sldId id="325" r:id="rId40"/>
    <p:sldId id="326" r:id="rId41"/>
    <p:sldId id="328" r:id="rId42"/>
    <p:sldId id="327" r:id="rId43"/>
    <p:sldId id="332" r:id="rId44"/>
    <p:sldId id="335" r:id="rId45"/>
    <p:sldId id="334" r:id="rId46"/>
    <p:sldId id="271" r:id="rId47"/>
    <p:sldId id="329" r:id="rId48"/>
    <p:sldId id="331" r:id="rId49"/>
    <p:sldId id="330" r:id="rId50"/>
    <p:sldId id="280" r:id="rId51"/>
    <p:sldId id="281" r:id="rId52"/>
    <p:sldId id="284" r:id="rId53"/>
    <p:sldId id="283" r:id="rId54"/>
    <p:sldId id="336" r:id="rId55"/>
    <p:sldId id="288" r:id="rId56"/>
    <p:sldId id="296" r:id="rId57"/>
    <p:sldId id="297" r:id="rId58"/>
    <p:sldId id="298" r:id="rId59"/>
    <p:sldId id="299" r:id="rId60"/>
    <p:sldId id="300" r:id="rId61"/>
    <p:sldId id="301" r:id="rId62"/>
    <p:sldId id="302" r:id="rId63"/>
    <p:sldId id="303" r:id="rId64"/>
    <p:sldId id="294" r:id="rId65"/>
    <p:sldId id="292" r:id="rId66"/>
    <p:sldId id="293" r:id="rId67"/>
    <p:sldId id="295" r:id="rId68"/>
  </p:sldIdLst>
  <p:sldSz cx="9144000" cy="5143500" type="screen16x9"/>
  <p:notesSz cx="6858000" cy="9144000"/>
  <p:embeddedFontLst>
    <p:embeddedFont>
      <p:font typeface="Euphoria Script" panose="020B0604020202020204" charset="0"/>
      <p:regular r:id="rId70"/>
    </p:embeddedFont>
    <p:embeddedFont>
      <p:font typeface="Mandali" panose="020B0604020202020204" charset="0"/>
      <p:regular r:id="rId71"/>
    </p:embeddedFont>
    <p:embeddedFont>
      <p:font typeface="Roboto Condensed Light" panose="020B0604020202020204" charset="0"/>
      <p:regular r:id="rId72"/>
      <p:italic r:id="rId73"/>
    </p:embeddedFont>
    <p:embeddedFont>
      <p:font typeface="Anaheim" panose="020B0604020202020204" charset="0"/>
      <p:regular r:id="rId74"/>
      <p:bold r:id="rId75"/>
    </p:embeddedFont>
    <p:embeddedFont>
      <p:font typeface="Cookie" panose="020B0604020202020204" charset="0"/>
      <p:regular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26C62"/>
    <a:srgbClr val="F085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68BC167-870A-4B6D-853D-524EEAA9B234}">
  <a:tblStyle styleId="{A68BC167-870A-4B6D-853D-524EEAA9B23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CAA203C0-3305-4368-8CB0-0AD730D8A3B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4660"/>
  </p:normalViewPr>
  <p:slideViewPr>
    <p:cSldViewPr snapToGrid="0">
      <p:cViewPr varScale="1">
        <p:scale>
          <a:sx n="90" d="100"/>
          <a:sy n="90" d="100"/>
        </p:scale>
        <p:origin x="82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5.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d1ad51e4da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d1ad51e4da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mtClean="0"/>
              <a:t>GV bấm vào nút mũi tên để chuyển đến slide Khởi động.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10e3e1b274f_0_29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10e3e1b274f_0_29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4899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10e3e1b274f_0_29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10e3e1b274f_0_29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1701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10e3e1b274f_0_29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10e3e1b274f_0_29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8379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0e3e1b274f_0_29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0e3e1b274f_0_29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9184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10e3e1b274f_0_290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10e3e1b274f_0_290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6"/>
        <p:cNvGrpSpPr/>
        <p:nvPr/>
      </p:nvGrpSpPr>
      <p:grpSpPr>
        <a:xfrm>
          <a:off x="0" y="0"/>
          <a:ext cx="0" cy="0"/>
          <a:chOff x="0" y="0"/>
          <a:chExt cx="0" cy="0"/>
        </a:xfrm>
      </p:grpSpPr>
      <p:sp>
        <p:nvSpPr>
          <p:cNvPr id="1147" name="Google Shape;1147;g10e3e1b274f_0_29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 name="Google Shape;1148;g10e3e1b274f_0_29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08436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10e3e1b274f_0_29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10e3e1b274f_0_29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980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10e3e1b274f_0_29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10e3e1b274f_0_29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93897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10e3e1b274f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10e3e1b274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35833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0e3e1b274f_0_29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10e3e1b274f_0_29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182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2"/>
        <p:cNvGrpSpPr/>
        <p:nvPr/>
      </p:nvGrpSpPr>
      <p:grpSpPr>
        <a:xfrm>
          <a:off x="0" y="0"/>
          <a:ext cx="0" cy="0"/>
          <a:chOff x="0" y="0"/>
          <a:chExt cx="0" cy="0"/>
        </a:xfrm>
      </p:grpSpPr>
      <p:sp>
        <p:nvSpPr>
          <p:cNvPr id="863" name="Google Shape;863;gd1ad51e4da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4" name="Google Shape;864;gd1ad51e4da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14228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gd1ad51e4da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 name="Google Shape;983;gd1ad51e4da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
        <p:cNvGrpSpPr/>
        <p:nvPr/>
      </p:nvGrpSpPr>
      <p:grpSpPr>
        <a:xfrm>
          <a:off x="0" y="0"/>
          <a:ext cx="0" cy="0"/>
          <a:chOff x="0" y="0"/>
          <a:chExt cx="0" cy="0"/>
        </a:xfrm>
      </p:grpSpPr>
      <p:sp>
        <p:nvSpPr>
          <p:cNvPr id="987" name="Google Shape;987;g10e3e1b274f_0_29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 name="Google Shape;988;g10e3e1b274f_0_29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10e3e1b274f_0_29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10e3e1b274f_0_29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10e3e1b274f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10e3e1b274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85464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g10e3e1b274f_0_290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7" name="Google Shape;1027;g10e3e1b274f_0_29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0e3e1b274f_0_29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0e3e1b274f_0_29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21580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g10e3e1b274f_0_297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7" name="Google Shape;1037;g10e3e1b274f_0_297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0e3e1b274f_0_29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10e3e1b274f_0_29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10e3e1b274f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10e3e1b274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10e3e1b274f_0_29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10e3e1b274f_0_29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46880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10e3e1b274f_0_28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10e3e1b274f_0_28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396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10e3e1b274f_0_29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10e3e1b274f_0_29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52090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10e3e1b274f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10e3e1b274f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436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d1ad51e4da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d1ad51e4da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6"/>
        <p:cNvGrpSpPr/>
        <p:nvPr/>
      </p:nvGrpSpPr>
      <p:grpSpPr>
        <a:xfrm>
          <a:off x="0" y="0"/>
          <a:ext cx="0" cy="0"/>
          <a:chOff x="0" y="0"/>
          <a:chExt cx="0" cy="0"/>
        </a:xfrm>
      </p:grpSpPr>
      <p:sp>
        <p:nvSpPr>
          <p:cNvPr id="1187" name="Google Shape;1187;g10e3e1b274f_0_29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8" name="Google Shape;1188;g10e3e1b274f_0_29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77463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0e3e1b274f_0_29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0e3e1b274f_0_29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10e3e1b274f_0_29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10e3e1b274f_0_29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0e3e1b274f_0_29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0e3e1b274f_0_29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e3e1b274f_0_29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e3e1b274f_0_29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7"/>
        <p:cNvGrpSpPr/>
        <p:nvPr/>
      </p:nvGrpSpPr>
      <p:grpSpPr>
        <a:xfrm>
          <a:off x="0" y="0"/>
          <a:ext cx="0" cy="0"/>
          <a:chOff x="0" y="0"/>
          <a:chExt cx="0" cy="0"/>
        </a:xfrm>
      </p:grpSpPr>
      <p:sp>
        <p:nvSpPr>
          <p:cNvPr id="1088" name="Google Shape;1088;g10e3e1b274f_0_29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9" name="Google Shape;1089;g10e3e1b274f_0_29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09315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0e3e1b274f_0_296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10e3e1b274f_0_296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97026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0e3e1b274f_0_28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0e3e1b274f_0_28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13160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10e3e1b274f_0_29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10e3e1b274f_0_29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74829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g10e3e1b274f_0_288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1" name="Google Shape;1021;g10e3e1b274f_0_288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0e3e1b274f_0_29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0e3e1b274f_0_29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06270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10e3e1b274f_0_292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8" name="Google Shape;1128;g10e3e1b274f_0_292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0e3e1b274f_0_29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0e3e1b274f_0_29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10e3e1b274f_0_29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10e3e1b274f_0_29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
        <p:cNvGrpSpPr/>
        <p:nvPr/>
      </p:nvGrpSpPr>
      <p:grpSpPr>
        <a:xfrm>
          <a:off x="0" y="0"/>
          <a:ext cx="0" cy="0"/>
          <a:chOff x="0" y="0"/>
          <a:chExt cx="0" cy="0"/>
        </a:xfrm>
      </p:grpSpPr>
      <p:sp>
        <p:nvSpPr>
          <p:cNvPr id="1159" name="Google Shape;1159;g10e3e1b274f_0_29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0" name="Google Shape;1160;g10e3e1b274f_0_29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0e3e1b274f_0_296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0e3e1b274f_0_29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10e3e1b274f_0_286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10e3e1b274f_0_28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10e3e1b274f_0_285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10e3e1b274f_0_285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d1ad51e4da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d1ad51e4da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gd1ad51e4da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6" name="Google Shape;806;gd1ad51e4da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74257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10e3e1b274f_0_288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6" name="Google Shape;886;g10e3e1b274f_0_288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g10e3e1b274f_0_289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1" name="Google Shape;921;g10e3e1b274f_0_289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3"/>
        <p:cNvGrpSpPr/>
        <p:nvPr/>
      </p:nvGrpSpPr>
      <p:grpSpPr>
        <a:xfrm>
          <a:off x="0" y="0"/>
          <a:ext cx="0" cy="0"/>
          <a:chOff x="0" y="0"/>
          <a:chExt cx="0" cy="0"/>
        </a:xfrm>
      </p:grpSpPr>
      <p:sp>
        <p:nvSpPr>
          <p:cNvPr id="954" name="Google Shape;954;g10e3e1b274f_0_28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5" name="Google Shape;955;g10e3e1b274f_0_28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0e3e1b274f_0_29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0e3e1b274f_0_29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722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51800" y="902075"/>
            <a:ext cx="4496100" cy="30027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885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51797" y="4049725"/>
            <a:ext cx="4052400" cy="268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800"/>
              <a:buNone/>
              <a:defRPr sz="15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11" name="Google Shape;11;p2"/>
          <p:cNvPicPr preferRelativeResize="0"/>
          <p:nvPr/>
        </p:nvPicPr>
        <p:blipFill>
          <a:blip r:embed="rId2">
            <a:alphaModFix amt="25000"/>
          </a:blip>
          <a:stretch>
            <a:fillRect/>
          </a:stretch>
        </p:blipFill>
        <p:spPr>
          <a:xfrm>
            <a:off x="7554138" y="4503538"/>
            <a:ext cx="230026" cy="268200"/>
          </a:xfrm>
          <a:prstGeom prst="rect">
            <a:avLst/>
          </a:prstGeom>
          <a:noFill/>
          <a:ln>
            <a:noFill/>
          </a:ln>
        </p:spPr>
      </p:pic>
      <p:pic>
        <p:nvPicPr>
          <p:cNvPr id="12" name="Google Shape;12;p2"/>
          <p:cNvPicPr preferRelativeResize="0"/>
          <p:nvPr/>
        </p:nvPicPr>
        <p:blipFill>
          <a:blip r:embed="rId2">
            <a:alphaModFix amt="24000"/>
          </a:blip>
          <a:stretch>
            <a:fillRect/>
          </a:stretch>
        </p:blipFill>
        <p:spPr>
          <a:xfrm flipH="1">
            <a:off x="7188625" y="1429452"/>
            <a:ext cx="173975" cy="202848"/>
          </a:xfrm>
          <a:prstGeom prst="rect">
            <a:avLst/>
          </a:prstGeom>
          <a:noFill/>
          <a:ln>
            <a:noFill/>
          </a:ln>
        </p:spPr>
      </p:pic>
      <p:pic>
        <p:nvPicPr>
          <p:cNvPr id="13" name="Google Shape;13;p2"/>
          <p:cNvPicPr preferRelativeResize="0"/>
          <p:nvPr/>
        </p:nvPicPr>
        <p:blipFill>
          <a:blip r:embed="rId2">
            <a:alphaModFix amt="24000"/>
          </a:blip>
          <a:stretch>
            <a:fillRect/>
          </a:stretch>
        </p:blipFill>
        <p:spPr>
          <a:xfrm>
            <a:off x="8005825" y="3053815"/>
            <a:ext cx="173975" cy="202848"/>
          </a:xfrm>
          <a:prstGeom prst="rect">
            <a:avLst/>
          </a:prstGeom>
          <a:noFill/>
          <a:ln>
            <a:noFill/>
          </a:ln>
        </p:spPr>
      </p:pic>
      <p:pic>
        <p:nvPicPr>
          <p:cNvPr id="14" name="Google Shape;14;p2"/>
          <p:cNvPicPr preferRelativeResize="0"/>
          <p:nvPr/>
        </p:nvPicPr>
        <p:blipFill>
          <a:blip r:embed="rId2">
            <a:alphaModFix amt="24000"/>
          </a:blip>
          <a:stretch>
            <a:fillRect/>
          </a:stretch>
        </p:blipFill>
        <p:spPr>
          <a:xfrm>
            <a:off x="7377150" y="2251062"/>
            <a:ext cx="126800" cy="147850"/>
          </a:xfrm>
          <a:prstGeom prst="rect">
            <a:avLst/>
          </a:prstGeom>
          <a:noFill/>
          <a:ln>
            <a:noFill/>
          </a:ln>
        </p:spPr>
      </p:pic>
      <p:pic>
        <p:nvPicPr>
          <p:cNvPr id="15" name="Google Shape;15;p2"/>
          <p:cNvPicPr preferRelativeResize="0"/>
          <p:nvPr/>
        </p:nvPicPr>
        <p:blipFill>
          <a:blip r:embed="rId2">
            <a:alphaModFix amt="24000"/>
          </a:blip>
          <a:stretch>
            <a:fillRect/>
          </a:stretch>
        </p:blipFill>
        <p:spPr>
          <a:xfrm>
            <a:off x="5021375" y="4355700"/>
            <a:ext cx="126800" cy="147850"/>
          </a:xfrm>
          <a:prstGeom prst="rect">
            <a:avLst/>
          </a:prstGeom>
          <a:noFill/>
          <a:ln>
            <a:noFill/>
          </a:ln>
        </p:spPr>
      </p:pic>
      <p:pic>
        <p:nvPicPr>
          <p:cNvPr id="16" name="Google Shape;16;p2"/>
          <p:cNvPicPr preferRelativeResize="0"/>
          <p:nvPr/>
        </p:nvPicPr>
        <p:blipFill>
          <a:blip r:embed="rId2">
            <a:alphaModFix amt="24000"/>
          </a:blip>
          <a:stretch>
            <a:fillRect/>
          </a:stretch>
        </p:blipFill>
        <p:spPr>
          <a:xfrm>
            <a:off x="5684550" y="2809600"/>
            <a:ext cx="126800" cy="147850"/>
          </a:xfrm>
          <a:prstGeom prst="rect">
            <a:avLst/>
          </a:prstGeom>
          <a:noFill/>
          <a:ln>
            <a:noFill/>
          </a:ln>
        </p:spPr>
      </p:pic>
      <p:pic>
        <p:nvPicPr>
          <p:cNvPr id="17" name="Google Shape;17;p2"/>
          <p:cNvPicPr preferRelativeResize="0"/>
          <p:nvPr/>
        </p:nvPicPr>
        <p:blipFill>
          <a:blip r:embed="rId2">
            <a:alphaModFix amt="24000"/>
          </a:blip>
          <a:stretch>
            <a:fillRect/>
          </a:stretch>
        </p:blipFill>
        <p:spPr>
          <a:xfrm flipH="1">
            <a:off x="5434713" y="1478262"/>
            <a:ext cx="90250" cy="105226"/>
          </a:xfrm>
          <a:prstGeom prst="rect">
            <a:avLst/>
          </a:prstGeom>
          <a:noFill/>
          <a:ln>
            <a:noFill/>
          </a:ln>
        </p:spPr>
      </p:pic>
      <p:pic>
        <p:nvPicPr>
          <p:cNvPr id="18" name="Google Shape;18;p2"/>
          <p:cNvPicPr preferRelativeResize="0"/>
          <p:nvPr/>
        </p:nvPicPr>
        <p:blipFill>
          <a:blip r:embed="rId2">
            <a:alphaModFix amt="24000"/>
          </a:blip>
          <a:stretch>
            <a:fillRect/>
          </a:stretch>
        </p:blipFill>
        <p:spPr>
          <a:xfrm flipH="1">
            <a:off x="6331175" y="2026700"/>
            <a:ext cx="90250" cy="105226"/>
          </a:xfrm>
          <a:prstGeom prst="rect">
            <a:avLst/>
          </a:prstGeom>
          <a:noFill/>
          <a:ln>
            <a:noFill/>
          </a:ln>
        </p:spPr>
      </p:pic>
      <p:pic>
        <p:nvPicPr>
          <p:cNvPr id="19" name="Google Shape;19;p2"/>
          <p:cNvPicPr preferRelativeResize="0"/>
          <p:nvPr/>
        </p:nvPicPr>
        <p:blipFill>
          <a:blip r:embed="rId2">
            <a:alphaModFix amt="24000"/>
          </a:blip>
          <a:stretch>
            <a:fillRect/>
          </a:stretch>
        </p:blipFill>
        <p:spPr>
          <a:xfrm>
            <a:off x="6892275" y="299012"/>
            <a:ext cx="90250" cy="105226"/>
          </a:xfrm>
          <a:prstGeom prst="rect">
            <a:avLst/>
          </a:prstGeom>
          <a:noFill/>
          <a:ln>
            <a:noFill/>
          </a:ln>
        </p:spPr>
      </p:pic>
      <p:pic>
        <p:nvPicPr>
          <p:cNvPr id="20" name="Google Shape;20;p2"/>
          <p:cNvPicPr preferRelativeResize="0"/>
          <p:nvPr/>
        </p:nvPicPr>
        <p:blipFill>
          <a:blip r:embed="rId2">
            <a:alphaModFix amt="24000"/>
          </a:blip>
          <a:stretch>
            <a:fillRect/>
          </a:stretch>
        </p:blipFill>
        <p:spPr>
          <a:xfrm>
            <a:off x="5886025" y="541050"/>
            <a:ext cx="90250" cy="105226"/>
          </a:xfrm>
          <a:prstGeom prst="rect">
            <a:avLst/>
          </a:prstGeom>
          <a:noFill/>
          <a:ln>
            <a:noFill/>
          </a:ln>
        </p:spPr>
      </p:pic>
      <p:pic>
        <p:nvPicPr>
          <p:cNvPr id="21" name="Google Shape;21;p2"/>
          <p:cNvPicPr preferRelativeResize="0"/>
          <p:nvPr/>
        </p:nvPicPr>
        <p:blipFill>
          <a:blip r:embed="rId3">
            <a:alphaModFix/>
          </a:blip>
          <a:stretch>
            <a:fillRect/>
          </a:stretch>
        </p:blipFill>
        <p:spPr>
          <a:xfrm>
            <a:off x="7504735" y="1583499"/>
            <a:ext cx="765315" cy="813575"/>
          </a:xfrm>
          <a:prstGeom prst="rect">
            <a:avLst/>
          </a:prstGeom>
          <a:noFill/>
          <a:ln>
            <a:noFill/>
          </a:ln>
        </p:spPr>
      </p:pic>
      <p:pic>
        <p:nvPicPr>
          <p:cNvPr id="22" name="Google Shape;22;p2"/>
          <p:cNvPicPr preferRelativeResize="0"/>
          <p:nvPr/>
        </p:nvPicPr>
        <p:blipFill>
          <a:blip r:embed="rId3">
            <a:alphaModFix/>
          </a:blip>
          <a:stretch>
            <a:fillRect/>
          </a:stretch>
        </p:blipFill>
        <p:spPr>
          <a:xfrm flipH="1">
            <a:off x="6062713" y="736490"/>
            <a:ext cx="651875" cy="692972"/>
          </a:xfrm>
          <a:prstGeom prst="rect">
            <a:avLst/>
          </a:prstGeom>
          <a:noFill/>
          <a:ln>
            <a:noFill/>
          </a:ln>
        </p:spPr>
      </p:pic>
      <p:pic>
        <p:nvPicPr>
          <p:cNvPr id="23" name="Google Shape;23;p2"/>
          <p:cNvPicPr preferRelativeResize="0"/>
          <p:nvPr/>
        </p:nvPicPr>
        <p:blipFill>
          <a:blip r:embed="rId4">
            <a:alphaModFix/>
          </a:blip>
          <a:stretch>
            <a:fillRect/>
          </a:stretch>
        </p:blipFill>
        <p:spPr>
          <a:xfrm>
            <a:off x="7336800" y="-49250"/>
            <a:ext cx="1264800" cy="1108651"/>
          </a:xfrm>
          <a:prstGeom prst="rect">
            <a:avLst/>
          </a:prstGeom>
          <a:noFill/>
          <a:ln>
            <a:noFill/>
          </a:ln>
        </p:spPr>
      </p:pic>
      <p:pic>
        <p:nvPicPr>
          <p:cNvPr id="24" name="Google Shape;24;p2"/>
          <p:cNvPicPr preferRelativeResize="0"/>
          <p:nvPr/>
        </p:nvPicPr>
        <p:blipFill>
          <a:blip r:embed="rId4">
            <a:alphaModFix/>
          </a:blip>
          <a:stretch>
            <a:fillRect/>
          </a:stretch>
        </p:blipFill>
        <p:spPr>
          <a:xfrm rot="6670547" flipH="1">
            <a:off x="5814741" y="2355318"/>
            <a:ext cx="1457858" cy="1277889"/>
          </a:xfrm>
          <a:prstGeom prst="rect">
            <a:avLst/>
          </a:prstGeom>
          <a:noFill/>
          <a:ln>
            <a:noFill/>
          </a:ln>
        </p:spPr>
      </p:pic>
      <p:pic>
        <p:nvPicPr>
          <p:cNvPr id="25" name="Google Shape;25;p2"/>
          <p:cNvPicPr preferRelativeResize="0"/>
          <p:nvPr/>
        </p:nvPicPr>
        <p:blipFill>
          <a:blip r:embed="rId2">
            <a:alphaModFix amt="24000"/>
          </a:blip>
          <a:stretch>
            <a:fillRect/>
          </a:stretch>
        </p:blipFill>
        <p:spPr>
          <a:xfrm>
            <a:off x="6140738" y="4762087"/>
            <a:ext cx="90250" cy="105226"/>
          </a:xfrm>
          <a:prstGeom prst="rect">
            <a:avLst/>
          </a:prstGeom>
          <a:noFill/>
          <a:ln>
            <a:noFill/>
          </a:ln>
        </p:spPr>
      </p:pic>
      <p:pic>
        <p:nvPicPr>
          <p:cNvPr id="26" name="Google Shape;26;p2"/>
          <p:cNvPicPr preferRelativeResize="0"/>
          <p:nvPr/>
        </p:nvPicPr>
        <p:blipFill>
          <a:blip r:embed="rId2">
            <a:alphaModFix amt="24000"/>
          </a:blip>
          <a:stretch>
            <a:fillRect/>
          </a:stretch>
        </p:blipFill>
        <p:spPr>
          <a:xfrm>
            <a:off x="6802013" y="3311162"/>
            <a:ext cx="90250" cy="105226"/>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241"/>
        <p:cNvGrpSpPr/>
        <p:nvPr/>
      </p:nvGrpSpPr>
      <p:grpSpPr>
        <a:xfrm>
          <a:off x="0" y="0"/>
          <a:ext cx="0" cy="0"/>
          <a:chOff x="0" y="0"/>
          <a:chExt cx="0" cy="0"/>
        </a:xfrm>
      </p:grpSpPr>
      <p:sp>
        <p:nvSpPr>
          <p:cNvPr id="242" name="Google Shape;242;p14"/>
          <p:cNvSpPr txBox="1">
            <a:spLocks noGrp="1"/>
          </p:cNvSpPr>
          <p:nvPr>
            <p:ph type="title"/>
          </p:nvPr>
        </p:nvSpPr>
        <p:spPr>
          <a:xfrm>
            <a:off x="890698" y="2755208"/>
            <a:ext cx="22077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3" name="Google Shape;243;p14"/>
          <p:cNvSpPr txBox="1">
            <a:spLocks noGrp="1"/>
          </p:cNvSpPr>
          <p:nvPr>
            <p:ph type="subTitle" idx="1"/>
          </p:nvPr>
        </p:nvSpPr>
        <p:spPr>
          <a:xfrm>
            <a:off x="890700" y="3264675"/>
            <a:ext cx="2207700" cy="7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4" name="Google Shape;244;p14"/>
          <p:cNvSpPr txBox="1">
            <a:spLocks noGrp="1"/>
          </p:cNvSpPr>
          <p:nvPr>
            <p:ph type="title" idx="2"/>
          </p:nvPr>
        </p:nvSpPr>
        <p:spPr>
          <a:xfrm>
            <a:off x="3461479" y="2755208"/>
            <a:ext cx="22077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5" name="Google Shape;245;p14"/>
          <p:cNvSpPr txBox="1">
            <a:spLocks noGrp="1"/>
          </p:cNvSpPr>
          <p:nvPr>
            <p:ph type="subTitle" idx="3"/>
          </p:nvPr>
        </p:nvSpPr>
        <p:spPr>
          <a:xfrm>
            <a:off x="3461480" y="3264675"/>
            <a:ext cx="2207700" cy="7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46" name="Google Shape;246;p14"/>
          <p:cNvSpPr txBox="1">
            <a:spLocks noGrp="1"/>
          </p:cNvSpPr>
          <p:nvPr>
            <p:ph type="title" idx="4"/>
          </p:nvPr>
        </p:nvSpPr>
        <p:spPr>
          <a:xfrm>
            <a:off x="716225" y="541050"/>
            <a:ext cx="7711500" cy="453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7" name="Google Shape;247;p14"/>
          <p:cNvSpPr txBox="1">
            <a:spLocks noGrp="1"/>
          </p:cNvSpPr>
          <p:nvPr>
            <p:ph type="title" idx="5"/>
          </p:nvPr>
        </p:nvSpPr>
        <p:spPr>
          <a:xfrm>
            <a:off x="6045602" y="2755208"/>
            <a:ext cx="22077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48" name="Google Shape;248;p14"/>
          <p:cNvSpPr txBox="1">
            <a:spLocks noGrp="1"/>
          </p:cNvSpPr>
          <p:nvPr>
            <p:ph type="subTitle" idx="6"/>
          </p:nvPr>
        </p:nvSpPr>
        <p:spPr>
          <a:xfrm>
            <a:off x="6045601" y="3264675"/>
            <a:ext cx="2207700" cy="7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249" name="Google Shape;249;p14"/>
          <p:cNvPicPr preferRelativeResize="0"/>
          <p:nvPr/>
        </p:nvPicPr>
        <p:blipFill>
          <a:blip r:embed="rId2">
            <a:alphaModFix/>
          </a:blip>
          <a:stretch>
            <a:fillRect/>
          </a:stretch>
        </p:blipFill>
        <p:spPr>
          <a:xfrm rot="4765980" flipH="1">
            <a:off x="-199088" y="3837449"/>
            <a:ext cx="1183384" cy="1530148"/>
          </a:xfrm>
          <a:prstGeom prst="rect">
            <a:avLst/>
          </a:prstGeom>
          <a:noFill/>
          <a:ln>
            <a:noFill/>
          </a:ln>
        </p:spPr>
      </p:pic>
      <p:pic>
        <p:nvPicPr>
          <p:cNvPr id="250" name="Google Shape;250;p14"/>
          <p:cNvPicPr preferRelativeResize="0"/>
          <p:nvPr/>
        </p:nvPicPr>
        <p:blipFill>
          <a:blip r:embed="rId3">
            <a:alphaModFix amt="26000"/>
          </a:blip>
          <a:stretch>
            <a:fillRect/>
          </a:stretch>
        </p:blipFill>
        <p:spPr>
          <a:xfrm flipH="1">
            <a:off x="6789474" y="4369950"/>
            <a:ext cx="230026" cy="268200"/>
          </a:xfrm>
          <a:prstGeom prst="rect">
            <a:avLst/>
          </a:prstGeom>
          <a:noFill/>
          <a:ln>
            <a:noFill/>
          </a:ln>
        </p:spPr>
      </p:pic>
      <p:pic>
        <p:nvPicPr>
          <p:cNvPr id="251" name="Google Shape;251;p14"/>
          <p:cNvPicPr preferRelativeResize="0"/>
          <p:nvPr/>
        </p:nvPicPr>
        <p:blipFill>
          <a:blip r:embed="rId3">
            <a:alphaModFix amt="26000"/>
          </a:blip>
          <a:stretch>
            <a:fillRect/>
          </a:stretch>
        </p:blipFill>
        <p:spPr>
          <a:xfrm flipH="1">
            <a:off x="1457513" y="4501102"/>
            <a:ext cx="173975" cy="202848"/>
          </a:xfrm>
          <a:prstGeom prst="rect">
            <a:avLst/>
          </a:prstGeom>
          <a:noFill/>
          <a:ln>
            <a:noFill/>
          </a:ln>
        </p:spPr>
      </p:pic>
      <p:pic>
        <p:nvPicPr>
          <p:cNvPr id="252" name="Google Shape;252;p14"/>
          <p:cNvPicPr preferRelativeResize="0"/>
          <p:nvPr/>
        </p:nvPicPr>
        <p:blipFill>
          <a:blip r:embed="rId3">
            <a:alphaModFix amt="26000"/>
          </a:blip>
          <a:stretch>
            <a:fillRect/>
          </a:stretch>
        </p:blipFill>
        <p:spPr>
          <a:xfrm flipH="1">
            <a:off x="474638" y="3677740"/>
            <a:ext cx="173975" cy="202848"/>
          </a:xfrm>
          <a:prstGeom prst="rect">
            <a:avLst/>
          </a:prstGeom>
          <a:noFill/>
          <a:ln>
            <a:noFill/>
          </a:ln>
        </p:spPr>
      </p:pic>
      <p:pic>
        <p:nvPicPr>
          <p:cNvPr id="253" name="Google Shape;253;p14"/>
          <p:cNvPicPr preferRelativeResize="0"/>
          <p:nvPr/>
        </p:nvPicPr>
        <p:blipFill>
          <a:blip r:embed="rId3">
            <a:alphaModFix amt="26000"/>
          </a:blip>
          <a:stretch>
            <a:fillRect/>
          </a:stretch>
        </p:blipFill>
        <p:spPr>
          <a:xfrm flipH="1">
            <a:off x="948400" y="4764700"/>
            <a:ext cx="126800" cy="147850"/>
          </a:xfrm>
          <a:prstGeom prst="rect">
            <a:avLst/>
          </a:prstGeom>
          <a:noFill/>
          <a:ln>
            <a:noFill/>
          </a:ln>
        </p:spPr>
      </p:pic>
      <p:pic>
        <p:nvPicPr>
          <p:cNvPr id="254" name="Google Shape;254;p14"/>
          <p:cNvPicPr preferRelativeResize="0"/>
          <p:nvPr/>
        </p:nvPicPr>
        <p:blipFill>
          <a:blip r:embed="rId3">
            <a:alphaModFix amt="26000"/>
          </a:blip>
          <a:stretch>
            <a:fillRect/>
          </a:stretch>
        </p:blipFill>
        <p:spPr>
          <a:xfrm flipH="1">
            <a:off x="1175325" y="4262425"/>
            <a:ext cx="126800" cy="147850"/>
          </a:xfrm>
          <a:prstGeom prst="rect">
            <a:avLst/>
          </a:prstGeom>
          <a:noFill/>
          <a:ln>
            <a:noFill/>
          </a:ln>
        </p:spPr>
      </p:pic>
      <p:pic>
        <p:nvPicPr>
          <p:cNvPr id="255" name="Google Shape;255;p14"/>
          <p:cNvPicPr preferRelativeResize="0"/>
          <p:nvPr/>
        </p:nvPicPr>
        <p:blipFill>
          <a:blip r:embed="rId3">
            <a:alphaModFix amt="26000"/>
          </a:blip>
          <a:stretch>
            <a:fillRect/>
          </a:stretch>
        </p:blipFill>
        <p:spPr>
          <a:xfrm flipH="1">
            <a:off x="7324250" y="4638150"/>
            <a:ext cx="126800" cy="147850"/>
          </a:xfrm>
          <a:prstGeom prst="rect">
            <a:avLst/>
          </a:prstGeom>
          <a:noFill/>
          <a:ln>
            <a:noFill/>
          </a:ln>
        </p:spPr>
      </p:pic>
      <p:pic>
        <p:nvPicPr>
          <p:cNvPr id="256" name="Google Shape;256;p14"/>
          <p:cNvPicPr preferRelativeResize="0"/>
          <p:nvPr/>
        </p:nvPicPr>
        <p:blipFill>
          <a:blip r:embed="rId3">
            <a:alphaModFix amt="26000"/>
          </a:blip>
          <a:stretch>
            <a:fillRect/>
          </a:stretch>
        </p:blipFill>
        <p:spPr>
          <a:xfrm flipH="1">
            <a:off x="1253200" y="4869462"/>
            <a:ext cx="90250" cy="105226"/>
          </a:xfrm>
          <a:prstGeom prst="rect">
            <a:avLst/>
          </a:prstGeom>
          <a:noFill/>
          <a:ln>
            <a:noFill/>
          </a:ln>
        </p:spPr>
      </p:pic>
      <p:pic>
        <p:nvPicPr>
          <p:cNvPr id="257" name="Google Shape;257;p14"/>
          <p:cNvPicPr preferRelativeResize="0"/>
          <p:nvPr/>
        </p:nvPicPr>
        <p:blipFill>
          <a:blip r:embed="rId3">
            <a:alphaModFix amt="26000"/>
          </a:blip>
          <a:stretch>
            <a:fillRect/>
          </a:stretch>
        </p:blipFill>
        <p:spPr>
          <a:xfrm flipH="1">
            <a:off x="6306763" y="4482062"/>
            <a:ext cx="90250" cy="105226"/>
          </a:xfrm>
          <a:prstGeom prst="rect">
            <a:avLst/>
          </a:prstGeom>
          <a:noFill/>
          <a:ln>
            <a:noFill/>
          </a:ln>
        </p:spPr>
      </p:pic>
      <p:pic>
        <p:nvPicPr>
          <p:cNvPr id="258" name="Google Shape;258;p14"/>
          <p:cNvPicPr preferRelativeResize="0"/>
          <p:nvPr/>
        </p:nvPicPr>
        <p:blipFill>
          <a:blip r:embed="rId3">
            <a:alphaModFix amt="26000"/>
          </a:blip>
          <a:stretch>
            <a:fillRect/>
          </a:stretch>
        </p:blipFill>
        <p:spPr>
          <a:xfrm flipH="1">
            <a:off x="7451050" y="4213837"/>
            <a:ext cx="90250" cy="105226"/>
          </a:xfrm>
          <a:prstGeom prst="rect">
            <a:avLst/>
          </a:prstGeom>
          <a:noFill/>
          <a:ln>
            <a:noFill/>
          </a:ln>
        </p:spPr>
      </p:pic>
      <p:pic>
        <p:nvPicPr>
          <p:cNvPr id="259" name="Google Shape;259;p14"/>
          <p:cNvPicPr preferRelativeResize="0"/>
          <p:nvPr/>
        </p:nvPicPr>
        <p:blipFill>
          <a:blip r:embed="rId3">
            <a:alphaModFix amt="26000"/>
          </a:blip>
          <a:stretch>
            <a:fillRect/>
          </a:stretch>
        </p:blipFill>
        <p:spPr>
          <a:xfrm flipH="1">
            <a:off x="1847150" y="4786012"/>
            <a:ext cx="90250" cy="105226"/>
          </a:xfrm>
          <a:prstGeom prst="rect">
            <a:avLst/>
          </a:prstGeom>
          <a:noFill/>
          <a:ln>
            <a:noFill/>
          </a:ln>
        </p:spPr>
      </p:pic>
      <p:pic>
        <p:nvPicPr>
          <p:cNvPr id="260" name="Google Shape;260;p14"/>
          <p:cNvPicPr preferRelativeResize="0"/>
          <p:nvPr/>
        </p:nvPicPr>
        <p:blipFill>
          <a:blip r:embed="rId3">
            <a:alphaModFix amt="26000"/>
          </a:blip>
          <a:stretch>
            <a:fillRect/>
          </a:stretch>
        </p:blipFill>
        <p:spPr>
          <a:xfrm flipH="1">
            <a:off x="6539263" y="4869462"/>
            <a:ext cx="90250" cy="105226"/>
          </a:xfrm>
          <a:prstGeom prst="rect">
            <a:avLst/>
          </a:prstGeom>
          <a:noFill/>
          <a:ln>
            <a:noFill/>
          </a:ln>
        </p:spPr>
      </p:pic>
      <p:pic>
        <p:nvPicPr>
          <p:cNvPr id="261" name="Google Shape;261;p14"/>
          <p:cNvPicPr preferRelativeResize="0"/>
          <p:nvPr/>
        </p:nvPicPr>
        <p:blipFill>
          <a:blip r:embed="rId4">
            <a:alphaModFix/>
          </a:blip>
          <a:stretch>
            <a:fillRect/>
          </a:stretch>
        </p:blipFill>
        <p:spPr>
          <a:xfrm rot="8099922">
            <a:off x="7781456" y="3903019"/>
            <a:ext cx="1403688" cy="1263313"/>
          </a:xfrm>
          <a:prstGeom prst="rect">
            <a:avLst/>
          </a:prstGeom>
          <a:noFill/>
          <a:ln>
            <a:noFill/>
          </a:ln>
        </p:spPr>
      </p:pic>
      <p:pic>
        <p:nvPicPr>
          <p:cNvPr id="262" name="Google Shape;262;p14"/>
          <p:cNvPicPr preferRelativeResize="0"/>
          <p:nvPr/>
        </p:nvPicPr>
        <p:blipFill>
          <a:blip r:embed="rId5">
            <a:alphaModFix/>
          </a:blip>
          <a:stretch>
            <a:fillRect/>
          </a:stretch>
        </p:blipFill>
        <p:spPr>
          <a:xfrm flipH="1">
            <a:off x="357262" y="1605975"/>
            <a:ext cx="717928" cy="763199"/>
          </a:xfrm>
          <a:prstGeom prst="rect">
            <a:avLst/>
          </a:prstGeom>
          <a:noFill/>
          <a:ln>
            <a:noFill/>
          </a:ln>
        </p:spPr>
      </p:pic>
      <p:pic>
        <p:nvPicPr>
          <p:cNvPr id="263" name="Google Shape;263;p14"/>
          <p:cNvPicPr preferRelativeResize="0"/>
          <p:nvPr/>
        </p:nvPicPr>
        <p:blipFill>
          <a:blip r:embed="rId3">
            <a:alphaModFix amt="26000"/>
          </a:blip>
          <a:stretch>
            <a:fillRect/>
          </a:stretch>
        </p:blipFill>
        <p:spPr>
          <a:xfrm flipH="1">
            <a:off x="7844013" y="1411727"/>
            <a:ext cx="173975" cy="202848"/>
          </a:xfrm>
          <a:prstGeom prst="rect">
            <a:avLst/>
          </a:prstGeom>
          <a:noFill/>
          <a:ln>
            <a:noFill/>
          </a:ln>
        </p:spPr>
      </p:pic>
      <p:pic>
        <p:nvPicPr>
          <p:cNvPr id="264" name="Google Shape;264;p14"/>
          <p:cNvPicPr preferRelativeResize="0"/>
          <p:nvPr/>
        </p:nvPicPr>
        <p:blipFill>
          <a:blip r:embed="rId3">
            <a:alphaModFix amt="26000"/>
          </a:blip>
          <a:stretch>
            <a:fillRect/>
          </a:stretch>
        </p:blipFill>
        <p:spPr>
          <a:xfrm flipH="1">
            <a:off x="8725600" y="4027887"/>
            <a:ext cx="126800" cy="147850"/>
          </a:xfrm>
          <a:prstGeom prst="rect">
            <a:avLst/>
          </a:prstGeom>
          <a:noFill/>
          <a:ln>
            <a:noFill/>
          </a:ln>
        </p:spPr>
      </p:pic>
      <p:pic>
        <p:nvPicPr>
          <p:cNvPr id="265" name="Google Shape;265;p14"/>
          <p:cNvPicPr preferRelativeResize="0"/>
          <p:nvPr/>
        </p:nvPicPr>
        <p:blipFill>
          <a:blip r:embed="rId3">
            <a:alphaModFix amt="26000"/>
          </a:blip>
          <a:stretch>
            <a:fillRect/>
          </a:stretch>
        </p:blipFill>
        <p:spPr>
          <a:xfrm flipH="1">
            <a:off x="8364375" y="1089362"/>
            <a:ext cx="126800" cy="147850"/>
          </a:xfrm>
          <a:prstGeom prst="rect">
            <a:avLst/>
          </a:prstGeom>
          <a:noFill/>
          <a:ln>
            <a:noFill/>
          </a:ln>
        </p:spPr>
      </p:pic>
      <p:pic>
        <p:nvPicPr>
          <p:cNvPr id="266" name="Google Shape;266;p14"/>
          <p:cNvPicPr preferRelativeResize="0"/>
          <p:nvPr/>
        </p:nvPicPr>
        <p:blipFill>
          <a:blip r:embed="rId3">
            <a:alphaModFix amt="26000"/>
          </a:blip>
          <a:stretch>
            <a:fillRect/>
          </a:stretch>
        </p:blipFill>
        <p:spPr>
          <a:xfrm flipH="1">
            <a:off x="6365288" y="1188415"/>
            <a:ext cx="173975" cy="202848"/>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1">
  <p:cSld name="TITLE_AND_TWO_COLUMNS_1_3">
    <p:spTree>
      <p:nvGrpSpPr>
        <p:cNvPr id="1" name="Shape 267"/>
        <p:cNvGrpSpPr/>
        <p:nvPr/>
      </p:nvGrpSpPr>
      <p:grpSpPr>
        <a:xfrm>
          <a:off x="0" y="0"/>
          <a:ext cx="0" cy="0"/>
          <a:chOff x="0" y="0"/>
          <a:chExt cx="0" cy="0"/>
        </a:xfrm>
      </p:grpSpPr>
      <p:sp>
        <p:nvSpPr>
          <p:cNvPr id="268" name="Google Shape;268;p15"/>
          <p:cNvSpPr txBox="1">
            <a:spLocks noGrp="1"/>
          </p:cNvSpPr>
          <p:nvPr>
            <p:ph type="title"/>
          </p:nvPr>
        </p:nvSpPr>
        <p:spPr>
          <a:xfrm flipH="1">
            <a:off x="3461479" y="3362696"/>
            <a:ext cx="22077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69" name="Google Shape;269;p15"/>
          <p:cNvSpPr txBox="1">
            <a:spLocks noGrp="1"/>
          </p:cNvSpPr>
          <p:nvPr>
            <p:ph type="subTitle" idx="1"/>
          </p:nvPr>
        </p:nvSpPr>
        <p:spPr>
          <a:xfrm>
            <a:off x="1119300" y="3872162"/>
            <a:ext cx="2207700" cy="54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70" name="Google Shape;270;p15"/>
          <p:cNvSpPr txBox="1">
            <a:spLocks noGrp="1"/>
          </p:cNvSpPr>
          <p:nvPr>
            <p:ph type="title" idx="2"/>
          </p:nvPr>
        </p:nvSpPr>
        <p:spPr>
          <a:xfrm flipH="1">
            <a:off x="1119298" y="3362696"/>
            <a:ext cx="22077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71" name="Google Shape;271;p15"/>
          <p:cNvSpPr txBox="1">
            <a:spLocks noGrp="1"/>
          </p:cNvSpPr>
          <p:nvPr>
            <p:ph type="subTitle" idx="3"/>
          </p:nvPr>
        </p:nvSpPr>
        <p:spPr>
          <a:xfrm>
            <a:off x="3461480" y="3872162"/>
            <a:ext cx="2207700" cy="54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272" name="Google Shape;272;p15"/>
          <p:cNvSpPr txBox="1">
            <a:spLocks noGrp="1"/>
          </p:cNvSpPr>
          <p:nvPr>
            <p:ph type="title" idx="4"/>
          </p:nvPr>
        </p:nvSpPr>
        <p:spPr>
          <a:xfrm>
            <a:off x="716225" y="541050"/>
            <a:ext cx="7711500" cy="453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273" name="Google Shape;273;p15"/>
          <p:cNvPicPr preferRelativeResize="0"/>
          <p:nvPr/>
        </p:nvPicPr>
        <p:blipFill>
          <a:blip r:embed="rId2">
            <a:alphaModFix/>
          </a:blip>
          <a:stretch>
            <a:fillRect/>
          </a:stretch>
        </p:blipFill>
        <p:spPr>
          <a:xfrm rot="3698821">
            <a:off x="7924535" y="3956835"/>
            <a:ext cx="1006476" cy="1299381"/>
          </a:xfrm>
          <a:prstGeom prst="rect">
            <a:avLst/>
          </a:prstGeom>
          <a:noFill/>
          <a:ln>
            <a:noFill/>
          </a:ln>
        </p:spPr>
      </p:pic>
      <p:pic>
        <p:nvPicPr>
          <p:cNvPr id="274" name="Google Shape;274;p15"/>
          <p:cNvPicPr preferRelativeResize="0"/>
          <p:nvPr/>
        </p:nvPicPr>
        <p:blipFill>
          <a:blip r:embed="rId3">
            <a:alphaModFix/>
          </a:blip>
          <a:stretch>
            <a:fillRect/>
          </a:stretch>
        </p:blipFill>
        <p:spPr>
          <a:xfrm rot="-1049244">
            <a:off x="-360125" y="2171131"/>
            <a:ext cx="1541776" cy="1847067"/>
          </a:xfrm>
          <a:prstGeom prst="rect">
            <a:avLst/>
          </a:prstGeom>
          <a:noFill/>
          <a:ln>
            <a:noFill/>
          </a:ln>
        </p:spPr>
      </p:pic>
      <p:pic>
        <p:nvPicPr>
          <p:cNvPr id="275" name="Google Shape;275;p15"/>
          <p:cNvPicPr preferRelativeResize="0"/>
          <p:nvPr/>
        </p:nvPicPr>
        <p:blipFill>
          <a:blip r:embed="rId4">
            <a:alphaModFix amt="25000"/>
          </a:blip>
          <a:stretch>
            <a:fillRect/>
          </a:stretch>
        </p:blipFill>
        <p:spPr>
          <a:xfrm>
            <a:off x="7649950" y="4655538"/>
            <a:ext cx="230026" cy="268200"/>
          </a:xfrm>
          <a:prstGeom prst="rect">
            <a:avLst/>
          </a:prstGeom>
          <a:noFill/>
          <a:ln>
            <a:noFill/>
          </a:ln>
        </p:spPr>
      </p:pic>
      <p:pic>
        <p:nvPicPr>
          <p:cNvPr id="276" name="Google Shape;276;p15"/>
          <p:cNvPicPr preferRelativeResize="0"/>
          <p:nvPr/>
        </p:nvPicPr>
        <p:blipFill>
          <a:blip r:embed="rId4">
            <a:alphaModFix amt="25000"/>
          </a:blip>
          <a:stretch>
            <a:fillRect/>
          </a:stretch>
        </p:blipFill>
        <p:spPr>
          <a:xfrm>
            <a:off x="1630563" y="2627302"/>
            <a:ext cx="173975" cy="202848"/>
          </a:xfrm>
          <a:prstGeom prst="rect">
            <a:avLst/>
          </a:prstGeom>
          <a:noFill/>
          <a:ln>
            <a:noFill/>
          </a:ln>
        </p:spPr>
      </p:pic>
      <p:pic>
        <p:nvPicPr>
          <p:cNvPr id="277" name="Google Shape;277;p15"/>
          <p:cNvPicPr preferRelativeResize="0"/>
          <p:nvPr/>
        </p:nvPicPr>
        <p:blipFill>
          <a:blip r:embed="rId4">
            <a:alphaModFix amt="25000"/>
          </a:blip>
          <a:stretch>
            <a:fillRect/>
          </a:stretch>
        </p:blipFill>
        <p:spPr>
          <a:xfrm>
            <a:off x="8705713" y="3412427"/>
            <a:ext cx="173975" cy="202848"/>
          </a:xfrm>
          <a:prstGeom prst="rect">
            <a:avLst/>
          </a:prstGeom>
          <a:noFill/>
          <a:ln>
            <a:noFill/>
          </a:ln>
        </p:spPr>
      </p:pic>
      <p:pic>
        <p:nvPicPr>
          <p:cNvPr id="278" name="Google Shape;278;p15"/>
          <p:cNvPicPr preferRelativeResize="0"/>
          <p:nvPr/>
        </p:nvPicPr>
        <p:blipFill>
          <a:blip r:embed="rId4">
            <a:alphaModFix amt="25000"/>
          </a:blip>
          <a:stretch>
            <a:fillRect/>
          </a:stretch>
        </p:blipFill>
        <p:spPr>
          <a:xfrm>
            <a:off x="501613" y="4076800"/>
            <a:ext cx="126800" cy="147850"/>
          </a:xfrm>
          <a:prstGeom prst="rect">
            <a:avLst/>
          </a:prstGeom>
          <a:noFill/>
          <a:ln>
            <a:noFill/>
          </a:ln>
        </p:spPr>
      </p:pic>
      <p:pic>
        <p:nvPicPr>
          <p:cNvPr id="279" name="Google Shape;279;p15"/>
          <p:cNvPicPr preferRelativeResize="0"/>
          <p:nvPr/>
        </p:nvPicPr>
        <p:blipFill>
          <a:blip r:embed="rId4">
            <a:alphaModFix amt="25000"/>
          </a:blip>
          <a:stretch>
            <a:fillRect/>
          </a:stretch>
        </p:blipFill>
        <p:spPr>
          <a:xfrm>
            <a:off x="8318975" y="3587787"/>
            <a:ext cx="126800" cy="147850"/>
          </a:xfrm>
          <a:prstGeom prst="rect">
            <a:avLst/>
          </a:prstGeom>
          <a:noFill/>
          <a:ln>
            <a:noFill/>
          </a:ln>
        </p:spPr>
      </p:pic>
      <p:pic>
        <p:nvPicPr>
          <p:cNvPr id="280" name="Google Shape;280;p15"/>
          <p:cNvPicPr preferRelativeResize="0"/>
          <p:nvPr/>
        </p:nvPicPr>
        <p:blipFill>
          <a:blip r:embed="rId4">
            <a:alphaModFix amt="25000"/>
          </a:blip>
          <a:stretch>
            <a:fillRect/>
          </a:stretch>
        </p:blipFill>
        <p:spPr>
          <a:xfrm>
            <a:off x="716225" y="3439925"/>
            <a:ext cx="126800" cy="147850"/>
          </a:xfrm>
          <a:prstGeom prst="rect">
            <a:avLst/>
          </a:prstGeom>
          <a:noFill/>
          <a:ln>
            <a:noFill/>
          </a:ln>
        </p:spPr>
      </p:pic>
      <p:pic>
        <p:nvPicPr>
          <p:cNvPr id="281" name="Google Shape;281;p15"/>
          <p:cNvPicPr preferRelativeResize="0"/>
          <p:nvPr/>
        </p:nvPicPr>
        <p:blipFill>
          <a:blip r:embed="rId4">
            <a:alphaModFix amt="25000"/>
          </a:blip>
          <a:stretch>
            <a:fillRect/>
          </a:stretch>
        </p:blipFill>
        <p:spPr>
          <a:xfrm>
            <a:off x="8615463" y="2830162"/>
            <a:ext cx="90250" cy="105226"/>
          </a:xfrm>
          <a:prstGeom prst="rect">
            <a:avLst/>
          </a:prstGeom>
          <a:noFill/>
          <a:ln>
            <a:noFill/>
          </a:ln>
        </p:spPr>
      </p:pic>
      <p:pic>
        <p:nvPicPr>
          <p:cNvPr id="282" name="Google Shape;282;p15"/>
          <p:cNvPicPr preferRelativeResize="0"/>
          <p:nvPr/>
        </p:nvPicPr>
        <p:blipFill>
          <a:blip r:embed="rId4">
            <a:alphaModFix amt="25000"/>
          </a:blip>
          <a:stretch>
            <a:fillRect/>
          </a:stretch>
        </p:blipFill>
        <p:spPr>
          <a:xfrm>
            <a:off x="111163" y="2783687"/>
            <a:ext cx="90250" cy="105226"/>
          </a:xfrm>
          <a:prstGeom prst="rect">
            <a:avLst/>
          </a:prstGeom>
          <a:noFill/>
          <a:ln>
            <a:noFill/>
          </a:ln>
        </p:spPr>
      </p:pic>
      <p:pic>
        <p:nvPicPr>
          <p:cNvPr id="283" name="Google Shape;283;p15"/>
          <p:cNvPicPr preferRelativeResize="0"/>
          <p:nvPr/>
        </p:nvPicPr>
        <p:blipFill>
          <a:blip r:embed="rId4">
            <a:alphaModFix amt="25000"/>
          </a:blip>
          <a:stretch>
            <a:fillRect/>
          </a:stretch>
        </p:blipFill>
        <p:spPr>
          <a:xfrm>
            <a:off x="240125" y="1956237"/>
            <a:ext cx="90250" cy="105226"/>
          </a:xfrm>
          <a:prstGeom prst="rect">
            <a:avLst/>
          </a:prstGeom>
          <a:noFill/>
          <a:ln>
            <a:noFill/>
          </a:ln>
        </p:spPr>
      </p:pic>
      <p:pic>
        <p:nvPicPr>
          <p:cNvPr id="284" name="Google Shape;284;p15"/>
          <p:cNvPicPr preferRelativeResize="0"/>
          <p:nvPr/>
        </p:nvPicPr>
        <p:blipFill>
          <a:blip r:embed="rId4">
            <a:alphaModFix amt="25000"/>
          </a:blip>
          <a:stretch>
            <a:fillRect/>
          </a:stretch>
        </p:blipFill>
        <p:spPr>
          <a:xfrm>
            <a:off x="4702763" y="2783687"/>
            <a:ext cx="90250" cy="105226"/>
          </a:xfrm>
          <a:prstGeom prst="rect">
            <a:avLst/>
          </a:prstGeom>
          <a:noFill/>
          <a:ln>
            <a:noFill/>
          </a:ln>
        </p:spPr>
      </p:pic>
      <p:sp>
        <p:nvSpPr>
          <p:cNvPr id="285" name="Google Shape;285;p15"/>
          <p:cNvSpPr txBox="1">
            <a:spLocks noGrp="1"/>
          </p:cNvSpPr>
          <p:nvPr>
            <p:ph type="title" idx="5"/>
          </p:nvPr>
        </p:nvSpPr>
        <p:spPr>
          <a:xfrm>
            <a:off x="5817002" y="3362696"/>
            <a:ext cx="22077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86" name="Google Shape;286;p15"/>
          <p:cNvSpPr txBox="1">
            <a:spLocks noGrp="1"/>
          </p:cNvSpPr>
          <p:nvPr>
            <p:ph type="subTitle" idx="6"/>
          </p:nvPr>
        </p:nvSpPr>
        <p:spPr>
          <a:xfrm>
            <a:off x="5817001" y="3872162"/>
            <a:ext cx="2207700" cy="54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TITLE_AND_TWO_COLUMNS_1_1">
    <p:spTree>
      <p:nvGrpSpPr>
        <p:cNvPr id="1" name="Shape 313"/>
        <p:cNvGrpSpPr/>
        <p:nvPr/>
      </p:nvGrpSpPr>
      <p:grpSpPr>
        <a:xfrm>
          <a:off x="0" y="0"/>
          <a:ext cx="0" cy="0"/>
          <a:chOff x="0" y="0"/>
          <a:chExt cx="0" cy="0"/>
        </a:xfrm>
      </p:grpSpPr>
      <p:sp>
        <p:nvSpPr>
          <p:cNvPr id="314" name="Google Shape;314;p17"/>
          <p:cNvSpPr txBox="1">
            <a:spLocks noGrp="1"/>
          </p:cNvSpPr>
          <p:nvPr>
            <p:ph type="title"/>
          </p:nvPr>
        </p:nvSpPr>
        <p:spPr>
          <a:xfrm>
            <a:off x="2186063" y="1621349"/>
            <a:ext cx="2207700" cy="473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5" name="Google Shape;315;p17"/>
          <p:cNvSpPr txBox="1">
            <a:spLocks noGrp="1"/>
          </p:cNvSpPr>
          <p:nvPr>
            <p:ph type="subTitle" idx="1"/>
          </p:nvPr>
        </p:nvSpPr>
        <p:spPr>
          <a:xfrm>
            <a:off x="2186074" y="2166100"/>
            <a:ext cx="1981800" cy="58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16" name="Google Shape;316;p17"/>
          <p:cNvSpPr txBox="1">
            <a:spLocks noGrp="1"/>
          </p:cNvSpPr>
          <p:nvPr>
            <p:ph type="title" idx="2"/>
          </p:nvPr>
        </p:nvSpPr>
        <p:spPr>
          <a:xfrm>
            <a:off x="716225" y="541050"/>
            <a:ext cx="7711500" cy="453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7" name="Google Shape;317;p17"/>
          <p:cNvSpPr txBox="1">
            <a:spLocks noGrp="1"/>
          </p:cNvSpPr>
          <p:nvPr>
            <p:ph type="title" idx="3"/>
          </p:nvPr>
        </p:nvSpPr>
        <p:spPr>
          <a:xfrm>
            <a:off x="5664564" y="1621349"/>
            <a:ext cx="2207700" cy="473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8" name="Google Shape;318;p17"/>
          <p:cNvSpPr txBox="1">
            <a:spLocks noGrp="1"/>
          </p:cNvSpPr>
          <p:nvPr>
            <p:ph type="subTitle" idx="4"/>
          </p:nvPr>
        </p:nvSpPr>
        <p:spPr>
          <a:xfrm>
            <a:off x="5664550" y="2166100"/>
            <a:ext cx="1981800" cy="58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19" name="Google Shape;319;p17"/>
          <p:cNvSpPr txBox="1">
            <a:spLocks noGrp="1"/>
          </p:cNvSpPr>
          <p:nvPr>
            <p:ph type="title" idx="5"/>
          </p:nvPr>
        </p:nvSpPr>
        <p:spPr>
          <a:xfrm>
            <a:off x="2186063" y="3137543"/>
            <a:ext cx="2207700" cy="473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20" name="Google Shape;320;p17"/>
          <p:cNvSpPr txBox="1">
            <a:spLocks noGrp="1"/>
          </p:cNvSpPr>
          <p:nvPr>
            <p:ph type="subTitle" idx="6"/>
          </p:nvPr>
        </p:nvSpPr>
        <p:spPr>
          <a:xfrm>
            <a:off x="2186096" y="3682298"/>
            <a:ext cx="1981800" cy="58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21" name="Google Shape;321;p17"/>
          <p:cNvSpPr txBox="1">
            <a:spLocks noGrp="1"/>
          </p:cNvSpPr>
          <p:nvPr>
            <p:ph type="title" idx="7"/>
          </p:nvPr>
        </p:nvSpPr>
        <p:spPr>
          <a:xfrm>
            <a:off x="5664589" y="3137543"/>
            <a:ext cx="2207700" cy="473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22" name="Google Shape;322;p17"/>
          <p:cNvSpPr txBox="1">
            <a:spLocks noGrp="1"/>
          </p:cNvSpPr>
          <p:nvPr>
            <p:ph type="subTitle" idx="8"/>
          </p:nvPr>
        </p:nvSpPr>
        <p:spPr>
          <a:xfrm>
            <a:off x="5664574" y="3682299"/>
            <a:ext cx="1981800" cy="58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323" name="Google Shape;323;p17"/>
          <p:cNvPicPr preferRelativeResize="0"/>
          <p:nvPr/>
        </p:nvPicPr>
        <p:blipFill>
          <a:blip r:embed="rId2">
            <a:alphaModFix amt="25000"/>
          </a:blip>
          <a:stretch>
            <a:fillRect/>
          </a:stretch>
        </p:blipFill>
        <p:spPr>
          <a:xfrm rot="10800000" flipH="1">
            <a:off x="657113" y="3638675"/>
            <a:ext cx="173975" cy="202848"/>
          </a:xfrm>
          <a:prstGeom prst="rect">
            <a:avLst/>
          </a:prstGeom>
          <a:noFill/>
          <a:ln>
            <a:noFill/>
          </a:ln>
        </p:spPr>
      </p:pic>
      <p:pic>
        <p:nvPicPr>
          <p:cNvPr id="324" name="Google Shape;324;p17"/>
          <p:cNvPicPr preferRelativeResize="0"/>
          <p:nvPr/>
        </p:nvPicPr>
        <p:blipFill>
          <a:blip r:embed="rId2">
            <a:alphaModFix amt="25000"/>
          </a:blip>
          <a:stretch>
            <a:fillRect/>
          </a:stretch>
        </p:blipFill>
        <p:spPr>
          <a:xfrm rot="10800000" flipH="1">
            <a:off x="8480975" y="1026825"/>
            <a:ext cx="173975" cy="202848"/>
          </a:xfrm>
          <a:prstGeom prst="rect">
            <a:avLst/>
          </a:prstGeom>
          <a:noFill/>
          <a:ln>
            <a:noFill/>
          </a:ln>
        </p:spPr>
      </p:pic>
      <p:pic>
        <p:nvPicPr>
          <p:cNvPr id="325" name="Google Shape;325;p17"/>
          <p:cNvPicPr preferRelativeResize="0"/>
          <p:nvPr/>
        </p:nvPicPr>
        <p:blipFill>
          <a:blip r:embed="rId2">
            <a:alphaModFix amt="25000"/>
          </a:blip>
          <a:stretch>
            <a:fillRect/>
          </a:stretch>
        </p:blipFill>
        <p:spPr>
          <a:xfrm rot="10800000" flipH="1">
            <a:off x="8156375" y="3178537"/>
            <a:ext cx="126800" cy="147850"/>
          </a:xfrm>
          <a:prstGeom prst="rect">
            <a:avLst/>
          </a:prstGeom>
          <a:noFill/>
          <a:ln>
            <a:noFill/>
          </a:ln>
        </p:spPr>
      </p:pic>
      <p:pic>
        <p:nvPicPr>
          <p:cNvPr id="326" name="Google Shape;326;p17"/>
          <p:cNvPicPr preferRelativeResize="0"/>
          <p:nvPr/>
        </p:nvPicPr>
        <p:blipFill>
          <a:blip r:embed="rId2">
            <a:alphaModFix amt="25000"/>
          </a:blip>
          <a:stretch>
            <a:fillRect/>
          </a:stretch>
        </p:blipFill>
        <p:spPr>
          <a:xfrm rot="10800000" flipH="1">
            <a:off x="394438" y="3254162"/>
            <a:ext cx="126800" cy="147850"/>
          </a:xfrm>
          <a:prstGeom prst="rect">
            <a:avLst/>
          </a:prstGeom>
          <a:noFill/>
          <a:ln>
            <a:noFill/>
          </a:ln>
        </p:spPr>
      </p:pic>
      <p:pic>
        <p:nvPicPr>
          <p:cNvPr id="327" name="Google Shape;327;p17"/>
          <p:cNvPicPr preferRelativeResize="0"/>
          <p:nvPr/>
        </p:nvPicPr>
        <p:blipFill>
          <a:blip r:embed="rId2">
            <a:alphaModFix amt="25000"/>
          </a:blip>
          <a:stretch>
            <a:fillRect/>
          </a:stretch>
        </p:blipFill>
        <p:spPr>
          <a:xfrm rot="10800000" flipH="1">
            <a:off x="184400" y="3596162"/>
            <a:ext cx="126800" cy="147850"/>
          </a:xfrm>
          <a:prstGeom prst="rect">
            <a:avLst/>
          </a:prstGeom>
          <a:noFill/>
          <a:ln>
            <a:noFill/>
          </a:ln>
        </p:spPr>
      </p:pic>
      <p:pic>
        <p:nvPicPr>
          <p:cNvPr id="328" name="Google Shape;328;p17"/>
          <p:cNvPicPr preferRelativeResize="0"/>
          <p:nvPr/>
        </p:nvPicPr>
        <p:blipFill>
          <a:blip r:embed="rId2">
            <a:alphaModFix amt="25000"/>
          </a:blip>
          <a:stretch>
            <a:fillRect/>
          </a:stretch>
        </p:blipFill>
        <p:spPr>
          <a:xfrm rot="10800000" flipH="1">
            <a:off x="8654950" y="2951825"/>
            <a:ext cx="90250" cy="105226"/>
          </a:xfrm>
          <a:prstGeom prst="rect">
            <a:avLst/>
          </a:prstGeom>
          <a:noFill/>
          <a:ln>
            <a:noFill/>
          </a:ln>
        </p:spPr>
      </p:pic>
      <p:pic>
        <p:nvPicPr>
          <p:cNvPr id="329" name="Google Shape;329;p17"/>
          <p:cNvPicPr preferRelativeResize="0"/>
          <p:nvPr/>
        </p:nvPicPr>
        <p:blipFill>
          <a:blip r:embed="rId2">
            <a:alphaModFix amt="25000"/>
          </a:blip>
          <a:stretch>
            <a:fillRect/>
          </a:stretch>
        </p:blipFill>
        <p:spPr>
          <a:xfrm rot="10800000" flipH="1">
            <a:off x="521238" y="2809625"/>
            <a:ext cx="90250" cy="105226"/>
          </a:xfrm>
          <a:prstGeom prst="rect">
            <a:avLst/>
          </a:prstGeom>
          <a:noFill/>
          <a:ln>
            <a:noFill/>
          </a:ln>
        </p:spPr>
      </p:pic>
      <p:pic>
        <p:nvPicPr>
          <p:cNvPr id="330" name="Google Shape;330;p17"/>
          <p:cNvPicPr preferRelativeResize="0"/>
          <p:nvPr/>
        </p:nvPicPr>
        <p:blipFill>
          <a:blip r:embed="rId2">
            <a:alphaModFix amt="25000"/>
          </a:blip>
          <a:stretch>
            <a:fillRect/>
          </a:stretch>
        </p:blipFill>
        <p:spPr>
          <a:xfrm rot="10800000" flipH="1">
            <a:off x="7916300" y="1591537"/>
            <a:ext cx="90250" cy="105226"/>
          </a:xfrm>
          <a:prstGeom prst="rect">
            <a:avLst/>
          </a:prstGeom>
          <a:noFill/>
          <a:ln>
            <a:noFill/>
          </a:ln>
        </p:spPr>
      </p:pic>
      <p:pic>
        <p:nvPicPr>
          <p:cNvPr id="331" name="Google Shape;331;p17"/>
          <p:cNvPicPr preferRelativeResize="0"/>
          <p:nvPr/>
        </p:nvPicPr>
        <p:blipFill>
          <a:blip r:embed="rId2">
            <a:alphaModFix amt="25000"/>
          </a:blip>
          <a:stretch>
            <a:fillRect/>
          </a:stretch>
        </p:blipFill>
        <p:spPr>
          <a:xfrm rot="10800000" flipH="1">
            <a:off x="7916300" y="2649962"/>
            <a:ext cx="90250" cy="105226"/>
          </a:xfrm>
          <a:prstGeom prst="rect">
            <a:avLst/>
          </a:prstGeom>
          <a:noFill/>
          <a:ln>
            <a:noFill/>
          </a:ln>
        </p:spPr>
      </p:pic>
      <p:pic>
        <p:nvPicPr>
          <p:cNvPr id="332" name="Google Shape;332;p17"/>
          <p:cNvPicPr preferRelativeResize="0"/>
          <p:nvPr/>
        </p:nvPicPr>
        <p:blipFill>
          <a:blip r:embed="rId3">
            <a:alphaModFix/>
          </a:blip>
          <a:stretch>
            <a:fillRect/>
          </a:stretch>
        </p:blipFill>
        <p:spPr>
          <a:xfrm rot="126614" flipH="1">
            <a:off x="186825" y="3728736"/>
            <a:ext cx="1345452" cy="1611876"/>
          </a:xfrm>
          <a:prstGeom prst="rect">
            <a:avLst/>
          </a:prstGeom>
          <a:noFill/>
          <a:ln>
            <a:noFill/>
          </a:ln>
        </p:spPr>
      </p:pic>
      <p:pic>
        <p:nvPicPr>
          <p:cNvPr id="333" name="Google Shape;333;p17"/>
          <p:cNvPicPr preferRelativeResize="0"/>
          <p:nvPr/>
        </p:nvPicPr>
        <p:blipFill>
          <a:blip r:embed="rId4">
            <a:alphaModFix/>
          </a:blip>
          <a:stretch>
            <a:fillRect/>
          </a:stretch>
        </p:blipFill>
        <p:spPr>
          <a:xfrm rot="-6369545" flipH="1">
            <a:off x="8196835" y="1560011"/>
            <a:ext cx="1006476" cy="1299382"/>
          </a:xfrm>
          <a:prstGeom prst="rect">
            <a:avLst/>
          </a:prstGeom>
          <a:noFill/>
          <a:ln>
            <a:noFill/>
          </a:ln>
        </p:spPr>
      </p:pic>
      <p:pic>
        <p:nvPicPr>
          <p:cNvPr id="334" name="Google Shape;334;p17"/>
          <p:cNvPicPr preferRelativeResize="0"/>
          <p:nvPr/>
        </p:nvPicPr>
        <p:blipFill>
          <a:blip r:embed="rId5">
            <a:alphaModFix/>
          </a:blip>
          <a:stretch>
            <a:fillRect/>
          </a:stretch>
        </p:blipFill>
        <p:spPr>
          <a:xfrm rot="-4808337">
            <a:off x="7420611" y="3811166"/>
            <a:ext cx="1653676" cy="144702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TITLE_AND_TWO_COLUMNS_1_1_1">
    <p:spTree>
      <p:nvGrpSpPr>
        <p:cNvPr id="1" name="Shape 335"/>
        <p:cNvGrpSpPr/>
        <p:nvPr/>
      </p:nvGrpSpPr>
      <p:grpSpPr>
        <a:xfrm>
          <a:off x="0" y="0"/>
          <a:ext cx="0" cy="0"/>
          <a:chOff x="0" y="0"/>
          <a:chExt cx="0" cy="0"/>
        </a:xfrm>
      </p:grpSpPr>
      <p:sp>
        <p:nvSpPr>
          <p:cNvPr id="336" name="Google Shape;336;p18"/>
          <p:cNvSpPr txBox="1">
            <a:spLocks noGrp="1"/>
          </p:cNvSpPr>
          <p:nvPr>
            <p:ph type="title"/>
          </p:nvPr>
        </p:nvSpPr>
        <p:spPr>
          <a:xfrm>
            <a:off x="710650" y="1618850"/>
            <a:ext cx="25473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37" name="Google Shape;337;p18"/>
          <p:cNvSpPr txBox="1">
            <a:spLocks noGrp="1"/>
          </p:cNvSpPr>
          <p:nvPr>
            <p:ph type="subTitle" idx="1"/>
          </p:nvPr>
        </p:nvSpPr>
        <p:spPr>
          <a:xfrm>
            <a:off x="949150" y="2128325"/>
            <a:ext cx="2070300" cy="5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38" name="Google Shape;338;p18"/>
          <p:cNvSpPr txBox="1">
            <a:spLocks noGrp="1"/>
          </p:cNvSpPr>
          <p:nvPr>
            <p:ph type="title" idx="2"/>
          </p:nvPr>
        </p:nvSpPr>
        <p:spPr>
          <a:xfrm>
            <a:off x="716225" y="541050"/>
            <a:ext cx="7711500" cy="453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39" name="Google Shape;339;p18"/>
          <p:cNvSpPr txBox="1">
            <a:spLocks noGrp="1"/>
          </p:cNvSpPr>
          <p:nvPr>
            <p:ph type="title" idx="3"/>
          </p:nvPr>
        </p:nvSpPr>
        <p:spPr>
          <a:xfrm>
            <a:off x="3298367" y="1618850"/>
            <a:ext cx="25473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0" name="Google Shape;340;p18"/>
          <p:cNvSpPr txBox="1">
            <a:spLocks noGrp="1"/>
          </p:cNvSpPr>
          <p:nvPr>
            <p:ph type="subTitle" idx="4"/>
          </p:nvPr>
        </p:nvSpPr>
        <p:spPr>
          <a:xfrm>
            <a:off x="3536867" y="2128325"/>
            <a:ext cx="2070300" cy="5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41" name="Google Shape;341;p18"/>
          <p:cNvSpPr txBox="1">
            <a:spLocks noGrp="1"/>
          </p:cNvSpPr>
          <p:nvPr>
            <p:ph type="title" idx="5"/>
          </p:nvPr>
        </p:nvSpPr>
        <p:spPr>
          <a:xfrm>
            <a:off x="710650" y="3036832"/>
            <a:ext cx="25473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2" name="Google Shape;342;p18"/>
          <p:cNvSpPr txBox="1">
            <a:spLocks noGrp="1"/>
          </p:cNvSpPr>
          <p:nvPr>
            <p:ph type="subTitle" idx="6"/>
          </p:nvPr>
        </p:nvSpPr>
        <p:spPr>
          <a:xfrm>
            <a:off x="949150" y="3546302"/>
            <a:ext cx="2070300" cy="5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43" name="Google Shape;343;p18"/>
          <p:cNvSpPr txBox="1">
            <a:spLocks noGrp="1"/>
          </p:cNvSpPr>
          <p:nvPr>
            <p:ph type="title" idx="7"/>
          </p:nvPr>
        </p:nvSpPr>
        <p:spPr>
          <a:xfrm>
            <a:off x="3298367" y="3036831"/>
            <a:ext cx="25473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4" name="Google Shape;344;p18"/>
          <p:cNvSpPr txBox="1">
            <a:spLocks noGrp="1"/>
          </p:cNvSpPr>
          <p:nvPr>
            <p:ph type="subTitle" idx="8"/>
          </p:nvPr>
        </p:nvSpPr>
        <p:spPr>
          <a:xfrm>
            <a:off x="3536867" y="3546302"/>
            <a:ext cx="2070300" cy="5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45" name="Google Shape;345;p18"/>
          <p:cNvSpPr txBox="1">
            <a:spLocks noGrp="1"/>
          </p:cNvSpPr>
          <p:nvPr>
            <p:ph type="title" idx="9"/>
          </p:nvPr>
        </p:nvSpPr>
        <p:spPr>
          <a:xfrm>
            <a:off x="5886102" y="1618850"/>
            <a:ext cx="25473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6" name="Google Shape;346;p18"/>
          <p:cNvSpPr txBox="1">
            <a:spLocks noGrp="1"/>
          </p:cNvSpPr>
          <p:nvPr>
            <p:ph type="subTitle" idx="13"/>
          </p:nvPr>
        </p:nvSpPr>
        <p:spPr>
          <a:xfrm>
            <a:off x="6124602" y="2128325"/>
            <a:ext cx="2070300" cy="5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47" name="Google Shape;347;p18"/>
          <p:cNvSpPr txBox="1">
            <a:spLocks noGrp="1"/>
          </p:cNvSpPr>
          <p:nvPr>
            <p:ph type="title" idx="14"/>
          </p:nvPr>
        </p:nvSpPr>
        <p:spPr>
          <a:xfrm>
            <a:off x="5886102" y="3036831"/>
            <a:ext cx="25473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48" name="Google Shape;348;p18"/>
          <p:cNvSpPr txBox="1">
            <a:spLocks noGrp="1"/>
          </p:cNvSpPr>
          <p:nvPr>
            <p:ph type="subTitle" idx="15"/>
          </p:nvPr>
        </p:nvSpPr>
        <p:spPr>
          <a:xfrm>
            <a:off x="6124602" y="3546302"/>
            <a:ext cx="2070300" cy="55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349" name="Google Shape;349;p18"/>
          <p:cNvPicPr preferRelativeResize="0"/>
          <p:nvPr/>
        </p:nvPicPr>
        <p:blipFill>
          <a:blip r:embed="rId2">
            <a:alphaModFix/>
          </a:blip>
          <a:stretch>
            <a:fillRect/>
          </a:stretch>
        </p:blipFill>
        <p:spPr>
          <a:xfrm rot="-6641903">
            <a:off x="7440657" y="3838189"/>
            <a:ext cx="1636088" cy="1960046"/>
          </a:xfrm>
          <a:prstGeom prst="rect">
            <a:avLst/>
          </a:prstGeom>
          <a:noFill/>
          <a:ln>
            <a:noFill/>
          </a:ln>
        </p:spPr>
      </p:pic>
      <p:pic>
        <p:nvPicPr>
          <p:cNvPr id="350" name="Google Shape;350;p18"/>
          <p:cNvPicPr preferRelativeResize="0"/>
          <p:nvPr/>
        </p:nvPicPr>
        <p:blipFill>
          <a:blip r:embed="rId3">
            <a:alphaModFix amt="25000"/>
          </a:blip>
          <a:stretch>
            <a:fillRect/>
          </a:stretch>
        </p:blipFill>
        <p:spPr>
          <a:xfrm>
            <a:off x="6888188" y="4684113"/>
            <a:ext cx="230026" cy="268200"/>
          </a:xfrm>
          <a:prstGeom prst="rect">
            <a:avLst/>
          </a:prstGeom>
          <a:noFill/>
          <a:ln>
            <a:noFill/>
          </a:ln>
        </p:spPr>
      </p:pic>
      <p:pic>
        <p:nvPicPr>
          <p:cNvPr id="351" name="Google Shape;351;p18"/>
          <p:cNvPicPr preferRelativeResize="0"/>
          <p:nvPr/>
        </p:nvPicPr>
        <p:blipFill>
          <a:blip r:embed="rId3">
            <a:alphaModFix amt="25000"/>
          </a:blip>
          <a:stretch>
            <a:fillRect/>
          </a:stretch>
        </p:blipFill>
        <p:spPr>
          <a:xfrm>
            <a:off x="8531738" y="3546302"/>
            <a:ext cx="173975" cy="202848"/>
          </a:xfrm>
          <a:prstGeom prst="rect">
            <a:avLst/>
          </a:prstGeom>
          <a:noFill/>
          <a:ln>
            <a:noFill/>
          </a:ln>
        </p:spPr>
      </p:pic>
      <p:pic>
        <p:nvPicPr>
          <p:cNvPr id="352" name="Google Shape;352;p18"/>
          <p:cNvPicPr preferRelativeResize="0"/>
          <p:nvPr/>
        </p:nvPicPr>
        <p:blipFill>
          <a:blip r:embed="rId4">
            <a:alphaModFix/>
          </a:blip>
          <a:stretch>
            <a:fillRect/>
          </a:stretch>
        </p:blipFill>
        <p:spPr>
          <a:xfrm rot="5700273">
            <a:off x="81772" y="3825036"/>
            <a:ext cx="1006477" cy="1299381"/>
          </a:xfrm>
          <a:prstGeom prst="rect">
            <a:avLst/>
          </a:prstGeom>
          <a:noFill/>
          <a:ln>
            <a:noFill/>
          </a:ln>
        </p:spPr>
      </p:pic>
      <p:pic>
        <p:nvPicPr>
          <p:cNvPr id="353" name="Google Shape;353;p18"/>
          <p:cNvPicPr preferRelativeResize="0"/>
          <p:nvPr/>
        </p:nvPicPr>
        <p:blipFill>
          <a:blip r:embed="rId3">
            <a:alphaModFix amt="25000"/>
          </a:blip>
          <a:stretch>
            <a:fillRect/>
          </a:stretch>
        </p:blipFill>
        <p:spPr>
          <a:xfrm>
            <a:off x="6438163" y="4534677"/>
            <a:ext cx="173975" cy="202848"/>
          </a:xfrm>
          <a:prstGeom prst="rect">
            <a:avLst/>
          </a:prstGeom>
          <a:noFill/>
          <a:ln>
            <a:noFill/>
          </a:ln>
        </p:spPr>
      </p:pic>
      <p:pic>
        <p:nvPicPr>
          <p:cNvPr id="354" name="Google Shape;354;p18"/>
          <p:cNvPicPr preferRelativeResize="0"/>
          <p:nvPr/>
        </p:nvPicPr>
        <p:blipFill>
          <a:blip r:embed="rId3">
            <a:alphaModFix amt="25000"/>
          </a:blip>
          <a:stretch>
            <a:fillRect/>
          </a:stretch>
        </p:blipFill>
        <p:spPr>
          <a:xfrm>
            <a:off x="304913" y="3675300"/>
            <a:ext cx="126800" cy="147850"/>
          </a:xfrm>
          <a:prstGeom prst="rect">
            <a:avLst/>
          </a:prstGeom>
          <a:noFill/>
          <a:ln>
            <a:noFill/>
          </a:ln>
        </p:spPr>
      </p:pic>
      <p:pic>
        <p:nvPicPr>
          <p:cNvPr id="355" name="Google Shape;355;p18"/>
          <p:cNvPicPr preferRelativeResize="0"/>
          <p:nvPr/>
        </p:nvPicPr>
        <p:blipFill>
          <a:blip r:embed="rId3">
            <a:alphaModFix amt="25000"/>
          </a:blip>
          <a:stretch>
            <a:fillRect/>
          </a:stretch>
        </p:blipFill>
        <p:spPr>
          <a:xfrm>
            <a:off x="1366375" y="4346775"/>
            <a:ext cx="126800" cy="147850"/>
          </a:xfrm>
          <a:prstGeom prst="rect">
            <a:avLst/>
          </a:prstGeom>
          <a:noFill/>
          <a:ln>
            <a:noFill/>
          </a:ln>
        </p:spPr>
      </p:pic>
      <p:pic>
        <p:nvPicPr>
          <p:cNvPr id="356" name="Google Shape;356;p18"/>
          <p:cNvPicPr preferRelativeResize="0"/>
          <p:nvPr/>
        </p:nvPicPr>
        <p:blipFill>
          <a:blip r:embed="rId3">
            <a:alphaModFix amt="25000"/>
          </a:blip>
          <a:stretch>
            <a:fillRect/>
          </a:stretch>
        </p:blipFill>
        <p:spPr>
          <a:xfrm>
            <a:off x="1149325" y="4819325"/>
            <a:ext cx="126800" cy="147850"/>
          </a:xfrm>
          <a:prstGeom prst="rect">
            <a:avLst/>
          </a:prstGeom>
          <a:noFill/>
          <a:ln>
            <a:noFill/>
          </a:ln>
        </p:spPr>
      </p:pic>
      <p:pic>
        <p:nvPicPr>
          <p:cNvPr id="357" name="Google Shape;357;p18"/>
          <p:cNvPicPr preferRelativeResize="0"/>
          <p:nvPr/>
        </p:nvPicPr>
        <p:blipFill>
          <a:blip r:embed="rId3">
            <a:alphaModFix amt="25000"/>
          </a:blip>
          <a:stretch>
            <a:fillRect/>
          </a:stretch>
        </p:blipFill>
        <p:spPr>
          <a:xfrm>
            <a:off x="8573588" y="1436787"/>
            <a:ext cx="90250" cy="105226"/>
          </a:xfrm>
          <a:prstGeom prst="rect">
            <a:avLst/>
          </a:prstGeom>
          <a:noFill/>
          <a:ln>
            <a:noFill/>
          </a:ln>
        </p:spPr>
      </p:pic>
      <p:pic>
        <p:nvPicPr>
          <p:cNvPr id="358" name="Google Shape;358;p18"/>
          <p:cNvPicPr preferRelativeResize="0"/>
          <p:nvPr/>
        </p:nvPicPr>
        <p:blipFill>
          <a:blip r:embed="rId3">
            <a:alphaModFix amt="25000"/>
          </a:blip>
          <a:stretch>
            <a:fillRect/>
          </a:stretch>
        </p:blipFill>
        <p:spPr>
          <a:xfrm>
            <a:off x="8712313" y="3916737"/>
            <a:ext cx="90250" cy="105226"/>
          </a:xfrm>
          <a:prstGeom prst="rect">
            <a:avLst/>
          </a:prstGeom>
          <a:noFill/>
          <a:ln>
            <a:noFill/>
          </a:ln>
        </p:spPr>
      </p:pic>
      <p:pic>
        <p:nvPicPr>
          <p:cNvPr id="359" name="Google Shape;359;p18"/>
          <p:cNvPicPr preferRelativeResize="0"/>
          <p:nvPr/>
        </p:nvPicPr>
        <p:blipFill>
          <a:blip r:embed="rId3">
            <a:alphaModFix amt="25000"/>
          </a:blip>
          <a:stretch>
            <a:fillRect/>
          </a:stretch>
        </p:blipFill>
        <p:spPr>
          <a:xfrm>
            <a:off x="4793025" y="715087"/>
            <a:ext cx="90250" cy="105226"/>
          </a:xfrm>
          <a:prstGeom prst="rect">
            <a:avLst/>
          </a:prstGeom>
          <a:noFill/>
          <a:ln>
            <a:noFill/>
          </a:ln>
        </p:spPr>
      </p:pic>
      <p:pic>
        <p:nvPicPr>
          <p:cNvPr id="360" name="Google Shape;360;p18"/>
          <p:cNvPicPr preferRelativeResize="0"/>
          <p:nvPr/>
        </p:nvPicPr>
        <p:blipFill>
          <a:blip r:embed="rId3">
            <a:alphaModFix amt="25000"/>
          </a:blip>
          <a:stretch>
            <a:fillRect/>
          </a:stretch>
        </p:blipFill>
        <p:spPr>
          <a:xfrm>
            <a:off x="6762625" y="918850"/>
            <a:ext cx="90250" cy="105226"/>
          </a:xfrm>
          <a:prstGeom prst="rect">
            <a:avLst/>
          </a:prstGeom>
          <a:noFill/>
          <a:ln>
            <a:noFill/>
          </a:ln>
        </p:spPr>
      </p:pic>
      <p:pic>
        <p:nvPicPr>
          <p:cNvPr id="361" name="Google Shape;361;p18"/>
          <p:cNvPicPr preferRelativeResize="0"/>
          <p:nvPr/>
        </p:nvPicPr>
        <p:blipFill>
          <a:blip r:embed="rId3">
            <a:alphaModFix amt="25000"/>
          </a:blip>
          <a:stretch>
            <a:fillRect/>
          </a:stretch>
        </p:blipFill>
        <p:spPr>
          <a:xfrm>
            <a:off x="7995613" y="365237"/>
            <a:ext cx="90250" cy="105226"/>
          </a:xfrm>
          <a:prstGeom prst="rect">
            <a:avLst/>
          </a:prstGeom>
          <a:noFill/>
          <a:ln>
            <a:noFill/>
          </a:ln>
        </p:spPr>
      </p:pic>
      <p:pic>
        <p:nvPicPr>
          <p:cNvPr id="362" name="Google Shape;362;p18"/>
          <p:cNvPicPr preferRelativeResize="0"/>
          <p:nvPr/>
        </p:nvPicPr>
        <p:blipFill>
          <a:blip r:embed="rId3">
            <a:alphaModFix amt="25000"/>
          </a:blip>
          <a:stretch>
            <a:fillRect/>
          </a:stretch>
        </p:blipFill>
        <p:spPr>
          <a:xfrm>
            <a:off x="6939800" y="4253362"/>
            <a:ext cx="126800" cy="147850"/>
          </a:xfrm>
          <a:prstGeom prst="rect">
            <a:avLst/>
          </a:prstGeom>
          <a:noFill/>
          <a:ln>
            <a:noFill/>
          </a:ln>
        </p:spPr>
      </p:pic>
      <p:pic>
        <p:nvPicPr>
          <p:cNvPr id="363" name="Google Shape;363;p18"/>
          <p:cNvPicPr preferRelativeResize="0"/>
          <p:nvPr/>
        </p:nvPicPr>
        <p:blipFill>
          <a:blip r:embed="rId3">
            <a:alphaModFix amt="25000"/>
          </a:blip>
          <a:stretch>
            <a:fillRect/>
          </a:stretch>
        </p:blipFill>
        <p:spPr>
          <a:xfrm>
            <a:off x="7169638" y="1284050"/>
            <a:ext cx="126800" cy="147850"/>
          </a:xfrm>
          <a:prstGeom prst="rect">
            <a:avLst/>
          </a:prstGeom>
          <a:noFill/>
          <a:ln>
            <a:noFill/>
          </a:ln>
        </p:spPr>
      </p:pic>
      <p:pic>
        <p:nvPicPr>
          <p:cNvPr id="364" name="Google Shape;364;p18"/>
          <p:cNvPicPr preferRelativeResize="0"/>
          <p:nvPr/>
        </p:nvPicPr>
        <p:blipFill>
          <a:blip r:embed="rId3">
            <a:alphaModFix amt="25000"/>
          </a:blip>
          <a:stretch>
            <a:fillRect/>
          </a:stretch>
        </p:blipFill>
        <p:spPr>
          <a:xfrm>
            <a:off x="6521888" y="404062"/>
            <a:ext cx="90250" cy="105226"/>
          </a:xfrm>
          <a:prstGeom prst="rect">
            <a:avLst/>
          </a:prstGeom>
          <a:noFill/>
          <a:ln>
            <a:noFill/>
          </a:ln>
        </p:spPr>
      </p:pic>
      <p:pic>
        <p:nvPicPr>
          <p:cNvPr id="365" name="Google Shape;365;p18"/>
          <p:cNvPicPr preferRelativeResize="0"/>
          <p:nvPr/>
        </p:nvPicPr>
        <p:blipFill>
          <a:blip r:embed="rId3">
            <a:alphaModFix amt="25000"/>
          </a:blip>
          <a:stretch>
            <a:fillRect/>
          </a:stretch>
        </p:blipFill>
        <p:spPr>
          <a:xfrm>
            <a:off x="5480375" y="1232675"/>
            <a:ext cx="126800" cy="14785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3">
    <p:spTree>
      <p:nvGrpSpPr>
        <p:cNvPr id="1" name="Shape 366"/>
        <p:cNvGrpSpPr/>
        <p:nvPr/>
      </p:nvGrpSpPr>
      <p:grpSpPr>
        <a:xfrm>
          <a:off x="0" y="0"/>
          <a:ext cx="0" cy="0"/>
          <a:chOff x="0" y="0"/>
          <a:chExt cx="0" cy="0"/>
        </a:xfrm>
      </p:grpSpPr>
      <p:sp>
        <p:nvSpPr>
          <p:cNvPr id="367" name="Google Shape;367;p19"/>
          <p:cNvSpPr txBox="1">
            <a:spLocks noGrp="1"/>
          </p:cNvSpPr>
          <p:nvPr>
            <p:ph type="title" hasCustomPrompt="1"/>
          </p:nvPr>
        </p:nvSpPr>
        <p:spPr>
          <a:xfrm>
            <a:off x="944825" y="708554"/>
            <a:ext cx="2473800" cy="65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68" name="Google Shape;368;p19"/>
          <p:cNvSpPr txBox="1">
            <a:spLocks noGrp="1"/>
          </p:cNvSpPr>
          <p:nvPr>
            <p:ph type="subTitle" idx="1"/>
          </p:nvPr>
        </p:nvSpPr>
        <p:spPr>
          <a:xfrm>
            <a:off x="944825" y="1418583"/>
            <a:ext cx="24738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69" name="Google Shape;369;p19"/>
          <p:cNvSpPr txBox="1">
            <a:spLocks noGrp="1"/>
          </p:cNvSpPr>
          <p:nvPr>
            <p:ph type="title" idx="2" hasCustomPrompt="1"/>
          </p:nvPr>
        </p:nvSpPr>
        <p:spPr>
          <a:xfrm>
            <a:off x="3335075" y="1985979"/>
            <a:ext cx="2473800" cy="65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70" name="Google Shape;370;p19"/>
          <p:cNvSpPr txBox="1">
            <a:spLocks noGrp="1"/>
          </p:cNvSpPr>
          <p:nvPr>
            <p:ph type="subTitle" idx="3"/>
          </p:nvPr>
        </p:nvSpPr>
        <p:spPr>
          <a:xfrm>
            <a:off x="3335075" y="2695915"/>
            <a:ext cx="24738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71" name="Google Shape;371;p19"/>
          <p:cNvSpPr txBox="1">
            <a:spLocks noGrp="1"/>
          </p:cNvSpPr>
          <p:nvPr>
            <p:ph type="title" idx="4" hasCustomPrompt="1"/>
          </p:nvPr>
        </p:nvSpPr>
        <p:spPr>
          <a:xfrm>
            <a:off x="5725375" y="3263304"/>
            <a:ext cx="2473800" cy="65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72" name="Google Shape;372;p19"/>
          <p:cNvSpPr txBox="1">
            <a:spLocks noGrp="1"/>
          </p:cNvSpPr>
          <p:nvPr>
            <p:ph type="subTitle" idx="5"/>
          </p:nvPr>
        </p:nvSpPr>
        <p:spPr>
          <a:xfrm>
            <a:off x="5725375" y="3973246"/>
            <a:ext cx="2473800" cy="461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373" name="Google Shape;373;p19"/>
          <p:cNvPicPr preferRelativeResize="0"/>
          <p:nvPr/>
        </p:nvPicPr>
        <p:blipFill>
          <a:blip r:embed="rId2">
            <a:alphaModFix amt="25000"/>
          </a:blip>
          <a:stretch>
            <a:fillRect/>
          </a:stretch>
        </p:blipFill>
        <p:spPr>
          <a:xfrm rot="10800000" flipH="1">
            <a:off x="788800" y="3695238"/>
            <a:ext cx="173975" cy="202848"/>
          </a:xfrm>
          <a:prstGeom prst="rect">
            <a:avLst/>
          </a:prstGeom>
          <a:noFill/>
          <a:ln>
            <a:noFill/>
          </a:ln>
        </p:spPr>
      </p:pic>
      <p:pic>
        <p:nvPicPr>
          <p:cNvPr id="374" name="Google Shape;374;p19"/>
          <p:cNvPicPr preferRelativeResize="0"/>
          <p:nvPr/>
        </p:nvPicPr>
        <p:blipFill>
          <a:blip r:embed="rId2">
            <a:alphaModFix amt="25000"/>
          </a:blip>
          <a:stretch>
            <a:fillRect/>
          </a:stretch>
        </p:blipFill>
        <p:spPr>
          <a:xfrm rot="10800000" flipH="1">
            <a:off x="5335913" y="4705063"/>
            <a:ext cx="173975" cy="202848"/>
          </a:xfrm>
          <a:prstGeom prst="rect">
            <a:avLst/>
          </a:prstGeom>
          <a:noFill/>
          <a:ln>
            <a:noFill/>
          </a:ln>
        </p:spPr>
      </p:pic>
      <p:pic>
        <p:nvPicPr>
          <p:cNvPr id="375" name="Google Shape;375;p19"/>
          <p:cNvPicPr preferRelativeResize="0"/>
          <p:nvPr/>
        </p:nvPicPr>
        <p:blipFill>
          <a:blip r:embed="rId2">
            <a:alphaModFix amt="25000"/>
          </a:blip>
          <a:stretch>
            <a:fillRect/>
          </a:stretch>
        </p:blipFill>
        <p:spPr>
          <a:xfrm rot="10800000" flipH="1">
            <a:off x="8427775" y="4608612"/>
            <a:ext cx="126800" cy="147850"/>
          </a:xfrm>
          <a:prstGeom prst="rect">
            <a:avLst/>
          </a:prstGeom>
          <a:noFill/>
          <a:ln>
            <a:noFill/>
          </a:ln>
        </p:spPr>
      </p:pic>
      <p:pic>
        <p:nvPicPr>
          <p:cNvPr id="376" name="Google Shape;376;p19"/>
          <p:cNvPicPr preferRelativeResize="0"/>
          <p:nvPr/>
        </p:nvPicPr>
        <p:blipFill>
          <a:blip r:embed="rId2">
            <a:alphaModFix amt="25000"/>
          </a:blip>
          <a:stretch>
            <a:fillRect/>
          </a:stretch>
        </p:blipFill>
        <p:spPr>
          <a:xfrm rot="10800000" flipH="1">
            <a:off x="3063225" y="4460750"/>
            <a:ext cx="126800" cy="147850"/>
          </a:xfrm>
          <a:prstGeom prst="rect">
            <a:avLst/>
          </a:prstGeom>
          <a:noFill/>
          <a:ln>
            <a:noFill/>
          </a:ln>
        </p:spPr>
      </p:pic>
      <p:pic>
        <p:nvPicPr>
          <p:cNvPr id="377" name="Google Shape;377;p19"/>
          <p:cNvPicPr preferRelativeResize="0"/>
          <p:nvPr/>
        </p:nvPicPr>
        <p:blipFill>
          <a:blip r:embed="rId2">
            <a:alphaModFix amt="25000"/>
          </a:blip>
          <a:stretch>
            <a:fillRect/>
          </a:stretch>
        </p:blipFill>
        <p:spPr>
          <a:xfrm rot="10800000" flipH="1">
            <a:off x="1428350" y="3618412"/>
            <a:ext cx="126800" cy="147850"/>
          </a:xfrm>
          <a:prstGeom prst="rect">
            <a:avLst/>
          </a:prstGeom>
          <a:noFill/>
          <a:ln>
            <a:noFill/>
          </a:ln>
        </p:spPr>
      </p:pic>
      <p:pic>
        <p:nvPicPr>
          <p:cNvPr id="378" name="Google Shape;378;p19"/>
          <p:cNvPicPr preferRelativeResize="0"/>
          <p:nvPr/>
        </p:nvPicPr>
        <p:blipFill>
          <a:blip r:embed="rId2">
            <a:alphaModFix amt="25000"/>
          </a:blip>
          <a:stretch>
            <a:fillRect/>
          </a:stretch>
        </p:blipFill>
        <p:spPr>
          <a:xfrm rot="10800000" flipH="1">
            <a:off x="8298950" y="4205962"/>
            <a:ext cx="90250" cy="105226"/>
          </a:xfrm>
          <a:prstGeom prst="rect">
            <a:avLst/>
          </a:prstGeom>
          <a:noFill/>
          <a:ln>
            <a:noFill/>
          </a:ln>
        </p:spPr>
      </p:pic>
      <p:pic>
        <p:nvPicPr>
          <p:cNvPr id="379" name="Google Shape;379;p19"/>
          <p:cNvPicPr preferRelativeResize="0"/>
          <p:nvPr/>
        </p:nvPicPr>
        <p:blipFill>
          <a:blip r:embed="rId2">
            <a:alphaModFix amt="25000"/>
          </a:blip>
          <a:stretch>
            <a:fillRect/>
          </a:stretch>
        </p:blipFill>
        <p:spPr>
          <a:xfrm rot="10800000" flipH="1">
            <a:off x="1657063" y="4205962"/>
            <a:ext cx="90250" cy="105226"/>
          </a:xfrm>
          <a:prstGeom prst="rect">
            <a:avLst/>
          </a:prstGeom>
          <a:noFill/>
          <a:ln>
            <a:noFill/>
          </a:ln>
        </p:spPr>
      </p:pic>
      <p:pic>
        <p:nvPicPr>
          <p:cNvPr id="380" name="Google Shape;380;p19"/>
          <p:cNvPicPr preferRelativeResize="0"/>
          <p:nvPr/>
        </p:nvPicPr>
        <p:blipFill>
          <a:blip r:embed="rId2">
            <a:alphaModFix amt="25000"/>
          </a:blip>
          <a:stretch>
            <a:fillRect/>
          </a:stretch>
        </p:blipFill>
        <p:spPr>
          <a:xfrm rot="10800000" flipH="1">
            <a:off x="1747325" y="3410475"/>
            <a:ext cx="90250" cy="105226"/>
          </a:xfrm>
          <a:prstGeom prst="rect">
            <a:avLst/>
          </a:prstGeom>
          <a:noFill/>
          <a:ln>
            <a:noFill/>
          </a:ln>
        </p:spPr>
      </p:pic>
      <p:pic>
        <p:nvPicPr>
          <p:cNvPr id="381" name="Google Shape;381;p19"/>
          <p:cNvPicPr preferRelativeResize="0"/>
          <p:nvPr/>
        </p:nvPicPr>
        <p:blipFill>
          <a:blip r:embed="rId2">
            <a:alphaModFix amt="25000"/>
          </a:blip>
          <a:stretch>
            <a:fillRect/>
          </a:stretch>
        </p:blipFill>
        <p:spPr>
          <a:xfrm rot="10800000" flipH="1">
            <a:off x="3570438" y="3792850"/>
            <a:ext cx="90250" cy="105226"/>
          </a:xfrm>
          <a:prstGeom prst="rect">
            <a:avLst/>
          </a:prstGeom>
          <a:noFill/>
          <a:ln>
            <a:noFill/>
          </a:ln>
        </p:spPr>
      </p:pic>
      <p:pic>
        <p:nvPicPr>
          <p:cNvPr id="382" name="Google Shape;382;p19"/>
          <p:cNvPicPr preferRelativeResize="0"/>
          <p:nvPr/>
        </p:nvPicPr>
        <p:blipFill>
          <a:blip r:embed="rId3">
            <a:alphaModFix/>
          </a:blip>
          <a:stretch>
            <a:fillRect/>
          </a:stretch>
        </p:blipFill>
        <p:spPr>
          <a:xfrm rot="5400000">
            <a:off x="96538" y="1864907"/>
            <a:ext cx="1432975" cy="1868606"/>
          </a:xfrm>
          <a:prstGeom prst="rect">
            <a:avLst/>
          </a:prstGeom>
          <a:noFill/>
          <a:ln>
            <a:noFill/>
          </a:ln>
        </p:spPr>
      </p:pic>
      <p:pic>
        <p:nvPicPr>
          <p:cNvPr id="383" name="Google Shape;383;p19"/>
          <p:cNvPicPr preferRelativeResize="0"/>
          <p:nvPr/>
        </p:nvPicPr>
        <p:blipFill>
          <a:blip r:embed="rId4">
            <a:alphaModFix/>
          </a:blip>
          <a:stretch>
            <a:fillRect/>
          </a:stretch>
        </p:blipFill>
        <p:spPr>
          <a:xfrm rot="-4808342">
            <a:off x="3505634" y="3967495"/>
            <a:ext cx="1470880" cy="1287061"/>
          </a:xfrm>
          <a:prstGeom prst="rect">
            <a:avLst/>
          </a:prstGeom>
          <a:noFill/>
          <a:ln>
            <a:noFill/>
          </a:ln>
        </p:spPr>
      </p:pic>
      <p:pic>
        <p:nvPicPr>
          <p:cNvPr id="384" name="Google Shape;384;p19"/>
          <p:cNvPicPr preferRelativeResize="0"/>
          <p:nvPr/>
        </p:nvPicPr>
        <p:blipFill>
          <a:blip r:embed="rId5">
            <a:alphaModFix/>
          </a:blip>
          <a:stretch>
            <a:fillRect/>
          </a:stretch>
        </p:blipFill>
        <p:spPr>
          <a:xfrm rot="-6111532">
            <a:off x="7276253" y="1843200"/>
            <a:ext cx="1848222" cy="2214172"/>
          </a:xfrm>
          <a:prstGeom prst="rect">
            <a:avLst/>
          </a:prstGeom>
          <a:noFill/>
          <a:ln>
            <a:noFill/>
          </a:ln>
        </p:spPr>
      </p:pic>
      <p:pic>
        <p:nvPicPr>
          <p:cNvPr id="385" name="Google Shape;385;p19"/>
          <p:cNvPicPr preferRelativeResize="0"/>
          <p:nvPr/>
        </p:nvPicPr>
        <p:blipFill>
          <a:blip r:embed="rId6">
            <a:alphaModFix/>
          </a:blip>
          <a:stretch>
            <a:fillRect/>
          </a:stretch>
        </p:blipFill>
        <p:spPr>
          <a:xfrm rot="10139929">
            <a:off x="6687647" y="-195528"/>
            <a:ext cx="1006476" cy="1299382"/>
          </a:xfrm>
          <a:prstGeom prst="rect">
            <a:avLst/>
          </a:prstGeom>
          <a:noFill/>
          <a:ln>
            <a:noFill/>
          </a:ln>
        </p:spPr>
      </p:pic>
      <p:pic>
        <p:nvPicPr>
          <p:cNvPr id="386" name="Google Shape;386;p19"/>
          <p:cNvPicPr preferRelativeResize="0"/>
          <p:nvPr/>
        </p:nvPicPr>
        <p:blipFill>
          <a:blip r:embed="rId7">
            <a:alphaModFix/>
          </a:blip>
          <a:stretch>
            <a:fillRect/>
          </a:stretch>
        </p:blipFill>
        <p:spPr>
          <a:xfrm flipH="1">
            <a:off x="4405476" y="858950"/>
            <a:ext cx="769540" cy="818050"/>
          </a:xfrm>
          <a:prstGeom prst="rect">
            <a:avLst/>
          </a:prstGeom>
          <a:noFill/>
          <a:ln>
            <a:noFill/>
          </a:ln>
        </p:spPr>
      </p:pic>
      <p:pic>
        <p:nvPicPr>
          <p:cNvPr id="387" name="Google Shape;387;p19"/>
          <p:cNvPicPr preferRelativeResize="0"/>
          <p:nvPr/>
        </p:nvPicPr>
        <p:blipFill>
          <a:blip r:embed="rId2">
            <a:alphaModFix amt="25000"/>
          </a:blip>
          <a:stretch>
            <a:fillRect/>
          </a:stretch>
        </p:blipFill>
        <p:spPr>
          <a:xfrm rot="10800000" flipH="1">
            <a:off x="6390475" y="1202413"/>
            <a:ext cx="173975" cy="202848"/>
          </a:xfrm>
          <a:prstGeom prst="rect">
            <a:avLst/>
          </a:prstGeom>
          <a:noFill/>
          <a:ln>
            <a:noFill/>
          </a:ln>
        </p:spPr>
      </p:pic>
      <p:pic>
        <p:nvPicPr>
          <p:cNvPr id="388" name="Google Shape;388;p19"/>
          <p:cNvPicPr preferRelativeResize="0"/>
          <p:nvPr/>
        </p:nvPicPr>
        <p:blipFill>
          <a:blip r:embed="rId2">
            <a:alphaModFix amt="25000"/>
          </a:blip>
          <a:stretch>
            <a:fillRect/>
          </a:stretch>
        </p:blipFill>
        <p:spPr>
          <a:xfrm rot="10800000" flipH="1">
            <a:off x="7030025" y="1125587"/>
            <a:ext cx="126800" cy="147850"/>
          </a:xfrm>
          <a:prstGeom prst="rect">
            <a:avLst/>
          </a:prstGeom>
          <a:noFill/>
          <a:ln>
            <a:noFill/>
          </a:ln>
        </p:spPr>
      </p:pic>
      <p:pic>
        <p:nvPicPr>
          <p:cNvPr id="389" name="Google Shape;389;p19"/>
          <p:cNvPicPr preferRelativeResize="0"/>
          <p:nvPr/>
        </p:nvPicPr>
        <p:blipFill>
          <a:blip r:embed="rId2">
            <a:alphaModFix amt="25000"/>
          </a:blip>
          <a:stretch>
            <a:fillRect/>
          </a:stretch>
        </p:blipFill>
        <p:spPr>
          <a:xfrm rot="10800000" flipH="1">
            <a:off x="7258738" y="1713137"/>
            <a:ext cx="90250" cy="105226"/>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1">
  <p:cSld name="CUSTOM_3_1">
    <p:spTree>
      <p:nvGrpSpPr>
        <p:cNvPr id="1" name="Shape 390"/>
        <p:cNvGrpSpPr/>
        <p:nvPr/>
      </p:nvGrpSpPr>
      <p:grpSpPr>
        <a:xfrm>
          <a:off x="0" y="0"/>
          <a:ext cx="0" cy="0"/>
          <a:chOff x="0" y="0"/>
          <a:chExt cx="0" cy="0"/>
        </a:xfrm>
      </p:grpSpPr>
      <p:sp>
        <p:nvSpPr>
          <p:cNvPr id="391" name="Google Shape;391;p20"/>
          <p:cNvSpPr txBox="1">
            <a:spLocks noGrp="1"/>
          </p:cNvSpPr>
          <p:nvPr>
            <p:ph type="title" hasCustomPrompt="1"/>
          </p:nvPr>
        </p:nvSpPr>
        <p:spPr>
          <a:xfrm>
            <a:off x="1226826" y="1443378"/>
            <a:ext cx="1527900" cy="55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100">
                <a:solidFill>
                  <a:schemeClr val="accent5"/>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2" name="Google Shape;392;p20"/>
          <p:cNvSpPr txBox="1">
            <a:spLocks noGrp="1"/>
          </p:cNvSpPr>
          <p:nvPr>
            <p:ph type="subTitle" idx="1"/>
          </p:nvPr>
        </p:nvSpPr>
        <p:spPr>
          <a:xfrm>
            <a:off x="868926" y="3773427"/>
            <a:ext cx="2243700" cy="73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93" name="Google Shape;393;p20"/>
          <p:cNvSpPr txBox="1">
            <a:spLocks noGrp="1"/>
          </p:cNvSpPr>
          <p:nvPr>
            <p:ph type="title" idx="2" hasCustomPrompt="1"/>
          </p:nvPr>
        </p:nvSpPr>
        <p:spPr>
          <a:xfrm>
            <a:off x="3808050" y="1443378"/>
            <a:ext cx="1527900" cy="55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100">
                <a:solidFill>
                  <a:schemeClr val="accent6"/>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4" name="Google Shape;394;p20"/>
          <p:cNvSpPr txBox="1">
            <a:spLocks noGrp="1"/>
          </p:cNvSpPr>
          <p:nvPr>
            <p:ph type="subTitle" idx="3"/>
          </p:nvPr>
        </p:nvSpPr>
        <p:spPr>
          <a:xfrm>
            <a:off x="3450150" y="3773422"/>
            <a:ext cx="2243700" cy="73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95" name="Google Shape;395;p20"/>
          <p:cNvSpPr txBox="1">
            <a:spLocks noGrp="1"/>
          </p:cNvSpPr>
          <p:nvPr>
            <p:ph type="title" idx="4" hasCustomPrompt="1"/>
          </p:nvPr>
        </p:nvSpPr>
        <p:spPr>
          <a:xfrm>
            <a:off x="6389274" y="1443378"/>
            <a:ext cx="1527900" cy="55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1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96" name="Google Shape;396;p20"/>
          <p:cNvSpPr txBox="1">
            <a:spLocks noGrp="1"/>
          </p:cNvSpPr>
          <p:nvPr>
            <p:ph type="subTitle" idx="5"/>
          </p:nvPr>
        </p:nvSpPr>
        <p:spPr>
          <a:xfrm>
            <a:off x="6031374" y="3773422"/>
            <a:ext cx="2243700" cy="732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397" name="Google Shape;397;p20"/>
          <p:cNvSpPr txBox="1">
            <a:spLocks noGrp="1"/>
          </p:cNvSpPr>
          <p:nvPr>
            <p:ph type="title" idx="6"/>
          </p:nvPr>
        </p:nvSpPr>
        <p:spPr>
          <a:xfrm>
            <a:off x="716225" y="541050"/>
            <a:ext cx="7711500" cy="453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98" name="Google Shape;398;p20"/>
          <p:cNvSpPr txBox="1">
            <a:spLocks noGrp="1"/>
          </p:cNvSpPr>
          <p:nvPr>
            <p:ph type="title" idx="7"/>
          </p:nvPr>
        </p:nvSpPr>
        <p:spPr>
          <a:xfrm>
            <a:off x="868926" y="3224334"/>
            <a:ext cx="2243700" cy="50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sz="4000">
                <a:solidFill>
                  <a:schemeClr val="accent6"/>
                </a:solidFill>
              </a:defRPr>
            </a:lvl1pPr>
            <a:lvl2pPr lvl="1" algn="ctr">
              <a:spcBef>
                <a:spcPts val="0"/>
              </a:spcBef>
              <a:spcAft>
                <a:spcPts val="0"/>
              </a:spcAft>
              <a:buSzPts val="2800"/>
              <a:buNone/>
              <a:defRPr>
                <a:latin typeface="Mandali"/>
                <a:ea typeface="Mandali"/>
                <a:cs typeface="Mandali"/>
                <a:sym typeface="Mandali"/>
              </a:defRPr>
            </a:lvl2pPr>
            <a:lvl3pPr lvl="2" algn="ctr">
              <a:spcBef>
                <a:spcPts val="0"/>
              </a:spcBef>
              <a:spcAft>
                <a:spcPts val="0"/>
              </a:spcAft>
              <a:buSzPts val="2800"/>
              <a:buNone/>
              <a:defRPr>
                <a:latin typeface="Mandali"/>
                <a:ea typeface="Mandali"/>
                <a:cs typeface="Mandali"/>
                <a:sym typeface="Mandali"/>
              </a:defRPr>
            </a:lvl3pPr>
            <a:lvl4pPr lvl="3" algn="ctr">
              <a:spcBef>
                <a:spcPts val="0"/>
              </a:spcBef>
              <a:spcAft>
                <a:spcPts val="0"/>
              </a:spcAft>
              <a:buSzPts val="2800"/>
              <a:buNone/>
              <a:defRPr>
                <a:latin typeface="Mandali"/>
                <a:ea typeface="Mandali"/>
                <a:cs typeface="Mandali"/>
                <a:sym typeface="Mandali"/>
              </a:defRPr>
            </a:lvl4pPr>
            <a:lvl5pPr lvl="4" algn="ctr">
              <a:spcBef>
                <a:spcPts val="0"/>
              </a:spcBef>
              <a:spcAft>
                <a:spcPts val="0"/>
              </a:spcAft>
              <a:buSzPts val="2800"/>
              <a:buNone/>
              <a:defRPr>
                <a:latin typeface="Mandali"/>
                <a:ea typeface="Mandali"/>
                <a:cs typeface="Mandali"/>
                <a:sym typeface="Mandali"/>
              </a:defRPr>
            </a:lvl5pPr>
            <a:lvl6pPr lvl="5" algn="ctr">
              <a:spcBef>
                <a:spcPts val="0"/>
              </a:spcBef>
              <a:spcAft>
                <a:spcPts val="0"/>
              </a:spcAft>
              <a:buSzPts val="2800"/>
              <a:buNone/>
              <a:defRPr>
                <a:latin typeface="Mandali"/>
                <a:ea typeface="Mandali"/>
                <a:cs typeface="Mandali"/>
                <a:sym typeface="Mandali"/>
              </a:defRPr>
            </a:lvl6pPr>
            <a:lvl7pPr lvl="6" algn="ctr">
              <a:spcBef>
                <a:spcPts val="0"/>
              </a:spcBef>
              <a:spcAft>
                <a:spcPts val="0"/>
              </a:spcAft>
              <a:buSzPts val="2800"/>
              <a:buNone/>
              <a:defRPr>
                <a:latin typeface="Mandali"/>
                <a:ea typeface="Mandali"/>
                <a:cs typeface="Mandali"/>
                <a:sym typeface="Mandali"/>
              </a:defRPr>
            </a:lvl7pPr>
            <a:lvl8pPr lvl="7" algn="ctr">
              <a:spcBef>
                <a:spcPts val="0"/>
              </a:spcBef>
              <a:spcAft>
                <a:spcPts val="0"/>
              </a:spcAft>
              <a:buSzPts val="2800"/>
              <a:buNone/>
              <a:defRPr>
                <a:latin typeface="Mandali"/>
                <a:ea typeface="Mandali"/>
                <a:cs typeface="Mandali"/>
                <a:sym typeface="Mandali"/>
              </a:defRPr>
            </a:lvl8pPr>
            <a:lvl9pPr lvl="8" algn="ctr">
              <a:spcBef>
                <a:spcPts val="0"/>
              </a:spcBef>
              <a:spcAft>
                <a:spcPts val="0"/>
              </a:spcAft>
              <a:buSzPts val="2800"/>
              <a:buNone/>
              <a:defRPr>
                <a:latin typeface="Mandali"/>
                <a:ea typeface="Mandali"/>
                <a:cs typeface="Mandali"/>
                <a:sym typeface="Mandali"/>
              </a:defRPr>
            </a:lvl9pPr>
          </a:lstStyle>
          <a:p>
            <a:endParaRPr/>
          </a:p>
        </p:txBody>
      </p:sp>
      <p:sp>
        <p:nvSpPr>
          <p:cNvPr id="399" name="Google Shape;399;p20"/>
          <p:cNvSpPr txBox="1">
            <a:spLocks noGrp="1"/>
          </p:cNvSpPr>
          <p:nvPr>
            <p:ph type="title" idx="8"/>
          </p:nvPr>
        </p:nvSpPr>
        <p:spPr>
          <a:xfrm>
            <a:off x="3450150" y="3224334"/>
            <a:ext cx="2243700" cy="50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atin typeface="Mandali"/>
                <a:ea typeface="Mandali"/>
                <a:cs typeface="Mandali"/>
                <a:sym typeface="Mandali"/>
              </a:defRPr>
            </a:lvl2pPr>
            <a:lvl3pPr lvl="2" algn="ctr" rtl="0">
              <a:spcBef>
                <a:spcPts val="0"/>
              </a:spcBef>
              <a:spcAft>
                <a:spcPts val="0"/>
              </a:spcAft>
              <a:buSzPts val="2800"/>
              <a:buNone/>
              <a:defRPr>
                <a:latin typeface="Mandali"/>
                <a:ea typeface="Mandali"/>
                <a:cs typeface="Mandali"/>
                <a:sym typeface="Mandali"/>
              </a:defRPr>
            </a:lvl3pPr>
            <a:lvl4pPr lvl="3" algn="ctr" rtl="0">
              <a:spcBef>
                <a:spcPts val="0"/>
              </a:spcBef>
              <a:spcAft>
                <a:spcPts val="0"/>
              </a:spcAft>
              <a:buSzPts val="2800"/>
              <a:buNone/>
              <a:defRPr>
                <a:latin typeface="Mandali"/>
                <a:ea typeface="Mandali"/>
                <a:cs typeface="Mandali"/>
                <a:sym typeface="Mandali"/>
              </a:defRPr>
            </a:lvl4pPr>
            <a:lvl5pPr lvl="4" algn="ctr" rtl="0">
              <a:spcBef>
                <a:spcPts val="0"/>
              </a:spcBef>
              <a:spcAft>
                <a:spcPts val="0"/>
              </a:spcAft>
              <a:buSzPts val="2800"/>
              <a:buNone/>
              <a:defRPr>
                <a:latin typeface="Mandali"/>
                <a:ea typeface="Mandali"/>
                <a:cs typeface="Mandali"/>
                <a:sym typeface="Mandali"/>
              </a:defRPr>
            </a:lvl5pPr>
            <a:lvl6pPr lvl="5" algn="ctr" rtl="0">
              <a:spcBef>
                <a:spcPts val="0"/>
              </a:spcBef>
              <a:spcAft>
                <a:spcPts val="0"/>
              </a:spcAft>
              <a:buSzPts val="2800"/>
              <a:buNone/>
              <a:defRPr>
                <a:latin typeface="Mandali"/>
                <a:ea typeface="Mandali"/>
                <a:cs typeface="Mandali"/>
                <a:sym typeface="Mandali"/>
              </a:defRPr>
            </a:lvl6pPr>
            <a:lvl7pPr lvl="6" algn="ctr" rtl="0">
              <a:spcBef>
                <a:spcPts val="0"/>
              </a:spcBef>
              <a:spcAft>
                <a:spcPts val="0"/>
              </a:spcAft>
              <a:buSzPts val="2800"/>
              <a:buNone/>
              <a:defRPr>
                <a:latin typeface="Mandali"/>
                <a:ea typeface="Mandali"/>
                <a:cs typeface="Mandali"/>
                <a:sym typeface="Mandali"/>
              </a:defRPr>
            </a:lvl7pPr>
            <a:lvl8pPr lvl="7" algn="ctr" rtl="0">
              <a:spcBef>
                <a:spcPts val="0"/>
              </a:spcBef>
              <a:spcAft>
                <a:spcPts val="0"/>
              </a:spcAft>
              <a:buSzPts val="2800"/>
              <a:buNone/>
              <a:defRPr>
                <a:latin typeface="Mandali"/>
                <a:ea typeface="Mandali"/>
                <a:cs typeface="Mandali"/>
                <a:sym typeface="Mandali"/>
              </a:defRPr>
            </a:lvl8pPr>
            <a:lvl9pPr lvl="8" algn="ctr" rtl="0">
              <a:spcBef>
                <a:spcPts val="0"/>
              </a:spcBef>
              <a:spcAft>
                <a:spcPts val="0"/>
              </a:spcAft>
              <a:buSzPts val="2800"/>
              <a:buNone/>
              <a:defRPr>
                <a:latin typeface="Mandali"/>
                <a:ea typeface="Mandali"/>
                <a:cs typeface="Mandali"/>
                <a:sym typeface="Mandali"/>
              </a:defRPr>
            </a:lvl9pPr>
          </a:lstStyle>
          <a:p>
            <a:endParaRPr/>
          </a:p>
        </p:txBody>
      </p:sp>
      <p:sp>
        <p:nvSpPr>
          <p:cNvPr id="400" name="Google Shape;400;p20"/>
          <p:cNvSpPr txBox="1">
            <a:spLocks noGrp="1"/>
          </p:cNvSpPr>
          <p:nvPr>
            <p:ph type="title" idx="9"/>
          </p:nvPr>
        </p:nvSpPr>
        <p:spPr>
          <a:xfrm>
            <a:off x="6031374" y="3224334"/>
            <a:ext cx="2243700" cy="50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atin typeface="Mandali"/>
                <a:ea typeface="Mandali"/>
                <a:cs typeface="Mandali"/>
                <a:sym typeface="Mandali"/>
              </a:defRPr>
            </a:lvl2pPr>
            <a:lvl3pPr lvl="2" algn="ctr" rtl="0">
              <a:spcBef>
                <a:spcPts val="0"/>
              </a:spcBef>
              <a:spcAft>
                <a:spcPts val="0"/>
              </a:spcAft>
              <a:buSzPts val="2800"/>
              <a:buNone/>
              <a:defRPr>
                <a:latin typeface="Mandali"/>
                <a:ea typeface="Mandali"/>
                <a:cs typeface="Mandali"/>
                <a:sym typeface="Mandali"/>
              </a:defRPr>
            </a:lvl3pPr>
            <a:lvl4pPr lvl="3" algn="ctr" rtl="0">
              <a:spcBef>
                <a:spcPts val="0"/>
              </a:spcBef>
              <a:spcAft>
                <a:spcPts val="0"/>
              </a:spcAft>
              <a:buSzPts val="2800"/>
              <a:buNone/>
              <a:defRPr>
                <a:latin typeface="Mandali"/>
                <a:ea typeface="Mandali"/>
                <a:cs typeface="Mandali"/>
                <a:sym typeface="Mandali"/>
              </a:defRPr>
            </a:lvl4pPr>
            <a:lvl5pPr lvl="4" algn="ctr" rtl="0">
              <a:spcBef>
                <a:spcPts val="0"/>
              </a:spcBef>
              <a:spcAft>
                <a:spcPts val="0"/>
              </a:spcAft>
              <a:buSzPts val="2800"/>
              <a:buNone/>
              <a:defRPr>
                <a:latin typeface="Mandali"/>
                <a:ea typeface="Mandali"/>
                <a:cs typeface="Mandali"/>
                <a:sym typeface="Mandali"/>
              </a:defRPr>
            </a:lvl5pPr>
            <a:lvl6pPr lvl="5" algn="ctr" rtl="0">
              <a:spcBef>
                <a:spcPts val="0"/>
              </a:spcBef>
              <a:spcAft>
                <a:spcPts val="0"/>
              </a:spcAft>
              <a:buSzPts val="2800"/>
              <a:buNone/>
              <a:defRPr>
                <a:latin typeface="Mandali"/>
                <a:ea typeface="Mandali"/>
                <a:cs typeface="Mandali"/>
                <a:sym typeface="Mandali"/>
              </a:defRPr>
            </a:lvl6pPr>
            <a:lvl7pPr lvl="6" algn="ctr" rtl="0">
              <a:spcBef>
                <a:spcPts val="0"/>
              </a:spcBef>
              <a:spcAft>
                <a:spcPts val="0"/>
              </a:spcAft>
              <a:buSzPts val="2800"/>
              <a:buNone/>
              <a:defRPr>
                <a:latin typeface="Mandali"/>
                <a:ea typeface="Mandali"/>
                <a:cs typeface="Mandali"/>
                <a:sym typeface="Mandali"/>
              </a:defRPr>
            </a:lvl7pPr>
            <a:lvl8pPr lvl="7" algn="ctr" rtl="0">
              <a:spcBef>
                <a:spcPts val="0"/>
              </a:spcBef>
              <a:spcAft>
                <a:spcPts val="0"/>
              </a:spcAft>
              <a:buSzPts val="2800"/>
              <a:buNone/>
              <a:defRPr>
                <a:latin typeface="Mandali"/>
                <a:ea typeface="Mandali"/>
                <a:cs typeface="Mandali"/>
                <a:sym typeface="Mandali"/>
              </a:defRPr>
            </a:lvl8pPr>
            <a:lvl9pPr lvl="8" algn="ctr" rtl="0">
              <a:spcBef>
                <a:spcPts val="0"/>
              </a:spcBef>
              <a:spcAft>
                <a:spcPts val="0"/>
              </a:spcAft>
              <a:buSzPts val="2800"/>
              <a:buNone/>
              <a:defRPr>
                <a:latin typeface="Mandali"/>
                <a:ea typeface="Mandali"/>
                <a:cs typeface="Mandali"/>
                <a:sym typeface="Mandali"/>
              </a:defRPr>
            </a:lvl9pPr>
          </a:lstStyle>
          <a:p>
            <a:endParaRPr/>
          </a:p>
        </p:txBody>
      </p:sp>
      <p:pic>
        <p:nvPicPr>
          <p:cNvPr id="401" name="Google Shape;401;p20"/>
          <p:cNvPicPr preferRelativeResize="0"/>
          <p:nvPr/>
        </p:nvPicPr>
        <p:blipFill>
          <a:blip r:embed="rId2">
            <a:alphaModFix amt="26000"/>
          </a:blip>
          <a:stretch>
            <a:fillRect/>
          </a:stretch>
        </p:blipFill>
        <p:spPr>
          <a:xfrm flipH="1">
            <a:off x="8681949" y="2172975"/>
            <a:ext cx="230026" cy="268200"/>
          </a:xfrm>
          <a:prstGeom prst="rect">
            <a:avLst/>
          </a:prstGeom>
          <a:noFill/>
          <a:ln>
            <a:noFill/>
          </a:ln>
        </p:spPr>
      </p:pic>
      <p:pic>
        <p:nvPicPr>
          <p:cNvPr id="402" name="Google Shape;402;p20"/>
          <p:cNvPicPr preferRelativeResize="0"/>
          <p:nvPr/>
        </p:nvPicPr>
        <p:blipFill>
          <a:blip r:embed="rId2">
            <a:alphaModFix amt="26000"/>
          </a:blip>
          <a:stretch>
            <a:fillRect/>
          </a:stretch>
        </p:blipFill>
        <p:spPr>
          <a:xfrm flipH="1">
            <a:off x="629225" y="2979627"/>
            <a:ext cx="173975" cy="202848"/>
          </a:xfrm>
          <a:prstGeom prst="rect">
            <a:avLst/>
          </a:prstGeom>
          <a:noFill/>
          <a:ln>
            <a:noFill/>
          </a:ln>
        </p:spPr>
      </p:pic>
      <p:pic>
        <p:nvPicPr>
          <p:cNvPr id="403" name="Google Shape;403;p20"/>
          <p:cNvPicPr preferRelativeResize="0"/>
          <p:nvPr/>
        </p:nvPicPr>
        <p:blipFill>
          <a:blip r:embed="rId2">
            <a:alphaModFix amt="26000"/>
          </a:blip>
          <a:stretch>
            <a:fillRect/>
          </a:stretch>
        </p:blipFill>
        <p:spPr>
          <a:xfrm flipH="1">
            <a:off x="423638" y="2409115"/>
            <a:ext cx="173975" cy="202848"/>
          </a:xfrm>
          <a:prstGeom prst="rect">
            <a:avLst/>
          </a:prstGeom>
          <a:noFill/>
          <a:ln>
            <a:noFill/>
          </a:ln>
        </p:spPr>
      </p:pic>
      <p:pic>
        <p:nvPicPr>
          <p:cNvPr id="404" name="Google Shape;404;p20"/>
          <p:cNvPicPr preferRelativeResize="0"/>
          <p:nvPr/>
        </p:nvPicPr>
        <p:blipFill>
          <a:blip r:embed="rId2">
            <a:alphaModFix amt="26000"/>
          </a:blip>
          <a:stretch>
            <a:fillRect/>
          </a:stretch>
        </p:blipFill>
        <p:spPr>
          <a:xfrm flipH="1">
            <a:off x="296850" y="2941512"/>
            <a:ext cx="126800" cy="147850"/>
          </a:xfrm>
          <a:prstGeom prst="rect">
            <a:avLst/>
          </a:prstGeom>
          <a:noFill/>
          <a:ln>
            <a:noFill/>
          </a:ln>
        </p:spPr>
      </p:pic>
      <p:pic>
        <p:nvPicPr>
          <p:cNvPr id="405" name="Google Shape;405;p20"/>
          <p:cNvPicPr preferRelativeResize="0"/>
          <p:nvPr/>
        </p:nvPicPr>
        <p:blipFill>
          <a:blip r:embed="rId2">
            <a:alphaModFix amt="26000"/>
          </a:blip>
          <a:stretch>
            <a:fillRect/>
          </a:stretch>
        </p:blipFill>
        <p:spPr>
          <a:xfrm flipH="1">
            <a:off x="119750" y="2151600"/>
            <a:ext cx="126800" cy="147850"/>
          </a:xfrm>
          <a:prstGeom prst="rect">
            <a:avLst/>
          </a:prstGeom>
          <a:noFill/>
          <a:ln>
            <a:noFill/>
          </a:ln>
        </p:spPr>
      </p:pic>
      <p:pic>
        <p:nvPicPr>
          <p:cNvPr id="406" name="Google Shape;406;p20"/>
          <p:cNvPicPr preferRelativeResize="0"/>
          <p:nvPr/>
        </p:nvPicPr>
        <p:blipFill>
          <a:blip r:embed="rId2">
            <a:alphaModFix amt="26000"/>
          </a:blip>
          <a:stretch>
            <a:fillRect/>
          </a:stretch>
        </p:blipFill>
        <p:spPr>
          <a:xfrm flipH="1">
            <a:off x="671088" y="1934375"/>
            <a:ext cx="90250" cy="105226"/>
          </a:xfrm>
          <a:prstGeom prst="rect">
            <a:avLst/>
          </a:prstGeom>
          <a:noFill/>
          <a:ln>
            <a:noFill/>
          </a:ln>
        </p:spPr>
      </p:pic>
      <p:pic>
        <p:nvPicPr>
          <p:cNvPr id="407" name="Google Shape;407;p20"/>
          <p:cNvPicPr preferRelativeResize="0"/>
          <p:nvPr/>
        </p:nvPicPr>
        <p:blipFill>
          <a:blip r:embed="rId2">
            <a:alphaModFix amt="26000"/>
          </a:blip>
          <a:stretch>
            <a:fillRect/>
          </a:stretch>
        </p:blipFill>
        <p:spPr>
          <a:xfrm flipH="1">
            <a:off x="8591700" y="1706425"/>
            <a:ext cx="90250" cy="105226"/>
          </a:xfrm>
          <a:prstGeom prst="rect">
            <a:avLst/>
          </a:prstGeom>
          <a:noFill/>
          <a:ln>
            <a:noFill/>
          </a:ln>
        </p:spPr>
      </p:pic>
      <p:pic>
        <p:nvPicPr>
          <p:cNvPr id="408" name="Google Shape;408;p20"/>
          <p:cNvPicPr preferRelativeResize="0"/>
          <p:nvPr/>
        </p:nvPicPr>
        <p:blipFill>
          <a:blip r:embed="rId3">
            <a:alphaModFix/>
          </a:blip>
          <a:stretch>
            <a:fillRect/>
          </a:stretch>
        </p:blipFill>
        <p:spPr>
          <a:xfrm rot="10799920">
            <a:off x="119755" y="4109494"/>
            <a:ext cx="1403690" cy="1263312"/>
          </a:xfrm>
          <a:prstGeom prst="rect">
            <a:avLst/>
          </a:prstGeom>
          <a:noFill/>
          <a:ln>
            <a:noFill/>
          </a:ln>
        </p:spPr>
      </p:pic>
      <p:pic>
        <p:nvPicPr>
          <p:cNvPr id="409" name="Google Shape;409;p20"/>
          <p:cNvPicPr preferRelativeResize="0"/>
          <p:nvPr/>
        </p:nvPicPr>
        <p:blipFill>
          <a:blip r:embed="rId4">
            <a:alphaModFix/>
          </a:blip>
          <a:stretch>
            <a:fillRect/>
          </a:stretch>
        </p:blipFill>
        <p:spPr>
          <a:xfrm>
            <a:off x="8045350" y="718925"/>
            <a:ext cx="764852" cy="8130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1">
  <p:cSld name="CUSTOM_2">
    <p:spTree>
      <p:nvGrpSpPr>
        <p:cNvPr id="1" name="Shape 410"/>
        <p:cNvGrpSpPr/>
        <p:nvPr/>
      </p:nvGrpSpPr>
      <p:grpSpPr>
        <a:xfrm>
          <a:off x="0" y="0"/>
          <a:ext cx="0" cy="0"/>
          <a:chOff x="0" y="0"/>
          <a:chExt cx="0" cy="0"/>
        </a:xfrm>
      </p:grpSpPr>
      <p:sp>
        <p:nvSpPr>
          <p:cNvPr id="411" name="Google Shape;411;p21"/>
          <p:cNvSpPr txBox="1">
            <a:spLocks noGrp="1"/>
          </p:cNvSpPr>
          <p:nvPr>
            <p:ph type="title"/>
          </p:nvPr>
        </p:nvSpPr>
        <p:spPr>
          <a:xfrm>
            <a:off x="721226" y="2752000"/>
            <a:ext cx="3864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75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12" name="Google Shape;412;p21"/>
          <p:cNvSpPr txBox="1">
            <a:spLocks noGrp="1"/>
          </p:cNvSpPr>
          <p:nvPr>
            <p:ph type="title" idx="2" hasCustomPrompt="1"/>
          </p:nvPr>
        </p:nvSpPr>
        <p:spPr>
          <a:xfrm>
            <a:off x="873630" y="1104658"/>
            <a:ext cx="1527900" cy="12789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9600">
                <a:solidFill>
                  <a:schemeClr val="accent5"/>
                </a:solidFill>
              </a:defRPr>
            </a:lvl1pPr>
            <a:lvl2pPr lvl="1" rtl="0">
              <a:spcBef>
                <a:spcPts val="0"/>
              </a:spcBef>
              <a:spcAft>
                <a:spcPts val="0"/>
              </a:spcAft>
              <a:buSzPts val="9600"/>
              <a:buNone/>
              <a:defRPr sz="9600"/>
            </a:lvl2pPr>
            <a:lvl3pPr lvl="2" rtl="0">
              <a:spcBef>
                <a:spcPts val="0"/>
              </a:spcBef>
              <a:spcAft>
                <a:spcPts val="0"/>
              </a:spcAft>
              <a:buSzPts val="9600"/>
              <a:buNone/>
              <a:defRPr sz="9600"/>
            </a:lvl3pPr>
            <a:lvl4pPr lvl="3" rtl="0">
              <a:spcBef>
                <a:spcPts val="0"/>
              </a:spcBef>
              <a:spcAft>
                <a:spcPts val="0"/>
              </a:spcAft>
              <a:buSzPts val="9600"/>
              <a:buNone/>
              <a:defRPr sz="9600"/>
            </a:lvl4pPr>
            <a:lvl5pPr lvl="4" rtl="0">
              <a:spcBef>
                <a:spcPts val="0"/>
              </a:spcBef>
              <a:spcAft>
                <a:spcPts val="0"/>
              </a:spcAft>
              <a:buSzPts val="9600"/>
              <a:buNone/>
              <a:defRPr sz="9600"/>
            </a:lvl5pPr>
            <a:lvl6pPr lvl="5" rtl="0">
              <a:spcBef>
                <a:spcPts val="0"/>
              </a:spcBef>
              <a:spcAft>
                <a:spcPts val="0"/>
              </a:spcAft>
              <a:buSzPts val="9600"/>
              <a:buNone/>
              <a:defRPr sz="9600"/>
            </a:lvl6pPr>
            <a:lvl7pPr lvl="6" rtl="0">
              <a:spcBef>
                <a:spcPts val="0"/>
              </a:spcBef>
              <a:spcAft>
                <a:spcPts val="0"/>
              </a:spcAft>
              <a:buSzPts val="9600"/>
              <a:buNone/>
              <a:defRPr sz="9600"/>
            </a:lvl7pPr>
            <a:lvl8pPr lvl="7" rtl="0">
              <a:spcBef>
                <a:spcPts val="0"/>
              </a:spcBef>
              <a:spcAft>
                <a:spcPts val="0"/>
              </a:spcAft>
              <a:buSzPts val="9600"/>
              <a:buNone/>
              <a:defRPr sz="9600"/>
            </a:lvl8pPr>
            <a:lvl9pPr lvl="8" rtl="0">
              <a:spcBef>
                <a:spcPts val="0"/>
              </a:spcBef>
              <a:spcAft>
                <a:spcPts val="0"/>
              </a:spcAft>
              <a:buSzPts val="9600"/>
              <a:buNone/>
              <a:defRPr sz="9600"/>
            </a:lvl9pPr>
          </a:lstStyle>
          <a:p>
            <a:r>
              <a:t>xx%</a:t>
            </a:r>
          </a:p>
        </p:txBody>
      </p:sp>
      <p:sp>
        <p:nvSpPr>
          <p:cNvPr id="413" name="Google Shape;413;p21"/>
          <p:cNvSpPr txBox="1">
            <a:spLocks noGrp="1"/>
          </p:cNvSpPr>
          <p:nvPr>
            <p:ph type="subTitle" idx="1"/>
          </p:nvPr>
        </p:nvSpPr>
        <p:spPr>
          <a:xfrm>
            <a:off x="721225" y="3727525"/>
            <a:ext cx="4150200" cy="39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14" name="Google Shape;414;p21"/>
          <p:cNvPicPr preferRelativeResize="0"/>
          <p:nvPr/>
        </p:nvPicPr>
        <p:blipFill>
          <a:blip r:embed="rId2">
            <a:alphaModFix/>
          </a:blip>
          <a:stretch>
            <a:fillRect/>
          </a:stretch>
        </p:blipFill>
        <p:spPr>
          <a:xfrm flipH="1">
            <a:off x="7600800" y="291074"/>
            <a:ext cx="765315" cy="813575"/>
          </a:xfrm>
          <a:prstGeom prst="rect">
            <a:avLst/>
          </a:prstGeom>
          <a:noFill/>
          <a:ln>
            <a:noFill/>
          </a:ln>
        </p:spPr>
      </p:pic>
      <p:pic>
        <p:nvPicPr>
          <p:cNvPr id="415" name="Google Shape;415;p21"/>
          <p:cNvPicPr preferRelativeResize="0"/>
          <p:nvPr/>
        </p:nvPicPr>
        <p:blipFill>
          <a:blip r:embed="rId3">
            <a:alphaModFix/>
          </a:blip>
          <a:stretch>
            <a:fillRect/>
          </a:stretch>
        </p:blipFill>
        <p:spPr>
          <a:xfrm rot="10800000">
            <a:off x="6375675" y="1011725"/>
            <a:ext cx="1495001" cy="1310449"/>
          </a:xfrm>
          <a:prstGeom prst="rect">
            <a:avLst/>
          </a:prstGeom>
          <a:noFill/>
          <a:ln>
            <a:noFill/>
          </a:ln>
        </p:spPr>
      </p:pic>
      <p:pic>
        <p:nvPicPr>
          <p:cNvPr id="416" name="Google Shape;416;p21"/>
          <p:cNvPicPr preferRelativeResize="0"/>
          <p:nvPr/>
        </p:nvPicPr>
        <p:blipFill>
          <a:blip r:embed="rId4">
            <a:alphaModFix/>
          </a:blip>
          <a:stretch>
            <a:fillRect/>
          </a:stretch>
        </p:blipFill>
        <p:spPr>
          <a:xfrm rot="4784838">
            <a:off x="2717900" y="-521015"/>
            <a:ext cx="1773049" cy="2124133"/>
          </a:xfrm>
          <a:prstGeom prst="rect">
            <a:avLst/>
          </a:prstGeom>
          <a:noFill/>
          <a:ln>
            <a:noFill/>
          </a:ln>
        </p:spPr>
      </p:pic>
      <p:pic>
        <p:nvPicPr>
          <p:cNvPr id="417" name="Google Shape;417;p21"/>
          <p:cNvPicPr preferRelativeResize="0"/>
          <p:nvPr/>
        </p:nvPicPr>
        <p:blipFill>
          <a:blip r:embed="rId5">
            <a:alphaModFix amt="25000"/>
          </a:blip>
          <a:stretch>
            <a:fillRect/>
          </a:stretch>
        </p:blipFill>
        <p:spPr>
          <a:xfrm>
            <a:off x="7318025" y="2322163"/>
            <a:ext cx="230026" cy="268200"/>
          </a:xfrm>
          <a:prstGeom prst="rect">
            <a:avLst/>
          </a:prstGeom>
          <a:noFill/>
          <a:ln>
            <a:noFill/>
          </a:ln>
        </p:spPr>
      </p:pic>
      <p:pic>
        <p:nvPicPr>
          <p:cNvPr id="418" name="Google Shape;418;p21"/>
          <p:cNvPicPr preferRelativeResize="0"/>
          <p:nvPr/>
        </p:nvPicPr>
        <p:blipFill>
          <a:blip r:embed="rId5">
            <a:alphaModFix amt="25000"/>
          </a:blip>
          <a:stretch>
            <a:fillRect/>
          </a:stretch>
        </p:blipFill>
        <p:spPr>
          <a:xfrm>
            <a:off x="4931663" y="2790777"/>
            <a:ext cx="173975" cy="202848"/>
          </a:xfrm>
          <a:prstGeom prst="rect">
            <a:avLst/>
          </a:prstGeom>
          <a:noFill/>
          <a:ln>
            <a:noFill/>
          </a:ln>
        </p:spPr>
      </p:pic>
      <p:pic>
        <p:nvPicPr>
          <p:cNvPr id="419" name="Google Shape;419;p21"/>
          <p:cNvPicPr preferRelativeResize="0"/>
          <p:nvPr/>
        </p:nvPicPr>
        <p:blipFill>
          <a:blip r:embed="rId5">
            <a:alphaModFix amt="25000"/>
          </a:blip>
          <a:stretch>
            <a:fillRect/>
          </a:stretch>
        </p:blipFill>
        <p:spPr>
          <a:xfrm>
            <a:off x="7606450" y="4647327"/>
            <a:ext cx="173975" cy="202848"/>
          </a:xfrm>
          <a:prstGeom prst="rect">
            <a:avLst/>
          </a:prstGeom>
          <a:noFill/>
          <a:ln>
            <a:noFill/>
          </a:ln>
        </p:spPr>
      </p:pic>
      <p:pic>
        <p:nvPicPr>
          <p:cNvPr id="420" name="Google Shape;420;p21"/>
          <p:cNvPicPr preferRelativeResize="0"/>
          <p:nvPr/>
        </p:nvPicPr>
        <p:blipFill>
          <a:blip r:embed="rId5">
            <a:alphaModFix amt="25000"/>
          </a:blip>
          <a:stretch>
            <a:fillRect/>
          </a:stretch>
        </p:blipFill>
        <p:spPr>
          <a:xfrm>
            <a:off x="5077313" y="2075775"/>
            <a:ext cx="126800" cy="147850"/>
          </a:xfrm>
          <a:prstGeom prst="rect">
            <a:avLst/>
          </a:prstGeom>
          <a:noFill/>
          <a:ln>
            <a:noFill/>
          </a:ln>
        </p:spPr>
      </p:pic>
      <p:pic>
        <p:nvPicPr>
          <p:cNvPr id="421" name="Google Shape;421;p21"/>
          <p:cNvPicPr preferRelativeResize="0"/>
          <p:nvPr/>
        </p:nvPicPr>
        <p:blipFill>
          <a:blip r:embed="rId5">
            <a:alphaModFix amt="25000"/>
          </a:blip>
          <a:stretch>
            <a:fillRect/>
          </a:stretch>
        </p:blipFill>
        <p:spPr>
          <a:xfrm>
            <a:off x="5511238" y="4334800"/>
            <a:ext cx="126800" cy="147850"/>
          </a:xfrm>
          <a:prstGeom prst="rect">
            <a:avLst/>
          </a:prstGeom>
          <a:noFill/>
          <a:ln>
            <a:noFill/>
          </a:ln>
        </p:spPr>
      </p:pic>
      <p:pic>
        <p:nvPicPr>
          <p:cNvPr id="422" name="Google Shape;422;p21"/>
          <p:cNvPicPr preferRelativeResize="0"/>
          <p:nvPr/>
        </p:nvPicPr>
        <p:blipFill>
          <a:blip r:embed="rId5">
            <a:alphaModFix amt="25000"/>
          </a:blip>
          <a:stretch>
            <a:fillRect/>
          </a:stretch>
        </p:blipFill>
        <p:spPr>
          <a:xfrm>
            <a:off x="6007775" y="1994000"/>
            <a:ext cx="126800" cy="147850"/>
          </a:xfrm>
          <a:prstGeom prst="rect">
            <a:avLst/>
          </a:prstGeom>
          <a:noFill/>
          <a:ln>
            <a:noFill/>
          </a:ln>
        </p:spPr>
      </p:pic>
      <p:pic>
        <p:nvPicPr>
          <p:cNvPr id="423" name="Google Shape;423;p21"/>
          <p:cNvPicPr preferRelativeResize="0"/>
          <p:nvPr/>
        </p:nvPicPr>
        <p:blipFill>
          <a:blip r:embed="rId5">
            <a:alphaModFix amt="25000"/>
          </a:blip>
          <a:stretch>
            <a:fillRect/>
          </a:stretch>
        </p:blipFill>
        <p:spPr>
          <a:xfrm>
            <a:off x="8382638" y="1233937"/>
            <a:ext cx="90250" cy="105226"/>
          </a:xfrm>
          <a:prstGeom prst="rect">
            <a:avLst/>
          </a:prstGeom>
          <a:noFill/>
          <a:ln>
            <a:noFill/>
          </a:ln>
        </p:spPr>
      </p:pic>
      <p:pic>
        <p:nvPicPr>
          <p:cNvPr id="424" name="Google Shape;424;p21"/>
          <p:cNvPicPr preferRelativeResize="0"/>
          <p:nvPr/>
        </p:nvPicPr>
        <p:blipFill>
          <a:blip r:embed="rId5">
            <a:alphaModFix amt="25000"/>
          </a:blip>
          <a:stretch>
            <a:fillRect/>
          </a:stretch>
        </p:blipFill>
        <p:spPr>
          <a:xfrm>
            <a:off x="6134563" y="645250"/>
            <a:ext cx="90250" cy="105226"/>
          </a:xfrm>
          <a:prstGeom prst="rect">
            <a:avLst/>
          </a:prstGeom>
          <a:noFill/>
          <a:ln>
            <a:noFill/>
          </a:ln>
        </p:spPr>
      </p:pic>
      <p:pic>
        <p:nvPicPr>
          <p:cNvPr id="425" name="Google Shape;425;p21"/>
          <p:cNvPicPr preferRelativeResize="0"/>
          <p:nvPr/>
        </p:nvPicPr>
        <p:blipFill>
          <a:blip r:embed="rId5">
            <a:alphaModFix amt="25000"/>
          </a:blip>
          <a:stretch>
            <a:fillRect/>
          </a:stretch>
        </p:blipFill>
        <p:spPr>
          <a:xfrm>
            <a:off x="8055450" y="2752012"/>
            <a:ext cx="90250" cy="105226"/>
          </a:xfrm>
          <a:prstGeom prst="rect">
            <a:avLst/>
          </a:prstGeom>
          <a:noFill/>
          <a:ln>
            <a:noFill/>
          </a:ln>
        </p:spPr>
      </p:pic>
      <p:pic>
        <p:nvPicPr>
          <p:cNvPr id="426" name="Google Shape;426;p21"/>
          <p:cNvPicPr preferRelativeResize="0"/>
          <p:nvPr/>
        </p:nvPicPr>
        <p:blipFill>
          <a:blip r:embed="rId5">
            <a:alphaModFix amt="25000"/>
          </a:blip>
          <a:stretch>
            <a:fillRect/>
          </a:stretch>
        </p:blipFill>
        <p:spPr>
          <a:xfrm>
            <a:off x="7940450" y="1614337"/>
            <a:ext cx="90250" cy="105226"/>
          </a:xfrm>
          <a:prstGeom prst="rect">
            <a:avLst/>
          </a:prstGeom>
          <a:noFill/>
          <a:ln>
            <a:noFill/>
          </a:ln>
        </p:spPr>
      </p:pic>
      <p:pic>
        <p:nvPicPr>
          <p:cNvPr id="427" name="Google Shape;427;p21"/>
          <p:cNvPicPr preferRelativeResize="0"/>
          <p:nvPr/>
        </p:nvPicPr>
        <p:blipFill>
          <a:blip r:embed="rId5">
            <a:alphaModFix amt="25000"/>
          </a:blip>
          <a:stretch>
            <a:fillRect/>
          </a:stretch>
        </p:blipFill>
        <p:spPr>
          <a:xfrm>
            <a:off x="8145688" y="3800912"/>
            <a:ext cx="90250" cy="105226"/>
          </a:xfrm>
          <a:prstGeom prst="rect">
            <a:avLst/>
          </a:prstGeom>
          <a:noFill/>
          <a:ln>
            <a:noFill/>
          </a:ln>
        </p:spPr>
      </p:pic>
      <p:pic>
        <p:nvPicPr>
          <p:cNvPr id="428" name="Google Shape;428;p21"/>
          <p:cNvPicPr preferRelativeResize="0"/>
          <p:nvPr/>
        </p:nvPicPr>
        <p:blipFill>
          <a:blip r:embed="rId2">
            <a:alphaModFix/>
          </a:blip>
          <a:stretch>
            <a:fillRect/>
          </a:stretch>
        </p:blipFill>
        <p:spPr>
          <a:xfrm>
            <a:off x="5011800" y="874850"/>
            <a:ext cx="904375" cy="961422"/>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2">
  <p:cSld name="CUSTOM_2_1">
    <p:spTree>
      <p:nvGrpSpPr>
        <p:cNvPr id="1" name="Shape 429"/>
        <p:cNvGrpSpPr/>
        <p:nvPr/>
      </p:nvGrpSpPr>
      <p:grpSpPr>
        <a:xfrm>
          <a:off x="0" y="0"/>
          <a:ext cx="0" cy="0"/>
          <a:chOff x="0" y="0"/>
          <a:chExt cx="0" cy="0"/>
        </a:xfrm>
      </p:grpSpPr>
      <p:sp>
        <p:nvSpPr>
          <p:cNvPr id="430" name="Google Shape;430;p22"/>
          <p:cNvSpPr txBox="1">
            <a:spLocks noGrp="1"/>
          </p:cNvSpPr>
          <p:nvPr>
            <p:ph type="title"/>
          </p:nvPr>
        </p:nvSpPr>
        <p:spPr>
          <a:xfrm>
            <a:off x="2793750" y="2676000"/>
            <a:ext cx="3556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75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31" name="Google Shape;431;p22"/>
          <p:cNvSpPr txBox="1">
            <a:spLocks noGrp="1"/>
          </p:cNvSpPr>
          <p:nvPr>
            <p:ph type="title" idx="2" hasCustomPrompt="1"/>
          </p:nvPr>
        </p:nvSpPr>
        <p:spPr>
          <a:xfrm>
            <a:off x="3808050" y="1104658"/>
            <a:ext cx="1527900" cy="127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9600">
                <a:solidFill>
                  <a:schemeClr val="dk2"/>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432" name="Google Shape;432;p22"/>
          <p:cNvSpPr txBox="1">
            <a:spLocks noGrp="1"/>
          </p:cNvSpPr>
          <p:nvPr>
            <p:ph type="subTitle" idx="1"/>
          </p:nvPr>
        </p:nvSpPr>
        <p:spPr>
          <a:xfrm>
            <a:off x="3178950" y="3740190"/>
            <a:ext cx="2786100" cy="39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pic>
        <p:nvPicPr>
          <p:cNvPr id="433" name="Google Shape;433;p22"/>
          <p:cNvPicPr preferRelativeResize="0"/>
          <p:nvPr/>
        </p:nvPicPr>
        <p:blipFill>
          <a:blip r:embed="rId2">
            <a:alphaModFix amt="25000"/>
          </a:blip>
          <a:stretch>
            <a:fillRect/>
          </a:stretch>
        </p:blipFill>
        <p:spPr>
          <a:xfrm rot="10800000" flipH="1">
            <a:off x="8024694" y="1233356"/>
            <a:ext cx="173975" cy="202848"/>
          </a:xfrm>
          <a:prstGeom prst="rect">
            <a:avLst/>
          </a:prstGeom>
          <a:noFill/>
          <a:ln>
            <a:noFill/>
          </a:ln>
        </p:spPr>
      </p:pic>
      <p:pic>
        <p:nvPicPr>
          <p:cNvPr id="434" name="Google Shape;434;p22"/>
          <p:cNvPicPr preferRelativeResize="0"/>
          <p:nvPr/>
        </p:nvPicPr>
        <p:blipFill>
          <a:blip r:embed="rId2">
            <a:alphaModFix amt="25000"/>
          </a:blip>
          <a:stretch>
            <a:fillRect/>
          </a:stretch>
        </p:blipFill>
        <p:spPr>
          <a:xfrm rot="10800000" flipH="1">
            <a:off x="8465769" y="2436694"/>
            <a:ext cx="126800" cy="147850"/>
          </a:xfrm>
          <a:prstGeom prst="rect">
            <a:avLst/>
          </a:prstGeom>
          <a:noFill/>
          <a:ln>
            <a:noFill/>
          </a:ln>
        </p:spPr>
      </p:pic>
      <p:pic>
        <p:nvPicPr>
          <p:cNvPr id="435" name="Google Shape;435;p22"/>
          <p:cNvPicPr preferRelativeResize="0"/>
          <p:nvPr/>
        </p:nvPicPr>
        <p:blipFill>
          <a:blip r:embed="rId2">
            <a:alphaModFix amt="25000"/>
          </a:blip>
          <a:stretch>
            <a:fillRect/>
          </a:stretch>
        </p:blipFill>
        <p:spPr>
          <a:xfrm rot="10800000" flipH="1">
            <a:off x="6642769" y="2436694"/>
            <a:ext cx="126800" cy="147850"/>
          </a:xfrm>
          <a:prstGeom prst="rect">
            <a:avLst/>
          </a:prstGeom>
          <a:noFill/>
          <a:ln>
            <a:noFill/>
          </a:ln>
        </p:spPr>
      </p:pic>
      <p:pic>
        <p:nvPicPr>
          <p:cNvPr id="436" name="Google Shape;436;p22"/>
          <p:cNvPicPr preferRelativeResize="0"/>
          <p:nvPr/>
        </p:nvPicPr>
        <p:blipFill>
          <a:blip r:embed="rId2">
            <a:alphaModFix amt="25000"/>
          </a:blip>
          <a:stretch>
            <a:fillRect/>
          </a:stretch>
        </p:blipFill>
        <p:spPr>
          <a:xfrm rot="10800000" flipH="1">
            <a:off x="872719" y="1115319"/>
            <a:ext cx="126800" cy="147850"/>
          </a:xfrm>
          <a:prstGeom prst="rect">
            <a:avLst/>
          </a:prstGeom>
          <a:noFill/>
          <a:ln>
            <a:noFill/>
          </a:ln>
        </p:spPr>
      </p:pic>
      <p:pic>
        <p:nvPicPr>
          <p:cNvPr id="437" name="Google Shape;437;p22"/>
          <p:cNvPicPr preferRelativeResize="0"/>
          <p:nvPr/>
        </p:nvPicPr>
        <p:blipFill>
          <a:blip r:embed="rId2">
            <a:alphaModFix amt="25000"/>
          </a:blip>
          <a:stretch>
            <a:fillRect/>
          </a:stretch>
        </p:blipFill>
        <p:spPr>
          <a:xfrm rot="10800000" flipH="1">
            <a:off x="8557469" y="1738231"/>
            <a:ext cx="90250" cy="105226"/>
          </a:xfrm>
          <a:prstGeom prst="rect">
            <a:avLst/>
          </a:prstGeom>
          <a:noFill/>
          <a:ln>
            <a:noFill/>
          </a:ln>
        </p:spPr>
      </p:pic>
      <p:pic>
        <p:nvPicPr>
          <p:cNvPr id="438" name="Google Shape;438;p22"/>
          <p:cNvPicPr preferRelativeResize="0"/>
          <p:nvPr/>
        </p:nvPicPr>
        <p:blipFill>
          <a:blip r:embed="rId2">
            <a:alphaModFix amt="25000"/>
          </a:blip>
          <a:stretch>
            <a:fillRect/>
          </a:stretch>
        </p:blipFill>
        <p:spPr>
          <a:xfrm rot="10800000" flipH="1">
            <a:off x="1526357" y="1205968"/>
            <a:ext cx="90250" cy="105226"/>
          </a:xfrm>
          <a:prstGeom prst="rect">
            <a:avLst/>
          </a:prstGeom>
          <a:noFill/>
          <a:ln>
            <a:noFill/>
          </a:ln>
        </p:spPr>
      </p:pic>
      <p:pic>
        <p:nvPicPr>
          <p:cNvPr id="439" name="Google Shape;439;p22"/>
          <p:cNvPicPr preferRelativeResize="0"/>
          <p:nvPr/>
        </p:nvPicPr>
        <p:blipFill>
          <a:blip r:embed="rId2">
            <a:alphaModFix amt="25000"/>
          </a:blip>
          <a:stretch>
            <a:fillRect/>
          </a:stretch>
        </p:blipFill>
        <p:spPr>
          <a:xfrm rot="10800000" flipH="1">
            <a:off x="1382719" y="3297806"/>
            <a:ext cx="90250" cy="105226"/>
          </a:xfrm>
          <a:prstGeom prst="rect">
            <a:avLst/>
          </a:prstGeom>
          <a:noFill/>
          <a:ln>
            <a:noFill/>
          </a:ln>
        </p:spPr>
      </p:pic>
      <p:pic>
        <p:nvPicPr>
          <p:cNvPr id="440" name="Google Shape;440;p22"/>
          <p:cNvPicPr preferRelativeResize="0"/>
          <p:nvPr/>
        </p:nvPicPr>
        <p:blipFill>
          <a:blip r:embed="rId3">
            <a:alphaModFix/>
          </a:blip>
          <a:stretch>
            <a:fillRect/>
          </a:stretch>
        </p:blipFill>
        <p:spPr>
          <a:xfrm flipH="1">
            <a:off x="1624655" y="1506431"/>
            <a:ext cx="626200" cy="665701"/>
          </a:xfrm>
          <a:prstGeom prst="rect">
            <a:avLst/>
          </a:prstGeom>
          <a:noFill/>
          <a:ln>
            <a:noFill/>
          </a:ln>
        </p:spPr>
      </p:pic>
      <p:pic>
        <p:nvPicPr>
          <p:cNvPr id="441" name="Google Shape;441;p22"/>
          <p:cNvPicPr preferRelativeResize="0"/>
          <p:nvPr/>
        </p:nvPicPr>
        <p:blipFill>
          <a:blip r:embed="rId4">
            <a:alphaModFix/>
          </a:blip>
          <a:stretch>
            <a:fillRect/>
          </a:stretch>
        </p:blipFill>
        <p:spPr>
          <a:xfrm rot="-4430447">
            <a:off x="313748" y="1455077"/>
            <a:ext cx="770847" cy="995184"/>
          </a:xfrm>
          <a:prstGeom prst="rect">
            <a:avLst/>
          </a:prstGeom>
          <a:noFill/>
          <a:ln>
            <a:noFill/>
          </a:ln>
        </p:spPr>
      </p:pic>
      <p:pic>
        <p:nvPicPr>
          <p:cNvPr id="442" name="Google Shape;442;p22"/>
          <p:cNvPicPr preferRelativeResize="0"/>
          <p:nvPr/>
        </p:nvPicPr>
        <p:blipFill>
          <a:blip r:embed="rId3">
            <a:alphaModFix/>
          </a:blip>
          <a:stretch>
            <a:fillRect/>
          </a:stretch>
        </p:blipFill>
        <p:spPr>
          <a:xfrm>
            <a:off x="7460920" y="1673119"/>
            <a:ext cx="791855" cy="841800"/>
          </a:xfrm>
          <a:prstGeom prst="rect">
            <a:avLst/>
          </a:prstGeom>
          <a:noFill/>
          <a:ln>
            <a:noFill/>
          </a:ln>
        </p:spPr>
      </p:pic>
      <p:pic>
        <p:nvPicPr>
          <p:cNvPr id="443" name="Google Shape;443;p22"/>
          <p:cNvPicPr preferRelativeResize="0"/>
          <p:nvPr/>
        </p:nvPicPr>
        <p:blipFill>
          <a:blip r:embed="rId2">
            <a:alphaModFix amt="25000"/>
          </a:blip>
          <a:stretch>
            <a:fillRect/>
          </a:stretch>
        </p:blipFill>
        <p:spPr>
          <a:xfrm rot="10800000" flipH="1">
            <a:off x="6661044" y="1136631"/>
            <a:ext cx="90250" cy="105226"/>
          </a:xfrm>
          <a:prstGeom prst="rect">
            <a:avLst/>
          </a:prstGeom>
          <a:noFill/>
          <a:ln>
            <a:noFill/>
          </a:ln>
        </p:spPr>
      </p:pic>
      <p:pic>
        <p:nvPicPr>
          <p:cNvPr id="444" name="Google Shape;444;p22"/>
          <p:cNvPicPr preferRelativeResize="0"/>
          <p:nvPr/>
        </p:nvPicPr>
        <p:blipFill>
          <a:blip r:embed="rId2">
            <a:alphaModFix amt="25000"/>
          </a:blip>
          <a:stretch>
            <a:fillRect/>
          </a:stretch>
        </p:blipFill>
        <p:spPr>
          <a:xfrm rot="10800000" flipH="1">
            <a:off x="1773744" y="591619"/>
            <a:ext cx="173975" cy="202848"/>
          </a:xfrm>
          <a:prstGeom prst="rect">
            <a:avLst/>
          </a:prstGeom>
          <a:noFill/>
          <a:ln>
            <a:noFill/>
          </a:ln>
        </p:spPr>
      </p:pic>
      <p:pic>
        <p:nvPicPr>
          <p:cNvPr id="445" name="Google Shape;445;p22"/>
          <p:cNvPicPr preferRelativeResize="0"/>
          <p:nvPr/>
        </p:nvPicPr>
        <p:blipFill>
          <a:blip r:embed="rId2">
            <a:alphaModFix amt="25000"/>
          </a:blip>
          <a:stretch>
            <a:fillRect/>
          </a:stretch>
        </p:blipFill>
        <p:spPr>
          <a:xfrm rot="10800000" flipH="1">
            <a:off x="2884094" y="1656818"/>
            <a:ext cx="90250" cy="105226"/>
          </a:xfrm>
          <a:prstGeom prst="rect">
            <a:avLst/>
          </a:prstGeom>
          <a:noFill/>
          <a:ln>
            <a:noFill/>
          </a:ln>
        </p:spPr>
      </p:pic>
      <p:pic>
        <p:nvPicPr>
          <p:cNvPr id="446" name="Google Shape;446;p22"/>
          <p:cNvPicPr preferRelativeResize="0"/>
          <p:nvPr/>
        </p:nvPicPr>
        <p:blipFill>
          <a:blip r:embed="rId2">
            <a:alphaModFix amt="25000"/>
          </a:blip>
          <a:stretch>
            <a:fillRect/>
          </a:stretch>
        </p:blipFill>
        <p:spPr>
          <a:xfrm rot="10800000" flipH="1">
            <a:off x="2505732" y="2331456"/>
            <a:ext cx="173975" cy="202848"/>
          </a:xfrm>
          <a:prstGeom prst="rect">
            <a:avLst/>
          </a:prstGeom>
          <a:noFill/>
          <a:ln>
            <a:noFill/>
          </a:ln>
        </p:spPr>
      </p:pic>
      <p:pic>
        <p:nvPicPr>
          <p:cNvPr id="447" name="Google Shape;447;p22"/>
          <p:cNvPicPr preferRelativeResize="0"/>
          <p:nvPr/>
        </p:nvPicPr>
        <p:blipFill>
          <a:blip r:embed="rId4">
            <a:alphaModFix/>
          </a:blip>
          <a:stretch>
            <a:fillRect/>
          </a:stretch>
        </p:blipFill>
        <p:spPr>
          <a:xfrm rot="3494042">
            <a:off x="2277424" y="348952"/>
            <a:ext cx="770846" cy="995183"/>
          </a:xfrm>
          <a:prstGeom prst="rect">
            <a:avLst/>
          </a:prstGeom>
          <a:noFill/>
          <a:ln>
            <a:noFill/>
          </a:ln>
        </p:spPr>
      </p:pic>
      <p:pic>
        <p:nvPicPr>
          <p:cNvPr id="448" name="Google Shape;448;p22"/>
          <p:cNvPicPr preferRelativeResize="0"/>
          <p:nvPr/>
        </p:nvPicPr>
        <p:blipFill>
          <a:blip r:embed="rId3">
            <a:alphaModFix/>
          </a:blip>
          <a:stretch>
            <a:fillRect/>
          </a:stretch>
        </p:blipFill>
        <p:spPr>
          <a:xfrm flipH="1">
            <a:off x="6134830" y="1506431"/>
            <a:ext cx="626200" cy="665701"/>
          </a:xfrm>
          <a:prstGeom prst="rect">
            <a:avLst/>
          </a:prstGeom>
          <a:noFill/>
          <a:ln>
            <a:noFill/>
          </a:ln>
        </p:spPr>
      </p:pic>
      <p:pic>
        <p:nvPicPr>
          <p:cNvPr id="449" name="Google Shape;449;p22"/>
          <p:cNvPicPr preferRelativeResize="0"/>
          <p:nvPr/>
        </p:nvPicPr>
        <p:blipFill>
          <a:blip r:embed="rId5">
            <a:alphaModFix/>
          </a:blip>
          <a:stretch>
            <a:fillRect/>
          </a:stretch>
        </p:blipFill>
        <p:spPr>
          <a:xfrm rot="-6013341">
            <a:off x="6991570" y="611805"/>
            <a:ext cx="1117345" cy="979405"/>
          </a:xfrm>
          <a:prstGeom prst="rect">
            <a:avLst/>
          </a:prstGeom>
          <a:noFill/>
          <a:ln>
            <a:noFill/>
          </a:ln>
        </p:spPr>
      </p:pic>
      <p:pic>
        <p:nvPicPr>
          <p:cNvPr id="450" name="Google Shape;450;p22"/>
          <p:cNvPicPr preferRelativeResize="0"/>
          <p:nvPr/>
        </p:nvPicPr>
        <p:blipFill>
          <a:blip r:embed="rId2">
            <a:alphaModFix amt="25000"/>
          </a:blip>
          <a:stretch>
            <a:fillRect/>
          </a:stretch>
        </p:blipFill>
        <p:spPr>
          <a:xfrm rot="10800000" flipH="1">
            <a:off x="8539194" y="3468244"/>
            <a:ext cx="126800" cy="147850"/>
          </a:xfrm>
          <a:prstGeom prst="rect">
            <a:avLst/>
          </a:prstGeom>
          <a:noFill/>
          <a:ln>
            <a:noFill/>
          </a:ln>
        </p:spPr>
      </p:pic>
      <p:pic>
        <p:nvPicPr>
          <p:cNvPr id="451" name="Google Shape;451;p22"/>
          <p:cNvPicPr preferRelativeResize="0"/>
          <p:nvPr/>
        </p:nvPicPr>
        <p:blipFill>
          <a:blip r:embed="rId2">
            <a:alphaModFix amt="25000"/>
          </a:blip>
          <a:stretch>
            <a:fillRect/>
          </a:stretch>
        </p:blipFill>
        <p:spPr>
          <a:xfrm rot="10800000" flipH="1">
            <a:off x="6283569" y="718569"/>
            <a:ext cx="126800" cy="147850"/>
          </a:xfrm>
          <a:prstGeom prst="rect">
            <a:avLst/>
          </a:prstGeom>
          <a:noFill/>
          <a:ln>
            <a:noFill/>
          </a:ln>
        </p:spPr>
      </p:pic>
      <p:pic>
        <p:nvPicPr>
          <p:cNvPr id="452" name="Google Shape;452;p22"/>
          <p:cNvPicPr preferRelativeResize="0"/>
          <p:nvPr/>
        </p:nvPicPr>
        <p:blipFill>
          <a:blip r:embed="rId2">
            <a:alphaModFix amt="25000"/>
          </a:blip>
          <a:stretch>
            <a:fillRect/>
          </a:stretch>
        </p:blipFill>
        <p:spPr>
          <a:xfrm rot="10800000" flipH="1">
            <a:off x="6410369" y="2892456"/>
            <a:ext cx="173975" cy="202848"/>
          </a:xfrm>
          <a:prstGeom prst="rect">
            <a:avLst/>
          </a:prstGeom>
          <a:noFill/>
          <a:ln>
            <a:noFill/>
          </a:ln>
        </p:spPr>
      </p:pic>
      <p:pic>
        <p:nvPicPr>
          <p:cNvPr id="453" name="Google Shape;453;p22"/>
          <p:cNvPicPr preferRelativeResize="0"/>
          <p:nvPr/>
        </p:nvPicPr>
        <p:blipFill>
          <a:blip r:embed="rId2">
            <a:alphaModFix amt="25000"/>
          </a:blip>
          <a:stretch>
            <a:fillRect/>
          </a:stretch>
        </p:blipFill>
        <p:spPr>
          <a:xfrm rot="10800000" flipH="1">
            <a:off x="333707" y="3248994"/>
            <a:ext cx="173975" cy="202848"/>
          </a:xfrm>
          <a:prstGeom prst="rect">
            <a:avLst/>
          </a:prstGeom>
          <a:noFill/>
          <a:ln>
            <a:noFill/>
          </a:ln>
        </p:spPr>
      </p:pic>
      <p:pic>
        <p:nvPicPr>
          <p:cNvPr id="454" name="Google Shape;454;p22"/>
          <p:cNvPicPr preferRelativeResize="0"/>
          <p:nvPr/>
        </p:nvPicPr>
        <p:blipFill>
          <a:blip r:embed="rId2">
            <a:alphaModFix amt="25000"/>
          </a:blip>
          <a:stretch>
            <a:fillRect/>
          </a:stretch>
        </p:blipFill>
        <p:spPr>
          <a:xfrm rot="10800000" flipH="1">
            <a:off x="2831744" y="3468231"/>
            <a:ext cx="90250" cy="10522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3">
  <p:cSld name="CUSTOM_2_1_1">
    <p:spTree>
      <p:nvGrpSpPr>
        <p:cNvPr id="1" name="Shape 455"/>
        <p:cNvGrpSpPr/>
        <p:nvPr/>
      </p:nvGrpSpPr>
      <p:grpSpPr>
        <a:xfrm>
          <a:off x="0" y="0"/>
          <a:ext cx="0" cy="0"/>
          <a:chOff x="0" y="0"/>
          <a:chExt cx="0" cy="0"/>
        </a:xfrm>
      </p:grpSpPr>
      <p:sp>
        <p:nvSpPr>
          <p:cNvPr id="456" name="Google Shape;456;p23"/>
          <p:cNvSpPr txBox="1">
            <a:spLocks noGrp="1"/>
          </p:cNvSpPr>
          <p:nvPr>
            <p:ph type="title"/>
          </p:nvPr>
        </p:nvSpPr>
        <p:spPr>
          <a:xfrm>
            <a:off x="3498836" y="3235219"/>
            <a:ext cx="38649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75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457" name="Google Shape;457;p23"/>
          <p:cNvSpPr txBox="1">
            <a:spLocks noGrp="1"/>
          </p:cNvSpPr>
          <p:nvPr>
            <p:ph type="title" idx="2" hasCustomPrompt="1"/>
          </p:nvPr>
        </p:nvSpPr>
        <p:spPr>
          <a:xfrm>
            <a:off x="1818325" y="3197233"/>
            <a:ext cx="1527900" cy="127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9600">
                <a:solidFill>
                  <a:schemeClr val="accent5"/>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458" name="Google Shape;458;p23"/>
          <p:cNvSpPr txBox="1">
            <a:spLocks noGrp="1"/>
          </p:cNvSpPr>
          <p:nvPr>
            <p:ph type="subTitle" idx="1"/>
          </p:nvPr>
        </p:nvSpPr>
        <p:spPr>
          <a:xfrm>
            <a:off x="3498836" y="4121719"/>
            <a:ext cx="4121100" cy="392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59" name="Google Shape;459;p23"/>
          <p:cNvPicPr preferRelativeResize="0"/>
          <p:nvPr/>
        </p:nvPicPr>
        <p:blipFill>
          <a:blip r:embed="rId2">
            <a:alphaModFix amt="25000"/>
          </a:blip>
          <a:stretch>
            <a:fillRect/>
          </a:stretch>
        </p:blipFill>
        <p:spPr>
          <a:xfrm rot="10800000" flipH="1">
            <a:off x="6134300" y="2669163"/>
            <a:ext cx="173975" cy="202848"/>
          </a:xfrm>
          <a:prstGeom prst="rect">
            <a:avLst/>
          </a:prstGeom>
          <a:noFill/>
          <a:ln>
            <a:noFill/>
          </a:ln>
        </p:spPr>
      </p:pic>
      <p:pic>
        <p:nvPicPr>
          <p:cNvPr id="460" name="Google Shape;460;p23"/>
          <p:cNvPicPr preferRelativeResize="0"/>
          <p:nvPr/>
        </p:nvPicPr>
        <p:blipFill>
          <a:blip r:embed="rId2">
            <a:alphaModFix amt="25000"/>
          </a:blip>
          <a:stretch>
            <a:fillRect/>
          </a:stretch>
        </p:blipFill>
        <p:spPr>
          <a:xfrm rot="10800000" flipH="1">
            <a:off x="6850800" y="1174700"/>
            <a:ext cx="173975" cy="202848"/>
          </a:xfrm>
          <a:prstGeom prst="rect">
            <a:avLst/>
          </a:prstGeom>
          <a:noFill/>
          <a:ln>
            <a:noFill/>
          </a:ln>
        </p:spPr>
      </p:pic>
      <p:pic>
        <p:nvPicPr>
          <p:cNvPr id="461" name="Google Shape;461;p23"/>
          <p:cNvPicPr preferRelativeResize="0"/>
          <p:nvPr/>
        </p:nvPicPr>
        <p:blipFill>
          <a:blip r:embed="rId2">
            <a:alphaModFix amt="25000"/>
          </a:blip>
          <a:stretch>
            <a:fillRect/>
          </a:stretch>
        </p:blipFill>
        <p:spPr>
          <a:xfrm rot="10800000" flipH="1">
            <a:off x="8006550" y="3448287"/>
            <a:ext cx="126800" cy="147850"/>
          </a:xfrm>
          <a:prstGeom prst="rect">
            <a:avLst/>
          </a:prstGeom>
          <a:noFill/>
          <a:ln>
            <a:noFill/>
          </a:ln>
        </p:spPr>
      </p:pic>
      <p:pic>
        <p:nvPicPr>
          <p:cNvPr id="462" name="Google Shape;462;p23"/>
          <p:cNvPicPr preferRelativeResize="0"/>
          <p:nvPr/>
        </p:nvPicPr>
        <p:blipFill>
          <a:blip r:embed="rId2">
            <a:alphaModFix amt="25000"/>
          </a:blip>
          <a:stretch>
            <a:fillRect/>
          </a:stretch>
        </p:blipFill>
        <p:spPr>
          <a:xfrm rot="10800000" flipH="1">
            <a:off x="3023825" y="1341375"/>
            <a:ext cx="126800" cy="147850"/>
          </a:xfrm>
          <a:prstGeom prst="rect">
            <a:avLst/>
          </a:prstGeom>
          <a:noFill/>
          <a:ln>
            <a:noFill/>
          </a:ln>
        </p:spPr>
      </p:pic>
      <p:pic>
        <p:nvPicPr>
          <p:cNvPr id="463" name="Google Shape;463;p23"/>
          <p:cNvPicPr preferRelativeResize="0"/>
          <p:nvPr/>
        </p:nvPicPr>
        <p:blipFill>
          <a:blip r:embed="rId2">
            <a:alphaModFix amt="25000"/>
          </a:blip>
          <a:stretch>
            <a:fillRect/>
          </a:stretch>
        </p:blipFill>
        <p:spPr>
          <a:xfrm rot="10800000" flipH="1">
            <a:off x="335075" y="3544912"/>
            <a:ext cx="126800" cy="147850"/>
          </a:xfrm>
          <a:prstGeom prst="rect">
            <a:avLst/>
          </a:prstGeom>
          <a:noFill/>
          <a:ln>
            <a:noFill/>
          </a:ln>
        </p:spPr>
      </p:pic>
      <p:pic>
        <p:nvPicPr>
          <p:cNvPr id="464" name="Google Shape;464;p23"/>
          <p:cNvPicPr preferRelativeResize="0"/>
          <p:nvPr/>
        </p:nvPicPr>
        <p:blipFill>
          <a:blip r:embed="rId2">
            <a:alphaModFix amt="25000"/>
          </a:blip>
          <a:stretch>
            <a:fillRect/>
          </a:stretch>
        </p:blipFill>
        <p:spPr>
          <a:xfrm rot="10800000" flipH="1">
            <a:off x="8654950" y="3197225"/>
            <a:ext cx="90250" cy="105226"/>
          </a:xfrm>
          <a:prstGeom prst="rect">
            <a:avLst/>
          </a:prstGeom>
          <a:noFill/>
          <a:ln>
            <a:noFill/>
          </a:ln>
        </p:spPr>
      </p:pic>
      <p:pic>
        <p:nvPicPr>
          <p:cNvPr id="465" name="Google Shape;465;p23"/>
          <p:cNvPicPr preferRelativeResize="0"/>
          <p:nvPr/>
        </p:nvPicPr>
        <p:blipFill>
          <a:blip r:embed="rId2">
            <a:alphaModFix amt="25000"/>
          </a:blip>
          <a:stretch>
            <a:fillRect/>
          </a:stretch>
        </p:blipFill>
        <p:spPr>
          <a:xfrm rot="10800000" flipH="1">
            <a:off x="690188" y="3235225"/>
            <a:ext cx="90250" cy="105226"/>
          </a:xfrm>
          <a:prstGeom prst="rect">
            <a:avLst/>
          </a:prstGeom>
          <a:noFill/>
          <a:ln>
            <a:noFill/>
          </a:ln>
        </p:spPr>
      </p:pic>
      <p:pic>
        <p:nvPicPr>
          <p:cNvPr id="466" name="Google Shape;466;p23"/>
          <p:cNvPicPr preferRelativeResize="0"/>
          <p:nvPr/>
        </p:nvPicPr>
        <p:blipFill>
          <a:blip r:embed="rId2">
            <a:alphaModFix amt="25000"/>
          </a:blip>
          <a:stretch>
            <a:fillRect/>
          </a:stretch>
        </p:blipFill>
        <p:spPr>
          <a:xfrm rot="10800000" flipH="1">
            <a:off x="8133350" y="2989800"/>
            <a:ext cx="90250" cy="105226"/>
          </a:xfrm>
          <a:prstGeom prst="rect">
            <a:avLst/>
          </a:prstGeom>
          <a:noFill/>
          <a:ln>
            <a:noFill/>
          </a:ln>
        </p:spPr>
      </p:pic>
      <p:pic>
        <p:nvPicPr>
          <p:cNvPr id="467" name="Google Shape;467;p23"/>
          <p:cNvPicPr preferRelativeResize="0"/>
          <p:nvPr/>
        </p:nvPicPr>
        <p:blipFill>
          <a:blip r:embed="rId2">
            <a:alphaModFix amt="25000"/>
          </a:blip>
          <a:stretch>
            <a:fillRect/>
          </a:stretch>
        </p:blipFill>
        <p:spPr>
          <a:xfrm rot="10800000" flipH="1">
            <a:off x="5564050" y="2951825"/>
            <a:ext cx="90250" cy="105226"/>
          </a:xfrm>
          <a:prstGeom prst="rect">
            <a:avLst/>
          </a:prstGeom>
          <a:noFill/>
          <a:ln>
            <a:noFill/>
          </a:ln>
        </p:spPr>
      </p:pic>
      <p:pic>
        <p:nvPicPr>
          <p:cNvPr id="468" name="Google Shape;468;p23"/>
          <p:cNvPicPr preferRelativeResize="0"/>
          <p:nvPr/>
        </p:nvPicPr>
        <p:blipFill>
          <a:blip r:embed="rId3">
            <a:alphaModFix/>
          </a:blip>
          <a:stretch>
            <a:fillRect/>
          </a:stretch>
        </p:blipFill>
        <p:spPr>
          <a:xfrm flipH="1">
            <a:off x="6400238" y="1802937"/>
            <a:ext cx="765315" cy="813575"/>
          </a:xfrm>
          <a:prstGeom prst="rect">
            <a:avLst/>
          </a:prstGeom>
          <a:noFill/>
          <a:ln>
            <a:noFill/>
          </a:ln>
        </p:spPr>
      </p:pic>
      <p:pic>
        <p:nvPicPr>
          <p:cNvPr id="469" name="Google Shape;469;p23"/>
          <p:cNvPicPr preferRelativeResize="0"/>
          <p:nvPr/>
        </p:nvPicPr>
        <p:blipFill>
          <a:blip r:embed="rId4">
            <a:alphaModFix/>
          </a:blip>
          <a:stretch>
            <a:fillRect/>
          </a:stretch>
        </p:blipFill>
        <p:spPr>
          <a:xfrm rot="-126613">
            <a:off x="7377592" y="3510409"/>
            <a:ext cx="1601769" cy="1918931"/>
          </a:xfrm>
          <a:prstGeom prst="rect">
            <a:avLst/>
          </a:prstGeom>
          <a:noFill/>
          <a:ln>
            <a:noFill/>
          </a:ln>
        </p:spPr>
      </p:pic>
      <p:pic>
        <p:nvPicPr>
          <p:cNvPr id="470" name="Google Shape;470;p23"/>
          <p:cNvPicPr preferRelativeResize="0"/>
          <p:nvPr/>
        </p:nvPicPr>
        <p:blipFill>
          <a:blip r:embed="rId5">
            <a:alphaModFix/>
          </a:blip>
          <a:stretch>
            <a:fillRect/>
          </a:stretch>
        </p:blipFill>
        <p:spPr>
          <a:xfrm>
            <a:off x="5525274" y="173101"/>
            <a:ext cx="1185175" cy="1038874"/>
          </a:xfrm>
          <a:prstGeom prst="rect">
            <a:avLst/>
          </a:prstGeom>
          <a:noFill/>
          <a:ln>
            <a:noFill/>
          </a:ln>
        </p:spPr>
      </p:pic>
      <p:pic>
        <p:nvPicPr>
          <p:cNvPr id="471" name="Google Shape;471;p23"/>
          <p:cNvPicPr preferRelativeResize="0"/>
          <p:nvPr/>
        </p:nvPicPr>
        <p:blipFill>
          <a:blip r:embed="rId6">
            <a:alphaModFix/>
          </a:blip>
          <a:stretch>
            <a:fillRect/>
          </a:stretch>
        </p:blipFill>
        <p:spPr>
          <a:xfrm rot="-6369550" flipH="1">
            <a:off x="2526729" y="317501"/>
            <a:ext cx="812045" cy="1048371"/>
          </a:xfrm>
          <a:prstGeom prst="rect">
            <a:avLst/>
          </a:prstGeom>
          <a:noFill/>
          <a:ln>
            <a:noFill/>
          </a:ln>
        </p:spPr>
      </p:pic>
      <p:pic>
        <p:nvPicPr>
          <p:cNvPr id="472" name="Google Shape;472;p23"/>
          <p:cNvPicPr preferRelativeResize="0"/>
          <p:nvPr/>
        </p:nvPicPr>
        <p:blipFill>
          <a:blip r:embed="rId7">
            <a:alphaModFix/>
          </a:blip>
          <a:stretch>
            <a:fillRect/>
          </a:stretch>
        </p:blipFill>
        <p:spPr>
          <a:xfrm rot="-4808343">
            <a:off x="60492" y="3837162"/>
            <a:ext cx="1594266" cy="1395025"/>
          </a:xfrm>
          <a:prstGeom prst="rect">
            <a:avLst/>
          </a:prstGeom>
          <a:noFill/>
          <a:ln>
            <a:noFill/>
          </a:ln>
        </p:spPr>
      </p:pic>
      <p:pic>
        <p:nvPicPr>
          <p:cNvPr id="473" name="Google Shape;473;p23"/>
          <p:cNvPicPr preferRelativeResize="0"/>
          <p:nvPr/>
        </p:nvPicPr>
        <p:blipFill>
          <a:blip r:embed="rId3">
            <a:alphaModFix/>
          </a:blip>
          <a:stretch>
            <a:fillRect/>
          </a:stretch>
        </p:blipFill>
        <p:spPr>
          <a:xfrm>
            <a:off x="2053203" y="1717338"/>
            <a:ext cx="926300" cy="984726"/>
          </a:xfrm>
          <a:prstGeom prst="rect">
            <a:avLst/>
          </a:prstGeom>
          <a:noFill/>
          <a:ln>
            <a:noFill/>
          </a:ln>
        </p:spPr>
      </p:pic>
      <p:pic>
        <p:nvPicPr>
          <p:cNvPr id="474" name="Google Shape;474;p23"/>
          <p:cNvPicPr preferRelativeResize="0"/>
          <p:nvPr/>
        </p:nvPicPr>
        <p:blipFill>
          <a:blip r:embed="rId2">
            <a:alphaModFix amt="25000"/>
          </a:blip>
          <a:stretch>
            <a:fillRect/>
          </a:stretch>
        </p:blipFill>
        <p:spPr>
          <a:xfrm rot="10800000" flipH="1">
            <a:off x="6134288" y="1717350"/>
            <a:ext cx="90250" cy="105226"/>
          </a:xfrm>
          <a:prstGeom prst="rect">
            <a:avLst/>
          </a:prstGeom>
          <a:noFill/>
          <a:ln>
            <a:noFill/>
          </a:ln>
        </p:spPr>
      </p:pic>
      <p:pic>
        <p:nvPicPr>
          <p:cNvPr id="475" name="Google Shape;475;p23"/>
          <p:cNvPicPr preferRelativeResize="0"/>
          <p:nvPr/>
        </p:nvPicPr>
        <p:blipFill>
          <a:blip r:embed="rId2">
            <a:alphaModFix amt="25000"/>
          </a:blip>
          <a:stretch>
            <a:fillRect/>
          </a:stretch>
        </p:blipFill>
        <p:spPr>
          <a:xfrm rot="10800000" flipH="1">
            <a:off x="1076688" y="3481587"/>
            <a:ext cx="126800" cy="147850"/>
          </a:xfrm>
          <a:prstGeom prst="rect">
            <a:avLst/>
          </a:prstGeom>
          <a:noFill/>
          <a:ln>
            <a:noFill/>
          </a:ln>
        </p:spPr>
      </p:pic>
      <p:pic>
        <p:nvPicPr>
          <p:cNvPr id="476" name="Google Shape;476;p23"/>
          <p:cNvPicPr preferRelativeResize="0"/>
          <p:nvPr/>
        </p:nvPicPr>
        <p:blipFill>
          <a:blip r:embed="rId2">
            <a:alphaModFix amt="25000"/>
          </a:blip>
          <a:stretch>
            <a:fillRect/>
          </a:stretch>
        </p:blipFill>
        <p:spPr>
          <a:xfrm rot="10800000" flipH="1">
            <a:off x="4214775" y="572837"/>
            <a:ext cx="126800" cy="147850"/>
          </a:xfrm>
          <a:prstGeom prst="rect">
            <a:avLst/>
          </a:prstGeom>
          <a:noFill/>
          <a:ln>
            <a:noFill/>
          </a:ln>
        </p:spPr>
      </p:pic>
      <p:pic>
        <p:nvPicPr>
          <p:cNvPr id="477" name="Google Shape;477;p23"/>
          <p:cNvPicPr preferRelativeResize="0"/>
          <p:nvPr/>
        </p:nvPicPr>
        <p:blipFill>
          <a:blip r:embed="rId2">
            <a:alphaModFix amt="25000"/>
          </a:blip>
          <a:stretch>
            <a:fillRect/>
          </a:stretch>
        </p:blipFill>
        <p:spPr>
          <a:xfrm rot="10800000" flipH="1">
            <a:off x="3176400" y="2423900"/>
            <a:ext cx="126800" cy="14785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478"/>
        <p:cNvGrpSpPr/>
        <p:nvPr/>
      </p:nvGrpSpPr>
      <p:grpSpPr>
        <a:xfrm>
          <a:off x="0" y="0"/>
          <a:ext cx="0" cy="0"/>
          <a:chOff x="0" y="0"/>
          <a:chExt cx="0" cy="0"/>
        </a:xfrm>
      </p:grpSpPr>
      <p:sp>
        <p:nvSpPr>
          <p:cNvPr id="479" name="Google Shape;479;p24"/>
          <p:cNvSpPr txBox="1">
            <a:spLocks noGrp="1"/>
          </p:cNvSpPr>
          <p:nvPr>
            <p:ph type="subTitle" idx="1"/>
          </p:nvPr>
        </p:nvSpPr>
        <p:spPr>
          <a:xfrm>
            <a:off x="716225" y="3320500"/>
            <a:ext cx="3005100" cy="880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480" name="Google Shape;480;p24"/>
          <p:cNvPicPr preferRelativeResize="0"/>
          <p:nvPr/>
        </p:nvPicPr>
        <p:blipFill>
          <a:blip r:embed="rId2">
            <a:alphaModFix/>
          </a:blip>
          <a:stretch>
            <a:fillRect/>
          </a:stretch>
        </p:blipFill>
        <p:spPr>
          <a:xfrm rot="6478273" flipH="1">
            <a:off x="2983297" y="-108638"/>
            <a:ext cx="1006477" cy="1299380"/>
          </a:xfrm>
          <a:prstGeom prst="rect">
            <a:avLst/>
          </a:prstGeom>
          <a:noFill/>
          <a:ln>
            <a:noFill/>
          </a:ln>
        </p:spPr>
      </p:pic>
      <p:sp>
        <p:nvSpPr>
          <p:cNvPr id="481" name="Google Shape;481;p24"/>
          <p:cNvSpPr txBox="1">
            <a:spLocks noGrp="1"/>
          </p:cNvSpPr>
          <p:nvPr>
            <p:ph type="title"/>
          </p:nvPr>
        </p:nvSpPr>
        <p:spPr>
          <a:xfrm>
            <a:off x="716225" y="541050"/>
            <a:ext cx="3395700" cy="24741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2800"/>
              <a:buNone/>
              <a:defRPr sz="5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82" name="Google Shape;482;p24"/>
          <p:cNvPicPr preferRelativeResize="0"/>
          <p:nvPr/>
        </p:nvPicPr>
        <p:blipFill>
          <a:blip r:embed="rId3">
            <a:alphaModFix amt="25000"/>
          </a:blip>
          <a:stretch>
            <a:fillRect/>
          </a:stretch>
        </p:blipFill>
        <p:spPr>
          <a:xfrm>
            <a:off x="2609788" y="4372002"/>
            <a:ext cx="173975" cy="202848"/>
          </a:xfrm>
          <a:prstGeom prst="rect">
            <a:avLst/>
          </a:prstGeom>
          <a:noFill/>
          <a:ln>
            <a:noFill/>
          </a:ln>
        </p:spPr>
      </p:pic>
      <p:pic>
        <p:nvPicPr>
          <p:cNvPr id="483" name="Google Shape;483;p24"/>
          <p:cNvPicPr preferRelativeResize="0"/>
          <p:nvPr/>
        </p:nvPicPr>
        <p:blipFill>
          <a:blip r:embed="rId3">
            <a:alphaModFix amt="25000"/>
          </a:blip>
          <a:stretch>
            <a:fillRect/>
          </a:stretch>
        </p:blipFill>
        <p:spPr>
          <a:xfrm>
            <a:off x="3117800" y="4676600"/>
            <a:ext cx="126800" cy="147850"/>
          </a:xfrm>
          <a:prstGeom prst="rect">
            <a:avLst/>
          </a:prstGeom>
          <a:noFill/>
          <a:ln>
            <a:noFill/>
          </a:ln>
        </p:spPr>
      </p:pic>
      <p:pic>
        <p:nvPicPr>
          <p:cNvPr id="484" name="Google Shape;484;p24"/>
          <p:cNvPicPr preferRelativeResize="0"/>
          <p:nvPr/>
        </p:nvPicPr>
        <p:blipFill>
          <a:blip r:embed="rId3">
            <a:alphaModFix amt="25000"/>
          </a:blip>
          <a:stretch>
            <a:fillRect/>
          </a:stretch>
        </p:blipFill>
        <p:spPr>
          <a:xfrm>
            <a:off x="1930450" y="4420812"/>
            <a:ext cx="90250" cy="105226"/>
          </a:xfrm>
          <a:prstGeom prst="rect">
            <a:avLst/>
          </a:prstGeom>
          <a:noFill/>
          <a:ln>
            <a:noFill/>
          </a:ln>
        </p:spPr>
      </p:pic>
      <p:pic>
        <p:nvPicPr>
          <p:cNvPr id="485" name="Google Shape;485;p24"/>
          <p:cNvPicPr preferRelativeResize="0"/>
          <p:nvPr/>
        </p:nvPicPr>
        <p:blipFill>
          <a:blip r:embed="rId3">
            <a:alphaModFix amt="25000"/>
          </a:blip>
          <a:stretch>
            <a:fillRect/>
          </a:stretch>
        </p:blipFill>
        <p:spPr>
          <a:xfrm>
            <a:off x="2881075" y="1322027"/>
            <a:ext cx="173975" cy="202848"/>
          </a:xfrm>
          <a:prstGeom prst="rect">
            <a:avLst/>
          </a:prstGeom>
          <a:noFill/>
          <a:ln>
            <a:noFill/>
          </a:ln>
        </p:spPr>
      </p:pic>
      <p:pic>
        <p:nvPicPr>
          <p:cNvPr id="486" name="Google Shape;486;p24"/>
          <p:cNvPicPr preferRelativeResize="0"/>
          <p:nvPr/>
        </p:nvPicPr>
        <p:blipFill>
          <a:blip r:embed="rId3">
            <a:alphaModFix amt="25000"/>
          </a:blip>
          <a:stretch>
            <a:fillRect/>
          </a:stretch>
        </p:blipFill>
        <p:spPr>
          <a:xfrm>
            <a:off x="3992950" y="2302225"/>
            <a:ext cx="126800" cy="147850"/>
          </a:xfrm>
          <a:prstGeom prst="rect">
            <a:avLst/>
          </a:prstGeom>
          <a:noFill/>
          <a:ln>
            <a:noFill/>
          </a:ln>
        </p:spPr>
      </p:pic>
      <p:pic>
        <p:nvPicPr>
          <p:cNvPr id="487" name="Google Shape;487;p24"/>
          <p:cNvPicPr preferRelativeResize="0"/>
          <p:nvPr/>
        </p:nvPicPr>
        <p:blipFill>
          <a:blip r:embed="rId3">
            <a:alphaModFix amt="25000"/>
          </a:blip>
          <a:stretch>
            <a:fillRect/>
          </a:stretch>
        </p:blipFill>
        <p:spPr>
          <a:xfrm>
            <a:off x="3942125" y="1349525"/>
            <a:ext cx="126800" cy="147850"/>
          </a:xfrm>
          <a:prstGeom prst="rect">
            <a:avLst/>
          </a:prstGeom>
          <a:noFill/>
          <a:ln>
            <a:noFill/>
          </a:ln>
        </p:spPr>
      </p:pic>
      <p:pic>
        <p:nvPicPr>
          <p:cNvPr id="488" name="Google Shape;488;p24"/>
          <p:cNvPicPr preferRelativeResize="0"/>
          <p:nvPr/>
        </p:nvPicPr>
        <p:blipFill>
          <a:blip r:embed="rId3">
            <a:alphaModFix amt="25000"/>
          </a:blip>
          <a:stretch>
            <a:fillRect/>
          </a:stretch>
        </p:blipFill>
        <p:spPr>
          <a:xfrm>
            <a:off x="3406838" y="2819737"/>
            <a:ext cx="90250" cy="105226"/>
          </a:xfrm>
          <a:prstGeom prst="rect">
            <a:avLst/>
          </a:prstGeom>
          <a:noFill/>
          <a:ln>
            <a:noFill/>
          </a:ln>
        </p:spPr>
      </p:pic>
      <p:pic>
        <p:nvPicPr>
          <p:cNvPr id="489" name="Google Shape;489;p24"/>
          <p:cNvPicPr preferRelativeResize="0"/>
          <p:nvPr/>
        </p:nvPicPr>
        <p:blipFill>
          <a:blip r:embed="rId3">
            <a:alphaModFix amt="25000"/>
          </a:blip>
          <a:stretch>
            <a:fillRect/>
          </a:stretch>
        </p:blipFill>
        <p:spPr>
          <a:xfrm>
            <a:off x="3631075" y="1725487"/>
            <a:ext cx="90250" cy="105226"/>
          </a:xfrm>
          <a:prstGeom prst="rect">
            <a:avLst/>
          </a:prstGeom>
          <a:noFill/>
          <a:ln>
            <a:noFill/>
          </a:ln>
        </p:spPr>
      </p:pic>
      <p:pic>
        <p:nvPicPr>
          <p:cNvPr id="490" name="Google Shape;490;p24"/>
          <p:cNvPicPr preferRelativeResize="0"/>
          <p:nvPr/>
        </p:nvPicPr>
        <p:blipFill>
          <a:blip r:embed="rId3">
            <a:alphaModFix amt="25000"/>
          </a:blip>
          <a:stretch>
            <a:fillRect/>
          </a:stretch>
        </p:blipFill>
        <p:spPr>
          <a:xfrm>
            <a:off x="599213" y="4740627"/>
            <a:ext cx="173975" cy="202848"/>
          </a:xfrm>
          <a:prstGeom prst="rect">
            <a:avLst/>
          </a:prstGeom>
          <a:noFill/>
          <a:ln>
            <a:noFill/>
          </a:ln>
        </p:spPr>
      </p:pic>
      <p:pic>
        <p:nvPicPr>
          <p:cNvPr id="491" name="Google Shape;491;p24"/>
          <p:cNvPicPr preferRelativeResize="0"/>
          <p:nvPr/>
        </p:nvPicPr>
        <p:blipFill>
          <a:blip r:embed="rId3">
            <a:alphaModFix amt="25000"/>
          </a:blip>
          <a:stretch>
            <a:fillRect/>
          </a:stretch>
        </p:blipFill>
        <p:spPr>
          <a:xfrm>
            <a:off x="1747050" y="4740625"/>
            <a:ext cx="126800" cy="147850"/>
          </a:xfrm>
          <a:prstGeom prst="rect">
            <a:avLst/>
          </a:prstGeom>
          <a:noFill/>
          <a:ln>
            <a:noFill/>
          </a:ln>
        </p:spPr>
      </p:pic>
      <p:pic>
        <p:nvPicPr>
          <p:cNvPr id="492" name="Google Shape;492;p24"/>
          <p:cNvPicPr preferRelativeResize="0"/>
          <p:nvPr/>
        </p:nvPicPr>
        <p:blipFill>
          <a:blip r:embed="rId3">
            <a:alphaModFix amt="25000"/>
          </a:blip>
          <a:stretch>
            <a:fillRect/>
          </a:stretch>
        </p:blipFill>
        <p:spPr>
          <a:xfrm>
            <a:off x="1113575" y="4609162"/>
            <a:ext cx="90250" cy="1052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3897549" y="2752000"/>
            <a:ext cx="4539300" cy="8418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775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9" name="Google Shape;29;p3"/>
          <p:cNvSpPr txBox="1">
            <a:spLocks noGrp="1"/>
          </p:cNvSpPr>
          <p:nvPr>
            <p:ph type="title" idx="2" hasCustomPrompt="1"/>
          </p:nvPr>
        </p:nvSpPr>
        <p:spPr>
          <a:xfrm>
            <a:off x="6705928" y="1104658"/>
            <a:ext cx="1527900" cy="1278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9600"/>
              <a:buNone/>
              <a:defRPr sz="9600">
                <a:solidFill>
                  <a:schemeClr val="accent5"/>
                </a:solidFill>
              </a:defRPr>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30" name="Google Shape;30;p3"/>
          <p:cNvSpPr txBox="1">
            <a:spLocks noGrp="1"/>
          </p:cNvSpPr>
          <p:nvPr>
            <p:ph type="subTitle" idx="1"/>
          </p:nvPr>
        </p:nvSpPr>
        <p:spPr>
          <a:xfrm>
            <a:off x="4236325" y="3727525"/>
            <a:ext cx="4200600" cy="3924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18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pic>
        <p:nvPicPr>
          <p:cNvPr id="31" name="Google Shape;31;p3"/>
          <p:cNvPicPr preferRelativeResize="0"/>
          <p:nvPr/>
        </p:nvPicPr>
        <p:blipFill>
          <a:blip r:embed="rId2">
            <a:alphaModFix amt="25000"/>
          </a:blip>
          <a:stretch>
            <a:fillRect/>
          </a:stretch>
        </p:blipFill>
        <p:spPr>
          <a:xfrm>
            <a:off x="3722425" y="3070463"/>
            <a:ext cx="230026" cy="268200"/>
          </a:xfrm>
          <a:prstGeom prst="rect">
            <a:avLst/>
          </a:prstGeom>
          <a:noFill/>
          <a:ln>
            <a:noFill/>
          </a:ln>
        </p:spPr>
      </p:pic>
      <p:pic>
        <p:nvPicPr>
          <p:cNvPr id="32" name="Google Shape;32;p3"/>
          <p:cNvPicPr preferRelativeResize="0"/>
          <p:nvPr/>
        </p:nvPicPr>
        <p:blipFill>
          <a:blip r:embed="rId2">
            <a:alphaModFix amt="25000"/>
          </a:blip>
          <a:stretch>
            <a:fillRect/>
          </a:stretch>
        </p:blipFill>
        <p:spPr>
          <a:xfrm>
            <a:off x="3381875" y="4536027"/>
            <a:ext cx="173975" cy="202848"/>
          </a:xfrm>
          <a:prstGeom prst="rect">
            <a:avLst/>
          </a:prstGeom>
          <a:noFill/>
          <a:ln>
            <a:noFill/>
          </a:ln>
        </p:spPr>
      </p:pic>
      <p:pic>
        <p:nvPicPr>
          <p:cNvPr id="33" name="Google Shape;33;p3"/>
          <p:cNvPicPr preferRelativeResize="0"/>
          <p:nvPr/>
        </p:nvPicPr>
        <p:blipFill>
          <a:blip r:embed="rId2">
            <a:alphaModFix amt="25000"/>
          </a:blip>
          <a:stretch>
            <a:fillRect/>
          </a:stretch>
        </p:blipFill>
        <p:spPr>
          <a:xfrm>
            <a:off x="1150038" y="2192965"/>
            <a:ext cx="173975" cy="202848"/>
          </a:xfrm>
          <a:prstGeom prst="rect">
            <a:avLst/>
          </a:prstGeom>
          <a:noFill/>
          <a:ln>
            <a:noFill/>
          </a:ln>
        </p:spPr>
      </p:pic>
      <p:pic>
        <p:nvPicPr>
          <p:cNvPr id="34" name="Google Shape;34;p3"/>
          <p:cNvPicPr preferRelativeResize="0"/>
          <p:nvPr/>
        </p:nvPicPr>
        <p:blipFill>
          <a:blip r:embed="rId2">
            <a:alphaModFix amt="25000"/>
          </a:blip>
          <a:stretch>
            <a:fillRect/>
          </a:stretch>
        </p:blipFill>
        <p:spPr>
          <a:xfrm>
            <a:off x="716225" y="3399300"/>
            <a:ext cx="126800" cy="147850"/>
          </a:xfrm>
          <a:prstGeom prst="rect">
            <a:avLst/>
          </a:prstGeom>
          <a:noFill/>
          <a:ln>
            <a:noFill/>
          </a:ln>
        </p:spPr>
      </p:pic>
      <p:pic>
        <p:nvPicPr>
          <p:cNvPr id="35" name="Google Shape;35;p3"/>
          <p:cNvPicPr preferRelativeResize="0"/>
          <p:nvPr/>
        </p:nvPicPr>
        <p:blipFill>
          <a:blip r:embed="rId2">
            <a:alphaModFix amt="25000"/>
          </a:blip>
          <a:stretch>
            <a:fillRect/>
          </a:stretch>
        </p:blipFill>
        <p:spPr>
          <a:xfrm>
            <a:off x="2729575" y="4563525"/>
            <a:ext cx="126800" cy="147850"/>
          </a:xfrm>
          <a:prstGeom prst="rect">
            <a:avLst/>
          </a:prstGeom>
          <a:noFill/>
          <a:ln>
            <a:noFill/>
          </a:ln>
        </p:spPr>
      </p:pic>
      <p:pic>
        <p:nvPicPr>
          <p:cNvPr id="36" name="Google Shape;36;p3"/>
          <p:cNvPicPr preferRelativeResize="0"/>
          <p:nvPr/>
        </p:nvPicPr>
        <p:blipFill>
          <a:blip r:embed="rId2">
            <a:alphaModFix amt="25000"/>
          </a:blip>
          <a:stretch>
            <a:fillRect/>
          </a:stretch>
        </p:blipFill>
        <p:spPr>
          <a:xfrm>
            <a:off x="1861150" y="1701225"/>
            <a:ext cx="126800" cy="147850"/>
          </a:xfrm>
          <a:prstGeom prst="rect">
            <a:avLst/>
          </a:prstGeom>
          <a:noFill/>
          <a:ln>
            <a:noFill/>
          </a:ln>
        </p:spPr>
      </p:pic>
      <p:pic>
        <p:nvPicPr>
          <p:cNvPr id="37" name="Google Shape;37;p3"/>
          <p:cNvPicPr preferRelativeResize="0"/>
          <p:nvPr/>
        </p:nvPicPr>
        <p:blipFill>
          <a:blip r:embed="rId2">
            <a:alphaModFix amt="25000"/>
          </a:blip>
          <a:stretch>
            <a:fillRect/>
          </a:stretch>
        </p:blipFill>
        <p:spPr>
          <a:xfrm>
            <a:off x="1987950" y="4768137"/>
            <a:ext cx="90250" cy="105226"/>
          </a:xfrm>
          <a:prstGeom prst="rect">
            <a:avLst/>
          </a:prstGeom>
          <a:noFill/>
          <a:ln>
            <a:noFill/>
          </a:ln>
        </p:spPr>
      </p:pic>
      <p:pic>
        <p:nvPicPr>
          <p:cNvPr id="38" name="Google Shape;38;p3"/>
          <p:cNvPicPr preferRelativeResize="0"/>
          <p:nvPr/>
        </p:nvPicPr>
        <p:blipFill>
          <a:blip r:embed="rId2">
            <a:alphaModFix amt="25000"/>
          </a:blip>
          <a:stretch>
            <a:fillRect/>
          </a:stretch>
        </p:blipFill>
        <p:spPr>
          <a:xfrm>
            <a:off x="1648113" y="590837"/>
            <a:ext cx="90250" cy="105226"/>
          </a:xfrm>
          <a:prstGeom prst="rect">
            <a:avLst/>
          </a:prstGeom>
          <a:noFill/>
          <a:ln>
            <a:noFill/>
          </a:ln>
        </p:spPr>
      </p:pic>
      <p:pic>
        <p:nvPicPr>
          <p:cNvPr id="39" name="Google Shape;39;p3"/>
          <p:cNvPicPr preferRelativeResize="0"/>
          <p:nvPr/>
        </p:nvPicPr>
        <p:blipFill>
          <a:blip r:embed="rId2">
            <a:alphaModFix amt="25000"/>
          </a:blip>
          <a:stretch>
            <a:fillRect/>
          </a:stretch>
        </p:blipFill>
        <p:spPr>
          <a:xfrm>
            <a:off x="3070350" y="1691487"/>
            <a:ext cx="90250" cy="105226"/>
          </a:xfrm>
          <a:prstGeom prst="rect">
            <a:avLst/>
          </a:prstGeom>
          <a:noFill/>
          <a:ln>
            <a:noFill/>
          </a:ln>
        </p:spPr>
      </p:pic>
      <p:pic>
        <p:nvPicPr>
          <p:cNvPr id="40" name="Google Shape;40;p3"/>
          <p:cNvPicPr preferRelativeResize="0"/>
          <p:nvPr/>
        </p:nvPicPr>
        <p:blipFill>
          <a:blip r:embed="rId2">
            <a:alphaModFix amt="25000"/>
          </a:blip>
          <a:stretch>
            <a:fillRect/>
          </a:stretch>
        </p:blipFill>
        <p:spPr>
          <a:xfrm>
            <a:off x="1324013" y="3980637"/>
            <a:ext cx="90250" cy="105226"/>
          </a:xfrm>
          <a:prstGeom prst="rect">
            <a:avLst/>
          </a:prstGeom>
          <a:noFill/>
          <a:ln>
            <a:noFill/>
          </a:ln>
        </p:spPr>
      </p:pic>
      <p:pic>
        <p:nvPicPr>
          <p:cNvPr id="41" name="Google Shape;41;p3"/>
          <p:cNvPicPr preferRelativeResize="0"/>
          <p:nvPr/>
        </p:nvPicPr>
        <p:blipFill>
          <a:blip r:embed="rId2">
            <a:alphaModFix amt="25000"/>
          </a:blip>
          <a:stretch>
            <a:fillRect/>
          </a:stretch>
        </p:blipFill>
        <p:spPr>
          <a:xfrm>
            <a:off x="972138" y="4534687"/>
            <a:ext cx="90250" cy="105226"/>
          </a:xfrm>
          <a:prstGeom prst="rect">
            <a:avLst/>
          </a:prstGeom>
          <a:noFill/>
          <a:ln>
            <a:noFill/>
          </a:ln>
        </p:spPr>
      </p:pic>
      <p:pic>
        <p:nvPicPr>
          <p:cNvPr id="42" name="Google Shape;42;p3"/>
          <p:cNvPicPr preferRelativeResize="0"/>
          <p:nvPr/>
        </p:nvPicPr>
        <p:blipFill>
          <a:blip r:embed="rId3">
            <a:alphaModFix/>
          </a:blip>
          <a:stretch>
            <a:fillRect/>
          </a:stretch>
        </p:blipFill>
        <p:spPr>
          <a:xfrm flipH="1">
            <a:off x="3331087" y="1596795"/>
            <a:ext cx="960900" cy="1021479"/>
          </a:xfrm>
          <a:prstGeom prst="rect">
            <a:avLst/>
          </a:prstGeom>
          <a:noFill/>
          <a:ln>
            <a:noFill/>
          </a:ln>
        </p:spPr>
      </p:pic>
      <p:pic>
        <p:nvPicPr>
          <p:cNvPr id="43" name="Google Shape;43;p3"/>
          <p:cNvPicPr preferRelativeResize="0"/>
          <p:nvPr/>
        </p:nvPicPr>
        <p:blipFill>
          <a:blip r:embed="rId4">
            <a:alphaModFix/>
          </a:blip>
          <a:stretch>
            <a:fillRect/>
          </a:stretch>
        </p:blipFill>
        <p:spPr>
          <a:xfrm rot="-5177111" flipH="1">
            <a:off x="4737863" y="-364050"/>
            <a:ext cx="1659001" cy="1987500"/>
          </a:xfrm>
          <a:prstGeom prst="rect">
            <a:avLst/>
          </a:prstGeom>
          <a:noFill/>
          <a:ln>
            <a:noFill/>
          </a:ln>
        </p:spPr>
      </p:pic>
      <p:pic>
        <p:nvPicPr>
          <p:cNvPr id="44" name="Google Shape;44;p3"/>
          <p:cNvPicPr preferRelativeResize="0"/>
          <p:nvPr/>
        </p:nvPicPr>
        <p:blipFill>
          <a:blip r:embed="rId5">
            <a:alphaModFix/>
          </a:blip>
          <a:stretch>
            <a:fillRect/>
          </a:stretch>
        </p:blipFill>
        <p:spPr>
          <a:xfrm rot="-4403440" flipH="1">
            <a:off x="687547" y="740459"/>
            <a:ext cx="871156" cy="1124683"/>
          </a:xfrm>
          <a:prstGeom prst="rect">
            <a:avLst/>
          </a:prstGeom>
          <a:noFill/>
          <a:ln>
            <a:noFill/>
          </a:ln>
        </p:spPr>
      </p:pic>
      <p:pic>
        <p:nvPicPr>
          <p:cNvPr id="45" name="Google Shape;45;p3"/>
          <p:cNvPicPr preferRelativeResize="0"/>
          <p:nvPr/>
        </p:nvPicPr>
        <p:blipFill>
          <a:blip r:embed="rId3">
            <a:alphaModFix/>
          </a:blip>
          <a:stretch>
            <a:fillRect/>
          </a:stretch>
        </p:blipFill>
        <p:spPr>
          <a:xfrm>
            <a:off x="2190995" y="590827"/>
            <a:ext cx="791880" cy="841800"/>
          </a:xfrm>
          <a:prstGeom prst="rect">
            <a:avLst/>
          </a:prstGeom>
          <a:noFill/>
          <a:ln>
            <a:noFill/>
          </a:ln>
        </p:spPr>
      </p:pic>
      <p:pic>
        <p:nvPicPr>
          <p:cNvPr id="46" name="Google Shape;46;p3"/>
          <p:cNvPicPr preferRelativeResize="0"/>
          <p:nvPr/>
        </p:nvPicPr>
        <p:blipFill>
          <a:blip r:embed="rId2">
            <a:alphaModFix amt="25000"/>
          </a:blip>
          <a:stretch>
            <a:fillRect/>
          </a:stretch>
        </p:blipFill>
        <p:spPr>
          <a:xfrm>
            <a:off x="3387375" y="590813"/>
            <a:ext cx="230026" cy="2682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1_3">
    <p:spTree>
      <p:nvGrpSpPr>
        <p:cNvPr id="1" name="Shape 512"/>
        <p:cNvGrpSpPr/>
        <p:nvPr/>
      </p:nvGrpSpPr>
      <p:grpSpPr>
        <a:xfrm>
          <a:off x="0" y="0"/>
          <a:ext cx="0" cy="0"/>
          <a:chOff x="0" y="0"/>
          <a:chExt cx="0" cy="0"/>
        </a:xfrm>
      </p:grpSpPr>
      <p:sp>
        <p:nvSpPr>
          <p:cNvPr id="513" name="Google Shape;513;p26"/>
          <p:cNvSpPr txBox="1">
            <a:spLocks noGrp="1"/>
          </p:cNvSpPr>
          <p:nvPr>
            <p:ph type="subTitle" idx="1"/>
          </p:nvPr>
        </p:nvSpPr>
        <p:spPr>
          <a:xfrm>
            <a:off x="716125" y="1270921"/>
            <a:ext cx="7711500" cy="484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4" name="Google Shape;514;p26"/>
          <p:cNvSpPr txBox="1">
            <a:spLocks noGrp="1"/>
          </p:cNvSpPr>
          <p:nvPr>
            <p:ph type="title"/>
          </p:nvPr>
        </p:nvSpPr>
        <p:spPr>
          <a:xfrm>
            <a:off x="716225" y="541050"/>
            <a:ext cx="7711500" cy="453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53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pic>
        <p:nvPicPr>
          <p:cNvPr id="515" name="Google Shape;515;p26"/>
          <p:cNvPicPr preferRelativeResize="0"/>
          <p:nvPr/>
        </p:nvPicPr>
        <p:blipFill>
          <a:blip r:embed="rId2">
            <a:alphaModFix/>
          </a:blip>
          <a:stretch>
            <a:fillRect/>
          </a:stretch>
        </p:blipFill>
        <p:spPr>
          <a:xfrm rot="-434731">
            <a:off x="7531399" y="3479858"/>
            <a:ext cx="1532354" cy="1835772"/>
          </a:xfrm>
          <a:prstGeom prst="rect">
            <a:avLst/>
          </a:prstGeom>
          <a:noFill/>
          <a:ln>
            <a:noFill/>
          </a:ln>
        </p:spPr>
      </p:pic>
      <p:pic>
        <p:nvPicPr>
          <p:cNvPr id="516" name="Google Shape;516;p26"/>
          <p:cNvPicPr preferRelativeResize="0"/>
          <p:nvPr/>
        </p:nvPicPr>
        <p:blipFill>
          <a:blip r:embed="rId3">
            <a:alphaModFix amt="24000"/>
          </a:blip>
          <a:stretch>
            <a:fillRect/>
          </a:stretch>
        </p:blipFill>
        <p:spPr>
          <a:xfrm flipH="1">
            <a:off x="327013" y="4433252"/>
            <a:ext cx="173975" cy="202848"/>
          </a:xfrm>
          <a:prstGeom prst="rect">
            <a:avLst/>
          </a:prstGeom>
          <a:noFill/>
          <a:ln>
            <a:noFill/>
          </a:ln>
        </p:spPr>
      </p:pic>
      <p:pic>
        <p:nvPicPr>
          <p:cNvPr id="517" name="Google Shape;517;p26"/>
          <p:cNvPicPr preferRelativeResize="0"/>
          <p:nvPr/>
        </p:nvPicPr>
        <p:blipFill>
          <a:blip r:embed="rId3">
            <a:alphaModFix amt="24000"/>
          </a:blip>
          <a:stretch>
            <a:fillRect/>
          </a:stretch>
        </p:blipFill>
        <p:spPr>
          <a:xfrm flipH="1">
            <a:off x="8532038" y="2606477"/>
            <a:ext cx="173975" cy="202848"/>
          </a:xfrm>
          <a:prstGeom prst="rect">
            <a:avLst/>
          </a:prstGeom>
          <a:noFill/>
          <a:ln>
            <a:noFill/>
          </a:ln>
        </p:spPr>
      </p:pic>
      <p:pic>
        <p:nvPicPr>
          <p:cNvPr id="518" name="Google Shape;518;p26"/>
          <p:cNvPicPr preferRelativeResize="0"/>
          <p:nvPr/>
        </p:nvPicPr>
        <p:blipFill>
          <a:blip r:embed="rId3">
            <a:alphaModFix amt="24000"/>
          </a:blip>
          <a:stretch>
            <a:fillRect/>
          </a:stretch>
        </p:blipFill>
        <p:spPr>
          <a:xfrm flipH="1">
            <a:off x="8669475" y="1009050"/>
            <a:ext cx="126800" cy="147850"/>
          </a:xfrm>
          <a:prstGeom prst="rect">
            <a:avLst/>
          </a:prstGeom>
          <a:noFill/>
          <a:ln>
            <a:noFill/>
          </a:ln>
        </p:spPr>
      </p:pic>
      <p:pic>
        <p:nvPicPr>
          <p:cNvPr id="519" name="Google Shape;519;p26"/>
          <p:cNvPicPr preferRelativeResize="0"/>
          <p:nvPr/>
        </p:nvPicPr>
        <p:blipFill>
          <a:blip r:embed="rId3">
            <a:alphaModFix amt="24000"/>
          </a:blip>
          <a:stretch>
            <a:fillRect/>
          </a:stretch>
        </p:blipFill>
        <p:spPr>
          <a:xfrm flipH="1">
            <a:off x="8124888" y="3157275"/>
            <a:ext cx="126800" cy="147850"/>
          </a:xfrm>
          <a:prstGeom prst="rect">
            <a:avLst/>
          </a:prstGeom>
          <a:noFill/>
          <a:ln>
            <a:noFill/>
          </a:ln>
        </p:spPr>
      </p:pic>
      <p:pic>
        <p:nvPicPr>
          <p:cNvPr id="520" name="Google Shape;520;p26"/>
          <p:cNvPicPr preferRelativeResize="0"/>
          <p:nvPr/>
        </p:nvPicPr>
        <p:blipFill>
          <a:blip r:embed="rId3">
            <a:alphaModFix amt="24000"/>
          </a:blip>
          <a:stretch>
            <a:fillRect/>
          </a:stretch>
        </p:blipFill>
        <p:spPr>
          <a:xfrm flipH="1">
            <a:off x="869350" y="4345125"/>
            <a:ext cx="90250" cy="105226"/>
          </a:xfrm>
          <a:prstGeom prst="rect">
            <a:avLst/>
          </a:prstGeom>
          <a:noFill/>
          <a:ln>
            <a:noFill/>
          </a:ln>
        </p:spPr>
      </p:pic>
      <p:pic>
        <p:nvPicPr>
          <p:cNvPr id="521" name="Google Shape;521;p26"/>
          <p:cNvPicPr preferRelativeResize="0"/>
          <p:nvPr/>
        </p:nvPicPr>
        <p:blipFill>
          <a:blip r:embed="rId3">
            <a:alphaModFix amt="24000"/>
          </a:blip>
          <a:stretch>
            <a:fillRect/>
          </a:stretch>
        </p:blipFill>
        <p:spPr>
          <a:xfrm flipH="1">
            <a:off x="8507525" y="3157287"/>
            <a:ext cx="90250" cy="105226"/>
          </a:xfrm>
          <a:prstGeom prst="rect">
            <a:avLst/>
          </a:prstGeom>
          <a:noFill/>
          <a:ln>
            <a:noFill/>
          </a:ln>
        </p:spPr>
      </p:pic>
      <p:pic>
        <p:nvPicPr>
          <p:cNvPr id="522" name="Google Shape;522;p26"/>
          <p:cNvPicPr preferRelativeResize="0"/>
          <p:nvPr/>
        </p:nvPicPr>
        <p:blipFill>
          <a:blip r:embed="rId3">
            <a:alphaModFix amt="24000"/>
          </a:blip>
          <a:stretch>
            <a:fillRect/>
          </a:stretch>
        </p:blipFill>
        <p:spPr>
          <a:xfrm flipH="1">
            <a:off x="7562975" y="541062"/>
            <a:ext cx="90250" cy="105226"/>
          </a:xfrm>
          <a:prstGeom prst="rect">
            <a:avLst/>
          </a:prstGeom>
          <a:noFill/>
          <a:ln>
            <a:noFill/>
          </a:ln>
        </p:spPr>
      </p:pic>
      <p:pic>
        <p:nvPicPr>
          <p:cNvPr id="523" name="Google Shape;523;p26"/>
          <p:cNvPicPr preferRelativeResize="0"/>
          <p:nvPr/>
        </p:nvPicPr>
        <p:blipFill>
          <a:blip r:embed="rId3">
            <a:alphaModFix amt="24000"/>
          </a:blip>
          <a:stretch>
            <a:fillRect/>
          </a:stretch>
        </p:blipFill>
        <p:spPr>
          <a:xfrm flipH="1">
            <a:off x="1298450" y="4629575"/>
            <a:ext cx="90250" cy="105226"/>
          </a:xfrm>
          <a:prstGeom prst="rect">
            <a:avLst/>
          </a:prstGeom>
          <a:noFill/>
          <a:ln>
            <a:noFill/>
          </a:ln>
        </p:spPr>
      </p:pic>
      <p:pic>
        <p:nvPicPr>
          <p:cNvPr id="524" name="Google Shape;524;p26"/>
          <p:cNvPicPr preferRelativeResize="0"/>
          <p:nvPr/>
        </p:nvPicPr>
        <p:blipFill>
          <a:blip r:embed="rId4">
            <a:alphaModFix/>
          </a:blip>
          <a:stretch>
            <a:fillRect/>
          </a:stretch>
        </p:blipFill>
        <p:spPr>
          <a:xfrm rot="8099993">
            <a:off x="-53191" y="229954"/>
            <a:ext cx="833058" cy="1075492"/>
          </a:xfrm>
          <a:prstGeom prst="rect">
            <a:avLst/>
          </a:prstGeom>
          <a:noFill/>
          <a:ln>
            <a:noFill/>
          </a:ln>
        </p:spPr>
      </p:pic>
      <p:pic>
        <p:nvPicPr>
          <p:cNvPr id="525" name="Google Shape;525;p26"/>
          <p:cNvPicPr preferRelativeResize="0"/>
          <p:nvPr/>
        </p:nvPicPr>
        <p:blipFill>
          <a:blip r:embed="rId3">
            <a:alphaModFix amt="24000"/>
          </a:blip>
          <a:stretch>
            <a:fillRect/>
          </a:stretch>
        </p:blipFill>
        <p:spPr>
          <a:xfrm flipH="1">
            <a:off x="785638" y="4680450"/>
            <a:ext cx="126800" cy="147850"/>
          </a:xfrm>
          <a:prstGeom prst="rect">
            <a:avLst/>
          </a:prstGeom>
          <a:noFill/>
          <a:ln>
            <a:noFill/>
          </a:ln>
        </p:spPr>
      </p:pic>
      <p:pic>
        <p:nvPicPr>
          <p:cNvPr id="526" name="Google Shape;526;p26"/>
          <p:cNvPicPr preferRelativeResize="0"/>
          <p:nvPr/>
        </p:nvPicPr>
        <p:blipFill>
          <a:blip r:embed="rId5">
            <a:alphaModFix/>
          </a:blip>
          <a:stretch>
            <a:fillRect/>
          </a:stretch>
        </p:blipFill>
        <p:spPr>
          <a:xfrm>
            <a:off x="327025" y="3561090"/>
            <a:ext cx="651875" cy="692972"/>
          </a:xfrm>
          <a:prstGeom prst="rect">
            <a:avLst/>
          </a:prstGeom>
          <a:noFill/>
          <a:ln>
            <a:noFill/>
          </a:ln>
        </p:spPr>
      </p:pic>
      <p:pic>
        <p:nvPicPr>
          <p:cNvPr id="527" name="Google Shape;527;p26"/>
          <p:cNvPicPr preferRelativeResize="0"/>
          <p:nvPr/>
        </p:nvPicPr>
        <p:blipFill>
          <a:blip r:embed="rId6">
            <a:alphaModFix/>
          </a:blip>
          <a:stretch>
            <a:fillRect/>
          </a:stretch>
        </p:blipFill>
        <p:spPr>
          <a:xfrm rot="3701100" flipH="1">
            <a:off x="8100475" y="492638"/>
            <a:ext cx="1264800" cy="1108652"/>
          </a:xfrm>
          <a:prstGeom prst="rect">
            <a:avLst/>
          </a:prstGeom>
          <a:noFill/>
          <a:ln>
            <a:noFill/>
          </a:ln>
        </p:spPr>
      </p:pic>
      <p:pic>
        <p:nvPicPr>
          <p:cNvPr id="528" name="Google Shape;528;p26"/>
          <p:cNvPicPr preferRelativeResize="0"/>
          <p:nvPr/>
        </p:nvPicPr>
        <p:blipFill>
          <a:blip r:embed="rId3">
            <a:alphaModFix amt="24000"/>
          </a:blip>
          <a:stretch>
            <a:fillRect/>
          </a:stretch>
        </p:blipFill>
        <p:spPr>
          <a:xfrm>
            <a:off x="8021675" y="3577163"/>
            <a:ext cx="230026" cy="268200"/>
          </a:xfrm>
          <a:prstGeom prst="rect">
            <a:avLst/>
          </a:prstGeom>
          <a:noFill/>
          <a:ln>
            <a:noFill/>
          </a:ln>
        </p:spPr>
      </p:pic>
      <p:pic>
        <p:nvPicPr>
          <p:cNvPr id="529" name="Google Shape;529;p26"/>
          <p:cNvPicPr preferRelativeResize="0"/>
          <p:nvPr/>
        </p:nvPicPr>
        <p:blipFill>
          <a:blip r:embed="rId3">
            <a:alphaModFix amt="24000"/>
          </a:blip>
          <a:stretch>
            <a:fillRect/>
          </a:stretch>
        </p:blipFill>
        <p:spPr>
          <a:xfrm>
            <a:off x="7653213" y="994350"/>
            <a:ext cx="90250" cy="10522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CUSTOM_1_3_1">
    <p:spTree>
      <p:nvGrpSpPr>
        <p:cNvPr id="1" name="Shape 530"/>
        <p:cNvGrpSpPr/>
        <p:nvPr/>
      </p:nvGrpSpPr>
      <p:grpSpPr>
        <a:xfrm>
          <a:off x="0" y="0"/>
          <a:ext cx="0" cy="0"/>
          <a:chOff x="0" y="0"/>
          <a:chExt cx="0" cy="0"/>
        </a:xfrm>
      </p:grpSpPr>
      <p:sp>
        <p:nvSpPr>
          <p:cNvPr id="531" name="Google Shape;531;p27"/>
          <p:cNvSpPr txBox="1">
            <a:spLocks noGrp="1"/>
          </p:cNvSpPr>
          <p:nvPr>
            <p:ph type="title"/>
          </p:nvPr>
        </p:nvSpPr>
        <p:spPr>
          <a:xfrm>
            <a:off x="716225" y="527598"/>
            <a:ext cx="3855600" cy="1201500"/>
          </a:xfrm>
          <a:prstGeom prst="rect">
            <a:avLst/>
          </a:prstGeom>
        </p:spPr>
        <p:txBody>
          <a:bodyPr spcFirstLastPara="1" wrap="square" lIns="91425" tIns="91425" rIns="91425" bIns="91425" anchor="ctr" anchorCtr="0">
            <a:noAutofit/>
          </a:bodyPr>
          <a:lstStyle>
            <a:lvl1pPr lvl="0" rtl="0">
              <a:lnSpc>
                <a:spcPct val="80000"/>
              </a:lnSpc>
              <a:spcBef>
                <a:spcPts val="0"/>
              </a:spcBef>
              <a:spcAft>
                <a:spcPts val="0"/>
              </a:spcAft>
              <a:buSzPts val="2800"/>
              <a:buNone/>
              <a:defRPr sz="5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2" name="Google Shape;532;p27"/>
          <p:cNvSpPr txBox="1">
            <a:spLocks noGrp="1"/>
          </p:cNvSpPr>
          <p:nvPr>
            <p:ph type="subTitle" idx="1"/>
          </p:nvPr>
        </p:nvSpPr>
        <p:spPr>
          <a:xfrm>
            <a:off x="716225" y="1856214"/>
            <a:ext cx="3855600" cy="103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533" name="Google Shape;533;p27"/>
          <p:cNvPicPr preferRelativeResize="0"/>
          <p:nvPr/>
        </p:nvPicPr>
        <p:blipFill>
          <a:blip r:embed="rId2">
            <a:alphaModFix/>
          </a:blip>
          <a:stretch>
            <a:fillRect/>
          </a:stretch>
        </p:blipFill>
        <p:spPr>
          <a:xfrm rot="-487016" flipH="1">
            <a:off x="-261" y="3548420"/>
            <a:ext cx="1432976" cy="1868607"/>
          </a:xfrm>
          <a:prstGeom prst="rect">
            <a:avLst/>
          </a:prstGeom>
          <a:noFill/>
          <a:ln>
            <a:noFill/>
          </a:ln>
        </p:spPr>
      </p:pic>
      <p:pic>
        <p:nvPicPr>
          <p:cNvPr id="534" name="Google Shape;534;p27"/>
          <p:cNvPicPr preferRelativeResize="0"/>
          <p:nvPr/>
        </p:nvPicPr>
        <p:blipFill>
          <a:blip r:embed="rId3">
            <a:alphaModFix/>
          </a:blip>
          <a:stretch>
            <a:fillRect/>
          </a:stretch>
        </p:blipFill>
        <p:spPr>
          <a:xfrm flipH="1">
            <a:off x="4612538" y="1843561"/>
            <a:ext cx="791713" cy="841683"/>
          </a:xfrm>
          <a:prstGeom prst="rect">
            <a:avLst/>
          </a:prstGeom>
          <a:noFill/>
          <a:ln>
            <a:noFill/>
          </a:ln>
        </p:spPr>
      </p:pic>
      <p:pic>
        <p:nvPicPr>
          <p:cNvPr id="535" name="Google Shape;535;p27"/>
          <p:cNvPicPr preferRelativeResize="0"/>
          <p:nvPr/>
        </p:nvPicPr>
        <p:blipFill>
          <a:blip r:embed="rId4">
            <a:alphaModFix/>
          </a:blip>
          <a:stretch>
            <a:fillRect/>
          </a:stretch>
        </p:blipFill>
        <p:spPr>
          <a:xfrm rot="-9134161" flipH="1">
            <a:off x="8061197" y="1371912"/>
            <a:ext cx="1006477" cy="1299379"/>
          </a:xfrm>
          <a:prstGeom prst="rect">
            <a:avLst/>
          </a:prstGeom>
          <a:noFill/>
          <a:ln>
            <a:noFill/>
          </a:ln>
        </p:spPr>
      </p:pic>
      <p:pic>
        <p:nvPicPr>
          <p:cNvPr id="536" name="Google Shape;536;p27"/>
          <p:cNvPicPr preferRelativeResize="0"/>
          <p:nvPr/>
        </p:nvPicPr>
        <p:blipFill>
          <a:blip r:embed="rId5">
            <a:alphaModFix/>
          </a:blip>
          <a:stretch>
            <a:fillRect/>
          </a:stretch>
        </p:blipFill>
        <p:spPr>
          <a:xfrm rot="10527266" flipH="1">
            <a:off x="3117538" y="3937076"/>
            <a:ext cx="1495002" cy="1310448"/>
          </a:xfrm>
          <a:prstGeom prst="rect">
            <a:avLst/>
          </a:prstGeom>
          <a:noFill/>
          <a:ln>
            <a:noFill/>
          </a:ln>
        </p:spPr>
      </p:pic>
      <p:pic>
        <p:nvPicPr>
          <p:cNvPr id="537" name="Google Shape;537;p27"/>
          <p:cNvPicPr preferRelativeResize="0"/>
          <p:nvPr/>
        </p:nvPicPr>
        <p:blipFill>
          <a:blip r:embed="rId6">
            <a:alphaModFix amt="25000"/>
          </a:blip>
          <a:stretch>
            <a:fillRect/>
          </a:stretch>
        </p:blipFill>
        <p:spPr>
          <a:xfrm>
            <a:off x="1159475" y="3485613"/>
            <a:ext cx="230026" cy="268200"/>
          </a:xfrm>
          <a:prstGeom prst="rect">
            <a:avLst/>
          </a:prstGeom>
          <a:noFill/>
          <a:ln>
            <a:noFill/>
          </a:ln>
        </p:spPr>
      </p:pic>
      <p:pic>
        <p:nvPicPr>
          <p:cNvPr id="538" name="Google Shape;538;p27"/>
          <p:cNvPicPr preferRelativeResize="0"/>
          <p:nvPr/>
        </p:nvPicPr>
        <p:blipFill>
          <a:blip r:embed="rId6">
            <a:alphaModFix amt="25000"/>
          </a:blip>
          <a:stretch>
            <a:fillRect/>
          </a:stretch>
        </p:blipFill>
        <p:spPr>
          <a:xfrm>
            <a:off x="2980413" y="3734227"/>
            <a:ext cx="173975" cy="202848"/>
          </a:xfrm>
          <a:prstGeom prst="rect">
            <a:avLst/>
          </a:prstGeom>
          <a:noFill/>
          <a:ln>
            <a:noFill/>
          </a:ln>
        </p:spPr>
      </p:pic>
      <p:pic>
        <p:nvPicPr>
          <p:cNvPr id="539" name="Google Shape;539;p27"/>
          <p:cNvPicPr preferRelativeResize="0"/>
          <p:nvPr/>
        </p:nvPicPr>
        <p:blipFill>
          <a:blip r:embed="rId6">
            <a:alphaModFix amt="25000"/>
          </a:blip>
          <a:stretch>
            <a:fillRect/>
          </a:stretch>
        </p:blipFill>
        <p:spPr>
          <a:xfrm>
            <a:off x="5321950" y="2502402"/>
            <a:ext cx="173975" cy="202848"/>
          </a:xfrm>
          <a:prstGeom prst="rect">
            <a:avLst/>
          </a:prstGeom>
          <a:noFill/>
          <a:ln>
            <a:noFill/>
          </a:ln>
        </p:spPr>
      </p:pic>
      <p:pic>
        <p:nvPicPr>
          <p:cNvPr id="540" name="Google Shape;540;p27"/>
          <p:cNvPicPr preferRelativeResize="0"/>
          <p:nvPr/>
        </p:nvPicPr>
        <p:blipFill>
          <a:blip r:embed="rId6">
            <a:alphaModFix amt="25000"/>
          </a:blip>
          <a:stretch>
            <a:fillRect/>
          </a:stretch>
        </p:blipFill>
        <p:spPr>
          <a:xfrm>
            <a:off x="7960863" y="1397100"/>
            <a:ext cx="126800" cy="147850"/>
          </a:xfrm>
          <a:prstGeom prst="rect">
            <a:avLst/>
          </a:prstGeom>
          <a:noFill/>
          <a:ln>
            <a:noFill/>
          </a:ln>
        </p:spPr>
      </p:pic>
      <p:pic>
        <p:nvPicPr>
          <p:cNvPr id="541" name="Google Shape;541;p27"/>
          <p:cNvPicPr preferRelativeResize="0"/>
          <p:nvPr/>
        </p:nvPicPr>
        <p:blipFill>
          <a:blip r:embed="rId6">
            <a:alphaModFix amt="25000"/>
          </a:blip>
          <a:stretch>
            <a:fillRect/>
          </a:stretch>
        </p:blipFill>
        <p:spPr>
          <a:xfrm>
            <a:off x="1803200" y="3741150"/>
            <a:ext cx="126800" cy="147850"/>
          </a:xfrm>
          <a:prstGeom prst="rect">
            <a:avLst/>
          </a:prstGeom>
          <a:noFill/>
          <a:ln>
            <a:noFill/>
          </a:ln>
        </p:spPr>
      </p:pic>
      <p:pic>
        <p:nvPicPr>
          <p:cNvPr id="542" name="Google Shape;542;p27"/>
          <p:cNvPicPr preferRelativeResize="0"/>
          <p:nvPr/>
        </p:nvPicPr>
        <p:blipFill>
          <a:blip r:embed="rId6">
            <a:alphaModFix amt="25000"/>
          </a:blip>
          <a:stretch>
            <a:fillRect/>
          </a:stretch>
        </p:blipFill>
        <p:spPr>
          <a:xfrm>
            <a:off x="1554150" y="4043950"/>
            <a:ext cx="126800" cy="147850"/>
          </a:xfrm>
          <a:prstGeom prst="rect">
            <a:avLst/>
          </a:prstGeom>
          <a:noFill/>
          <a:ln>
            <a:noFill/>
          </a:ln>
        </p:spPr>
      </p:pic>
      <p:pic>
        <p:nvPicPr>
          <p:cNvPr id="543" name="Google Shape;543;p27"/>
          <p:cNvPicPr preferRelativeResize="0"/>
          <p:nvPr/>
        </p:nvPicPr>
        <p:blipFill>
          <a:blip r:embed="rId6">
            <a:alphaModFix amt="25000"/>
          </a:blip>
          <a:stretch>
            <a:fillRect/>
          </a:stretch>
        </p:blipFill>
        <p:spPr>
          <a:xfrm>
            <a:off x="4723138" y="2744950"/>
            <a:ext cx="90250" cy="105226"/>
          </a:xfrm>
          <a:prstGeom prst="rect">
            <a:avLst/>
          </a:prstGeom>
          <a:noFill/>
          <a:ln>
            <a:noFill/>
          </a:ln>
        </p:spPr>
      </p:pic>
      <p:pic>
        <p:nvPicPr>
          <p:cNvPr id="544" name="Google Shape;544;p27"/>
          <p:cNvPicPr preferRelativeResize="0"/>
          <p:nvPr/>
        </p:nvPicPr>
        <p:blipFill>
          <a:blip r:embed="rId6">
            <a:alphaModFix amt="25000"/>
          </a:blip>
          <a:stretch>
            <a:fillRect/>
          </a:stretch>
        </p:blipFill>
        <p:spPr>
          <a:xfrm>
            <a:off x="3230113" y="4099612"/>
            <a:ext cx="90250" cy="105226"/>
          </a:xfrm>
          <a:prstGeom prst="rect">
            <a:avLst/>
          </a:prstGeom>
          <a:noFill/>
          <a:ln>
            <a:noFill/>
          </a:ln>
        </p:spPr>
      </p:pic>
      <p:pic>
        <p:nvPicPr>
          <p:cNvPr id="545" name="Google Shape;545;p27"/>
          <p:cNvPicPr preferRelativeResize="0"/>
          <p:nvPr/>
        </p:nvPicPr>
        <p:blipFill>
          <a:blip r:embed="rId6">
            <a:alphaModFix amt="25000"/>
          </a:blip>
          <a:stretch>
            <a:fillRect/>
          </a:stretch>
        </p:blipFill>
        <p:spPr>
          <a:xfrm>
            <a:off x="5145650" y="1646287"/>
            <a:ext cx="90250" cy="105226"/>
          </a:xfrm>
          <a:prstGeom prst="rect">
            <a:avLst/>
          </a:prstGeom>
          <a:noFill/>
          <a:ln>
            <a:noFill/>
          </a:ln>
        </p:spPr>
      </p:pic>
      <p:pic>
        <p:nvPicPr>
          <p:cNvPr id="546" name="Google Shape;546;p27"/>
          <p:cNvPicPr preferRelativeResize="0"/>
          <p:nvPr/>
        </p:nvPicPr>
        <p:blipFill>
          <a:blip r:embed="rId6">
            <a:alphaModFix amt="25000"/>
          </a:blip>
          <a:stretch>
            <a:fillRect/>
          </a:stretch>
        </p:blipFill>
        <p:spPr>
          <a:xfrm>
            <a:off x="8519288" y="2744950"/>
            <a:ext cx="90250" cy="105226"/>
          </a:xfrm>
          <a:prstGeom prst="rect">
            <a:avLst/>
          </a:prstGeom>
          <a:noFill/>
          <a:ln>
            <a:noFill/>
          </a:ln>
        </p:spPr>
      </p:pic>
      <p:pic>
        <p:nvPicPr>
          <p:cNvPr id="547" name="Google Shape;547;p27"/>
          <p:cNvPicPr preferRelativeResize="0"/>
          <p:nvPr/>
        </p:nvPicPr>
        <p:blipFill>
          <a:blip r:embed="rId6">
            <a:alphaModFix amt="25000"/>
          </a:blip>
          <a:stretch>
            <a:fillRect/>
          </a:stretch>
        </p:blipFill>
        <p:spPr>
          <a:xfrm>
            <a:off x="7997413" y="2551212"/>
            <a:ext cx="90250" cy="105226"/>
          </a:xfrm>
          <a:prstGeom prst="rect">
            <a:avLst/>
          </a:prstGeom>
          <a:noFill/>
          <a:ln>
            <a:noFill/>
          </a:ln>
        </p:spPr>
      </p:pic>
      <p:pic>
        <p:nvPicPr>
          <p:cNvPr id="548" name="Google Shape;548;p27"/>
          <p:cNvPicPr preferRelativeResize="0"/>
          <p:nvPr/>
        </p:nvPicPr>
        <p:blipFill>
          <a:blip r:embed="rId6">
            <a:alphaModFix amt="25000"/>
          </a:blip>
          <a:stretch>
            <a:fillRect/>
          </a:stretch>
        </p:blipFill>
        <p:spPr>
          <a:xfrm>
            <a:off x="7733875" y="1900640"/>
            <a:ext cx="173975" cy="202848"/>
          </a:xfrm>
          <a:prstGeom prst="rect">
            <a:avLst/>
          </a:prstGeom>
          <a:noFill/>
          <a:ln>
            <a:noFill/>
          </a:ln>
        </p:spPr>
      </p:pic>
      <p:pic>
        <p:nvPicPr>
          <p:cNvPr id="549" name="Google Shape;549;p27"/>
          <p:cNvPicPr preferRelativeResize="0"/>
          <p:nvPr/>
        </p:nvPicPr>
        <p:blipFill>
          <a:blip r:embed="rId6">
            <a:alphaModFix amt="25000"/>
          </a:blip>
          <a:stretch>
            <a:fillRect/>
          </a:stretch>
        </p:blipFill>
        <p:spPr>
          <a:xfrm>
            <a:off x="3452888" y="3567112"/>
            <a:ext cx="90250" cy="105226"/>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CUSTOM_1_3_1_1">
    <p:spTree>
      <p:nvGrpSpPr>
        <p:cNvPr id="1" name="Shape 550"/>
        <p:cNvGrpSpPr/>
        <p:nvPr/>
      </p:nvGrpSpPr>
      <p:grpSpPr>
        <a:xfrm>
          <a:off x="0" y="0"/>
          <a:ext cx="0" cy="0"/>
          <a:chOff x="0" y="0"/>
          <a:chExt cx="0" cy="0"/>
        </a:xfrm>
      </p:grpSpPr>
      <p:sp>
        <p:nvSpPr>
          <p:cNvPr id="551" name="Google Shape;551;p28"/>
          <p:cNvSpPr txBox="1">
            <a:spLocks noGrp="1"/>
          </p:cNvSpPr>
          <p:nvPr>
            <p:ph type="title"/>
          </p:nvPr>
        </p:nvSpPr>
        <p:spPr>
          <a:xfrm>
            <a:off x="716225" y="1645575"/>
            <a:ext cx="3855900" cy="9981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52" name="Google Shape;552;p28"/>
          <p:cNvSpPr txBox="1">
            <a:spLocks noGrp="1"/>
          </p:cNvSpPr>
          <p:nvPr>
            <p:ph type="subTitle" idx="1"/>
          </p:nvPr>
        </p:nvSpPr>
        <p:spPr>
          <a:xfrm>
            <a:off x="716225" y="2643750"/>
            <a:ext cx="34530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553" name="Google Shape;553;p28"/>
          <p:cNvPicPr preferRelativeResize="0"/>
          <p:nvPr/>
        </p:nvPicPr>
        <p:blipFill>
          <a:blip r:embed="rId2">
            <a:alphaModFix/>
          </a:blip>
          <a:stretch>
            <a:fillRect/>
          </a:stretch>
        </p:blipFill>
        <p:spPr>
          <a:xfrm rot="1800374">
            <a:off x="7495114" y="3782071"/>
            <a:ext cx="1432975" cy="1868605"/>
          </a:xfrm>
          <a:prstGeom prst="rect">
            <a:avLst/>
          </a:prstGeom>
          <a:noFill/>
          <a:ln>
            <a:noFill/>
          </a:ln>
        </p:spPr>
      </p:pic>
      <p:pic>
        <p:nvPicPr>
          <p:cNvPr id="554" name="Google Shape;554;p28"/>
          <p:cNvPicPr preferRelativeResize="0"/>
          <p:nvPr/>
        </p:nvPicPr>
        <p:blipFill>
          <a:blip r:embed="rId3">
            <a:alphaModFix/>
          </a:blip>
          <a:stretch>
            <a:fillRect/>
          </a:stretch>
        </p:blipFill>
        <p:spPr>
          <a:xfrm flipH="1">
            <a:off x="3516725" y="541049"/>
            <a:ext cx="765315" cy="813575"/>
          </a:xfrm>
          <a:prstGeom prst="rect">
            <a:avLst/>
          </a:prstGeom>
          <a:noFill/>
          <a:ln>
            <a:noFill/>
          </a:ln>
        </p:spPr>
      </p:pic>
      <p:pic>
        <p:nvPicPr>
          <p:cNvPr id="555" name="Google Shape;555;p28"/>
          <p:cNvPicPr preferRelativeResize="0"/>
          <p:nvPr/>
        </p:nvPicPr>
        <p:blipFill>
          <a:blip r:embed="rId4">
            <a:alphaModFix/>
          </a:blip>
          <a:stretch>
            <a:fillRect/>
          </a:stretch>
        </p:blipFill>
        <p:spPr>
          <a:xfrm rot="5700273">
            <a:off x="73297" y="3884986"/>
            <a:ext cx="1006477" cy="1299381"/>
          </a:xfrm>
          <a:prstGeom prst="rect">
            <a:avLst/>
          </a:prstGeom>
          <a:noFill/>
          <a:ln>
            <a:noFill/>
          </a:ln>
        </p:spPr>
      </p:pic>
      <p:pic>
        <p:nvPicPr>
          <p:cNvPr id="556" name="Google Shape;556;p28"/>
          <p:cNvPicPr preferRelativeResize="0"/>
          <p:nvPr/>
        </p:nvPicPr>
        <p:blipFill>
          <a:blip r:embed="rId5">
            <a:alphaModFix/>
          </a:blip>
          <a:stretch>
            <a:fillRect/>
          </a:stretch>
        </p:blipFill>
        <p:spPr>
          <a:xfrm rot="10800000">
            <a:off x="3887462" y="3984850"/>
            <a:ext cx="1495001" cy="1310449"/>
          </a:xfrm>
          <a:prstGeom prst="rect">
            <a:avLst/>
          </a:prstGeom>
          <a:noFill/>
          <a:ln>
            <a:noFill/>
          </a:ln>
        </p:spPr>
      </p:pic>
      <p:pic>
        <p:nvPicPr>
          <p:cNvPr id="557" name="Google Shape;557;p28"/>
          <p:cNvPicPr preferRelativeResize="0"/>
          <p:nvPr/>
        </p:nvPicPr>
        <p:blipFill>
          <a:blip r:embed="rId6">
            <a:alphaModFix/>
          </a:blip>
          <a:stretch>
            <a:fillRect/>
          </a:stretch>
        </p:blipFill>
        <p:spPr>
          <a:xfrm rot="4784838">
            <a:off x="297200" y="-477915"/>
            <a:ext cx="1773049" cy="2124133"/>
          </a:xfrm>
          <a:prstGeom prst="rect">
            <a:avLst/>
          </a:prstGeom>
          <a:noFill/>
          <a:ln>
            <a:noFill/>
          </a:ln>
        </p:spPr>
      </p:pic>
      <p:pic>
        <p:nvPicPr>
          <p:cNvPr id="558" name="Google Shape;558;p28"/>
          <p:cNvPicPr preferRelativeResize="0"/>
          <p:nvPr/>
        </p:nvPicPr>
        <p:blipFill>
          <a:blip r:embed="rId7">
            <a:alphaModFix amt="25000"/>
          </a:blip>
          <a:stretch>
            <a:fillRect/>
          </a:stretch>
        </p:blipFill>
        <p:spPr>
          <a:xfrm>
            <a:off x="1285813" y="4642438"/>
            <a:ext cx="230026" cy="268200"/>
          </a:xfrm>
          <a:prstGeom prst="rect">
            <a:avLst/>
          </a:prstGeom>
          <a:noFill/>
          <a:ln>
            <a:noFill/>
          </a:ln>
        </p:spPr>
      </p:pic>
      <p:pic>
        <p:nvPicPr>
          <p:cNvPr id="559" name="Google Shape;559;p28"/>
          <p:cNvPicPr preferRelativeResize="0"/>
          <p:nvPr/>
        </p:nvPicPr>
        <p:blipFill>
          <a:blip r:embed="rId7">
            <a:alphaModFix amt="25000"/>
          </a:blip>
          <a:stretch>
            <a:fillRect/>
          </a:stretch>
        </p:blipFill>
        <p:spPr>
          <a:xfrm>
            <a:off x="2386613" y="643727"/>
            <a:ext cx="173975" cy="202848"/>
          </a:xfrm>
          <a:prstGeom prst="rect">
            <a:avLst/>
          </a:prstGeom>
          <a:noFill/>
          <a:ln>
            <a:noFill/>
          </a:ln>
        </p:spPr>
      </p:pic>
      <p:pic>
        <p:nvPicPr>
          <p:cNvPr id="560" name="Google Shape;560;p28"/>
          <p:cNvPicPr preferRelativeResize="0"/>
          <p:nvPr/>
        </p:nvPicPr>
        <p:blipFill>
          <a:blip r:embed="rId7">
            <a:alphaModFix amt="25000"/>
          </a:blip>
          <a:stretch>
            <a:fillRect/>
          </a:stretch>
        </p:blipFill>
        <p:spPr>
          <a:xfrm>
            <a:off x="7061363" y="4614952"/>
            <a:ext cx="173975" cy="202848"/>
          </a:xfrm>
          <a:prstGeom prst="rect">
            <a:avLst/>
          </a:prstGeom>
          <a:noFill/>
          <a:ln>
            <a:noFill/>
          </a:ln>
        </p:spPr>
      </p:pic>
      <p:pic>
        <p:nvPicPr>
          <p:cNvPr id="561" name="Google Shape;561;p28"/>
          <p:cNvPicPr preferRelativeResize="0"/>
          <p:nvPr/>
        </p:nvPicPr>
        <p:blipFill>
          <a:blip r:embed="rId7">
            <a:alphaModFix amt="25000"/>
          </a:blip>
          <a:stretch>
            <a:fillRect/>
          </a:stretch>
        </p:blipFill>
        <p:spPr>
          <a:xfrm>
            <a:off x="7471713" y="4294450"/>
            <a:ext cx="126800" cy="147850"/>
          </a:xfrm>
          <a:prstGeom prst="rect">
            <a:avLst/>
          </a:prstGeom>
          <a:noFill/>
          <a:ln>
            <a:noFill/>
          </a:ln>
        </p:spPr>
      </p:pic>
      <p:pic>
        <p:nvPicPr>
          <p:cNvPr id="562" name="Google Shape;562;p28"/>
          <p:cNvPicPr preferRelativeResize="0"/>
          <p:nvPr/>
        </p:nvPicPr>
        <p:blipFill>
          <a:blip r:embed="rId7">
            <a:alphaModFix amt="25000"/>
          </a:blip>
          <a:stretch>
            <a:fillRect/>
          </a:stretch>
        </p:blipFill>
        <p:spPr>
          <a:xfrm>
            <a:off x="1764500" y="4642450"/>
            <a:ext cx="126800" cy="147850"/>
          </a:xfrm>
          <a:prstGeom prst="rect">
            <a:avLst/>
          </a:prstGeom>
          <a:noFill/>
          <a:ln>
            <a:noFill/>
          </a:ln>
        </p:spPr>
      </p:pic>
      <p:pic>
        <p:nvPicPr>
          <p:cNvPr id="563" name="Google Shape;563;p28"/>
          <p:cNvPicPr preferRelativeResize="0"/>
          <p:nvPr/>
        </p:nvPicPr>
        <p:blipFill>
          <a:blip r:embed="rId7">
            <a:alphaModFix amt="25000"/>
          </a:blip>
          <a:stretch>
            <a:fillRect/>
          </a:stretch>
        </p:blipFill>
        <p:spPr>
          <a:xfrm>
            <a:off x="1337425" y="4041350"/>
            <a:ext cx="126800" cy="147850"/>
          </a:xfrm>
          <a:prstGeom prst="rect">
            <a:avLst/>
          </a:prstGeom>
          <a:noFill/>
          <a:ln>
            <a:noFill/>
          </a:ln>
        </p:spPr>
      </p:pic>
      <p:pic>
        <p:nvPicPr>
          <p:cNvPr id="564" name="Google Shape;564;p28"/>
          <p:cNvPicPr preferRelativeResize="0"/>
          <p:nvPr/>
        </p:nvPicPr>
        <p:blipFill>
          <a:blip r:embed="rId7">
            <a:alphaModFix amt="25000"/>
          </a:blip>
          <a:stretch>
            <a:fillRect/>
          </a:stretch>
        </p:blipFill>
        <p:spPr>
          <a:xfrm>
            <a:off x="3093113" y="846587"/>
            <a:ext cx="90250" cy="105226"/>
          </a:xfrm>
          <a:prstGeom prst="rect">
            <a:avLst/>
          </a:prstGeom>
          <a:noFill/>
          <a:ln>
            <a:noFill/>
          </a:ln>
        </p:spPr>
      </p:pic>
      <p:pic>
        <p:nvPicPr>
          <p:cNvPr id="565" name="Google Shape;565;p28"/>
          <p:cNvPicPr preferRelativeResize="0"/>
          <p:nvPr/>
        </p:nvPicPr>
        <p:blipFill>
          <a:blip r:embed="rId7">
            <a:alphaModFix amt="25000"/>
          </a:blip>
          <a:stretch>
            <a:fillRect/>
          </a:stretch>
        </p:blipFill>
        <p:spPr>
          <a:xfrm>
            <a:off x="2652988" y="1178812"/>
            <a:ext cx="90250" cy="105226"/>
          </a:xfrm>
          <a:prstGeom prst="rect">
            <a:avLst/>
          </a:prstGeom>
          <a:noFill/>
          <a:ln>
            <a:noFill/>
          </a:ln>
        </p:spPr>
      </p:pic>
      <p:pic>
        <p:nvPicPr>
          <p:cNvPr id="566" name="Google Shape;566;p28"/>
          <p:cNvPicPr preferRelativeResize="0"/>
          <p:nvPr/>
        </p:nvPicPr>
        <p:blipFill>
          <a:blip r:embed="rId7">
            <a:alphaModFix amt="25000"/>
          </a:blip>
          <a:stretch>
            <a:fillRect/>
          </a:stretch>
        </p:blipFill>
        <p:spPr>
          <a:xfrm>
            <a:off x="7235350" y="4189212"/>
            <a:ext cx="90250" cy="105226"/>
          </a:xfrm>
          <a:prstGeom prst="rect">
            <a:avLst/>
          </a:prstGeom>
          <a:noFill/>
          <a:ln>
            <a:noFill/>
          </a:ln>
        </p:spPr>
      </p:pic>
      <p:pic>
        <p:nvPicPr>
          <p:cNvPr id="567" name="Google Shape;567;p28"/>
          <p:cNvPicPr preferRelativeResize="0"/>
          <p:nvPr/>
        </p:nvPicPr>
        <p:blipFill>
          <a:blip r:embed="rId7">
            <a:alphaModFix amt="25000"/>
          </a:blip>
          <a:stretch>
            <a:fillRect/>
          </a:stretch>
        </p:blipFill>
        <p:spPr>
          <a:xfrm>
            <a:off x="7653263" y="3984862"/>
            <a:ext cx="90250" cy="105226"/>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5">
  <p:cSld name="CUSTOM_1_3_1_1_1">
    <p:spTree>
      <p:nvGrpSpPr>
        <p:cNvPr id="1" name="Shape 568"/>
        <p:cNvGrpSpPr/>
        <p:nvPr/>
      </p:nvGrpSpPr>
      <p:grpSpPr>
        <a:xfrm>
          <a:off x="0" y="0"/>
          <a:ext cx="0" cy="0"/>
          <a:chOff x="0" y="0"/>
          <a:chExt cx="0" cy="0"/>
        </a:xfrm>
      </p:grpSpPr>
      <p:sp>
        <p:nvSpPr>
          <p:cNvPr id="569" name="Google Shape;569;p29"/>
          <p:cNvSpPr txBox="1">
            <a:spLocks noGrp="1"/>
          </p:cNvSpPr>
          <p:nvPr>
            <p:ph type="title"/>
          </p:nvPr>
        </p:nvSpPr>
        <p:spPr>
          <a:xfrm>
            <a:off x="4415138" y="1645575"/>
            <a:ext cx="3855900" cy="9981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5300"/>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570" name="Google Shape;570;p29"/>
          <p:cNvSpPr txBox="1">
            <a:spLocks noGrp="1"/>
          </p:cNvSpPr>
          <p:nvPr>
            <p:ph type="subTitle" idx="1"/>
          </p:nvPr>
        </p:nvSpPr>
        <p:spPr>
          <a:xfrm>
            <a:off x="4818038" y="2643750"/>
            <a:ext cx="3453000" cy="699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571" name="Google Shape;571;p29"/>
          <p:cNvPicPr preferRelativeResize="0"/>
          <p:nvPr/>
        </p:nvPicPr>
        <p:blipFill>
          <a:blip r:embed="rId2">
            <a:alphaModFix/>
          </a:blip>
          <a:stretch>
            <a:fillRect/>
          </a:stretch>
        </p:blipFill>
        <p:spPr>
          <a:xfrm rot="591715">
            <a:off x="5576912" y="3705783"/>
            <a:ext cx="1532353" cy="1835773"/>
          </a:xfrm>
          <a:prstGeom prst="rect">
            <a:avLst/>
          </a:prstGeom>
          <a:noFill/>
          <a:ln>
            <a:noFill/>
          </a:ln>
        </p:spPr>
      </p:pic>
      <p:pic>
        <p:nvPicPr>
          <p:cNvPr id="572" name="Google Shape;572;p29"/>
          <p:cNvPicPr preferRelativeResize="0"/>
          <p:nvPr/>
        </p:nvPicPr>
        <p:blipFill>
          <a:blip r:embed="rId3">
            <a:alphaModFix amt="24000"/>
          </a:blip>
          <a:stretch>
            <a:fillRect/>
          </a:stretch>
        </p:blipFill>
        <p:spPr>
          <a:xfrm flipH="1">
            <a:off x="164538" y="1942177"/>
            <a:ext cx="173975" cy="202848"/>
          </a:xfrm>
          <a:prstGeom prst="rect">
            <a:avLst/>
          </a:prstGeom>
          <a:noFill/>
          <a:ln>
            <a:noFill/>
          </a:ln>
        </p:spPr>
      </p:pic>
      <p:pic>
        <p:nvPicPr>
          <p:cNvPr id="573" name="Google Shape;573;p29"/>
          <p:cNvPicPr preferRelativeResize="0"/>
          <p:nvPr/>
        </p:nvPicPr>
        <p:blipFill>
          <a:blip r:embed="rId3">
            <a:alphaModFix amt="24000"/>
          </a:blip>
          <a:stretch>
            <a:fillRect/>
          </a:stretch>
        </p:blipFill>
        <p:spPr>
          <a:xfrm flipH="1">
            <a:off x="7877575" y="1156902"/>
            <a:ext cx="173975" cy="202848"/>
          </a:xfrm>
          <a:prstGeom prst="rect">
            <a:avLst/>
          </a:prstGeom>
          <a:noFill/>
          <a:ln>
            <a:noFill/>
          </a:ln>
        </p:spPr>
      </p:pic>
      <p:pic>
        <p:nvPicPr>
          <p:cNvPr id="574" name="Google Shape;574;p29"/>
          <p:cNvPicPr preferRelativeResize="0"/>
          <p:nvPr/>
        </p:nvPicPr>
        <p:blipFill>
          <a:blip r:embed="rId3">
            <a:alphaModFix amt="24000"/>
          </a:blip>
          <a:stretch>
            <a:fillRect/>
          </a:stretch>
        </p:blipFill>
        <p:spPr>
          <a:xfrm flipH="1">
            <a:off x="8669475" y="1009050"/>
            <a:ext cx="126800" cy="147850"/>
          </a:xfrm>
          <a:prstGeom prst="rect">
            <a:avLst/>
          </a:prstGeom>
          <a:noFill/>
          <a:ln>
            <a:noFill/>
          </a:ln>
        </p:spPr>
      </p:pic>
      <p:pic>
        <p:nvPicPr>
          <p:cNvPr id="575" name="Google Shape;575;p29"/>
          <p:cNvPicPr preferRelativeResize="0"/>
          <p:nvPr/>
        </p:nvPicPr>
        <p:blipFill>
          <a:blip r:embed="rId3">
            <a:alphaModFix amt="24000"/>
          </a:blip>
          <a:stretch>
            <a:fillRect/>
          </a:stretch>
        </p:blipFill>
        <p:spPr>
          <a:xfrm flipH="1">
            <a:off x="7436175" y="4232137"/>
            <a:ext cx="126800" cy="147850"/>
          </a:xfrm>
          <a:prstGeom prst="rect">
            <a:avLst/>
          </a:prstGeom>
          <a:noFill/>
          <a:ln>
            <a:noFill/>
          </a:ln>
        </p:spPr>
      </p:pic>
      <p:pic>
        <p:nvPicPr>
          <p:cNvPr id="576" name="Google Shape;576;p29"/>
          <p:cNvPicPr preferRelativeResize="0"/>
          <p:nvPr/>
        </p:nvPicPr>
        <p:blipFill>
          <a:blip r:embed="rId3">
            <a:alphaModFix amt="24000"/>
          </a:blip>
          <a:stretch>
            <a:fillRect/>
          </a:stretch>
        </p:blipFill>
        <p:spPr>
          <a:xfrm flipH="1">
            <a:off x="618150" y="2145037"/>
            <a:ext cx="90250" cy="105226"/>
          </a:xfrm>
          <a:prstGeom prst="rect">
            <a:avLst/>
          </a:prstGeom>
          <a:noFill/>
          <a:ln>
            <a:noFill/>
          </a:ln>
        </p:spPr>
      </p:pic>
      <p:pic>
        <p:nvPicPr>
          <p:cNvPr id="577" name="Google Shape;577;p29"/>
          <p:cNvPicPr preferRelativeResize="0"/>
          <p:nvPr/>
        </p:nvPicPr>
        <p:blipFill>
          <a:blip r:embed="rId3">
            <a:alphaModFix amt="24000"/>
          </a:blip>
          <a:stretch>
            <a:fillRect/>
          </a:stretch>
        </p:blipFill>
        <p:spPr>
          <a:xfrm flipH="1">
            <a:off x="7562963" y="4669975"/>
            <a:ext cx="90250" cy="105226"/>
          </a:xfrm>
          <a:prstGeom prst="rect">
            <a:avLst/>
          </a:prstGeom>
          <a:noFill/>
          <a:ln>
            <a:noFill/>
          </a:ln>
        </p:spPr>
      </p:pic>
      <p:pic>
        <p:nvPicPr>
          <p:cNvPr id="578" name="Google Shape;578;p29"/>
          <p:cNvPicPr preferRelativeResize="0"/>
          <p:nvPr/>
        </p:nvPicPr>
        <p:blipFill>
          <a:blip r:embed="rId3">
            <a:alphaModFix amt="24000"/>
          </a:blip>
          <a:stretch>
            <a:fillRect/>
          </a:stretch>
        </p:blipFill>
        <p:spPr>
          <a:xfrm flipH="1">
            <a:off x="7562975" y="541062"/>
            <a:ext cx="90250" cy="105226"/>
          </a:xfrm>
          <a:prstGeom prst="rect">
            <a:avLst/>
          </a:prstGeom>
          <a:noFill/>
          <a:ln>
            <a:noFill/>
          </a:ln>
        </p:spPr>
      </p:pic>
      <p:pic>
        <p:nvPicPr>
          <p:cNvPr id="579" name="Google Shape;579;p29"/>
          <p:cNvPicPr preferRelativeResize="0"/>
          <p:nvPr/>
        </p:nvPicPr>
        <p:blipFill>
          <a:blip r:embed="rId3">
            <a:alphaModFix amt="24000"/>
          </a:blip>
          <a:stretch>
            <a:fillRect/>
          </a:stretch>
        </p:blipFill>
        <p:spPr>
          <a:xfrm flipH="1">
            <a:off x="5786150" y="1096075"/>
            <a:ext cx="90250" cy="105226"/>
          </a:xfrm>
          <a:prstGeom prst="rect">
            <a:avLst/>
          </a:prstGeom>
          <a:noFill/>
          <a:ln>
            <a:noFill/>
          </a:ln>
        </p:spPr>
      </p:pic>
      <p:pic>
        <p:nvPicPr>
          <p:cNvPr id="580" name="Google Shape;580;p29"/>
          <p:cNvPicPr preferRelativeResize="0"/>
          <p:nvPr/>
        </p:nvPicPr>
        <p:blipFill>
          <a:blip r:embed="rId3">
            <a:alphaModFix amt="24000"/>
          </a:blip>
          <a:stretch>
            <a:fillRect/>
          </a:stretch>
        </p:blipFill>
        <p:spPr>
          <a:xfrm flipH="1">
            <a:off x="8978713" y="209187"/>
            <a:ext cx="90250" cy="105226"/>
          </a:xfrm>
          <a:prstGeom prst="rect">
            <a:avLst/>
          </a:prstGeom>
          <a:noFill/>
          <a:ln>
            <a:noFill/>
          </a:ln>
        </p:spPr>
      </p:pic>
      <p:pic>
        <p:nvPicPr>
          <p:cNvPr id="581" name="Google Shape;581;p29"/>
          <p:cNvPicPr preferRelativeResize="0"/>
          <p:nvPr/>
        </p:nvPicPr>
        <p:blipFill>
          <a:blip r:embed="rId4">
            <a:alphaModFix/>
          </a:blip>
          <a:stretch>
            <a:fillRect/>
          </a:stretch>
        </p:blipFill>
        <p:spPr>
          <a:xfrm rot="8099993">
            <a:off x="101496" y="3930979"/>
            <a:ext cx="833058" cy="1075492"/>
          </a:xfrm>
          <a:prstGeom prst="rect">
            <a:avLst/>
          </a:prstGeom>
          <a:noFill/>
          <a:ln>
            <a:noFill/>
          </a:ln>
        </p:spPr>
      </p:pic>
      <p:pic>
        <p:nvPicPr>
          <p:cNvPr id="582" name="Google Shape;582;p29"/>
          <p:cNvPicPr preferRelativeResize="0"/>
          <p:nvPr/>
        </p:nvPicPr>
        <p:blipFill>
          <a:blip r:embed="rId3">
            <a:alphaModFix amt="24000"/>
          </a:blip>
          <a:stretch>
            <a:fillRect/>
          </a:stretch>
        </p:blipFill>
        <p:spPr>
          <a:xfrm flipH="1">
            <a:off x="6995425" y="393200"/>
            <a:ext cx="126800" cy="147850"/>
          </a:xfrm>
          <a:prstGeom prst="rect">
            <a:avLst/>
          </a:prstGeom>
          <a:noFill/>
          <a:ln>
            <a:noFill/>
          </a:ln>
        </p:spPr>
      </p:pic>
      <p:pic>
        <p:nvPicPr>
          <p:cNvPr id="583" name="Google Shape;583;p29"/>
          <p:cNvPicPr preferRelativeResize="0"/>
          <p:nvPr/>
        </p:nvPicPr>
        <p:blipFill>
          <a:blip r:embed="rId5">
            <a:alphaModFix/>
          </a:blip>
          <a:stretch>
            <a:fillRect/>
          </a:stretch>
        </p:blipFill>
        <p:spPr>
          <a:xfrm>
            <a:off x="4818050" y="723202"/>
            <a:ext cx="651875" cy="692972"/>
          </a:xfrm>
          <a:prstGeom prst="rect">
            <a:avLst/>
          </a:prstGeom>
          <a:noFill/>
          <a:ln>
            <a:noFill/>
          </a:ln>
        </p:spPr>
      </p:pic>
      <p:pic>
        <p:nvPicPr>
          <p:cNvPr id="584" name="Google Shape;584;p29"/>
          <p:cNvPicPr preferRelativeResize="0"/>
          <p:nvPr/>
        </p:nvPicPr>
        <p:blipFill>
          <a:blip r:embed="rId6">
            <a:alphaModFix/>
          </a:blip>
          <a:stretch>
            <a:fillRect/>
          </a:stretch>
        </p:blipFill>
        <p:spPr>
          <a:xfrm rot="3701100" flipH="1">
            <a:off x="7920250" y="213363"/>
            <a:ext cx="1264800" cy="1108652"/>
          </a:xfrm>
          <a:prstGeom prst="rect">
            <a:avLst/>
          </a:prstGeom>
          <a:noFill/>
          <a:ln>
            <a:noFill/>
          </a:ln>
        </p:spPr>
      </p:pic>
      <p:pic>
        <p:nvPicPr>
          <p:cNvPr id="585" name="Google Shape;585;p29"/>
          <p:cNvPicPr preferRelativeResize="0"/>
          <p:nvPr/>
        </p:nvPicPr>
        <p:blipFill>
          <a:blip r:embed="rId3">
            <a:alphaModFix amt="24000"/>
          </a:blip>
          <a:stretch>
            <a:fillRect/>
          </a:stretch>
        </p:blipFill>
        <p:spPr>
          <a:xfrm>
            <a:off x="5524963" y="4334613"/>
            <a:ext cx="230026" cy="268200"/>
          </a:xfrm>
          <a:prstGeom prst="rect">
            <a:avLst/>
          </a:prstGeom>
          <a:noFill/>
          <a:ln>
            <a:noFill/>
          </a:ln>
        </p:spPr>
      </p:pic>
      <p:pic>
        <p:nvPicPr>
          <p:cNvPr id="586" name="Google Shape;586;p29"/>
          <p:cNvPicPr preferRelativeResize="0"/>
          <p:nvPr/>
        </p:nvPicPr>
        <p:blipFill>
          <a:blip r:embed="rId3">
            <a:alphaModFix amt="24000"/>
          </a:blip>
          <a:stretch>
            <a:fillRect/>
          </a:stretch>
        </p:blipFill>
        <p:spPr>
          <a:xfrm flipH="1">
            <a:off x="5434713" y="1478262"/>
            <a:ext cx="90250" cy="105226"/>
          </a:xfrm>
          <a:prstGeom prst="rect">
            <a:avLst/>
          </a:prstGeom>
          <a:noFill/>
          <a:ln>
            <a:noFill/>
          </a:ln>
        </p:spPr>
      </p:pic>
      <p:pic>
        <p:nvPicPr>
          <p:cNvPr id="587" name="Google Shape;587;p29"/>
          <p:cNvPicPr preferRelativeResize="0"/>
          <p:nvPr/>
        </p:nvPicPr>
        <p:blipFill>
          <a:blip r:embed="rId3">
            <a:alphaModFix amt="24000"/>
          </a:blip>
          <a:stretch>
            <a:fillRect/>
          </a:stretch>
        </p:blipFill>
        <p:spPr>
          <a:xfrm>
            <a:off x="6978763" y="948175"/>
            <a:ext cx="90250" cy="105226"/>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6">
  <p:cSld name="CUSTOM_1_3_1_1_2">
    <p:spTree>
      <p:nvGrpSpPr>
        <p:cNvPr id="1" name="Shape 588"/>
        <p:cNvGrpSpPr/>
        <p:nvPr/>
      </p:nvGrpSpPr>
      <p:grpSpPr>
        <a:xfrm>
          <a:off x="0" y="0"/>
          <a:ext cx="0" cy="0"/>
          <a:chOff x="0" y="0"/>
          <a:chExt cx="0" cy="0"/>
        </a:xfrm>
      </p:grpSpPr>
      <p:sp>
        <p:nvSpPr>
          <p:cNvPr id="589" name="Google Shape;589;p30"/>
          <p:cNvSpPr txBox="1">
            <a:spLocks noGrp="1"/>
          </p:cNvSpPr>
          <p:nvPr>
            <p:ph type="title"/>
          </p:nvPr>
        </p:nvSpPr>
        <p:spPr>
          <a:xfrm>
            <a:off x="868625" y="1645575"/>
            <a:ext cx="3855900" cy="9981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0" name="Google Shape;590;p30"/>
          <p:cNvSpPr txBox="1">
            <a:spLocks noGrp="1"/>
          </p:cNvSpPr>
          <p:nvPr>
            <p:ph type="subTitle" idx="1"/>
          </p:nvPr>
        </p:nvSpPr>
        <p:spPr>
          <a:xfrm>
            <a:off x="868625" y="2643750"/>
            <a:ext cx="3453000" cy="69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pic>
        <p:nvPicPr>
          <p:cNvPr id="591" name="Google Shape;591;p30"/>
          <p:cNvPicPr preferRelativeResize="0"/>
          <p:nvPr/>
        </p:nvPicPr>
        <p:blipFill>
          <a:blip r:embed="rId2">
            <a:alphaModFix amt="25000"/>
          </a:blip>
          <a:stretch>
            <a:fillRect/>
          </a:stretch>
        </p:blipFill>
        <p:spPr>
          <a:xfrm rot="10800000" flipH="1">
            <a:off x="4209350" y="4126375"/>
            <a:ext cx="173975" cy="202848"/>
          </a:xfrm>
          <a:prstGeom prst="rect">
            <a:avLst/>
          </a:prstGeom>
          <a:noFill/>
          <a:ln>
            <a:noFill/>
          </a:ln>
        </p:spPr>
      </p:pic>
      <p:pic>
        <p:nvPicPr>
          <p:cNvPr id="592" name="Google Shape;592;p30"/>
          <p:cNvPicPr preferRelativeResize="0"/>
          <p:nvPr/>
        </p:nvPicPr>
        <p:blipFill>
          <a:blip r:embed="rId2">
            <a:alphaModFix amt="25000"/>
          </a:blip>
          <a:stretch>
            <a:fillRect/>
          </a:stretch>
        </p:blipFill>
        <p:spPr>
          <a:xfrm rot="10800000" flipH="1">
            <a:off x="7956863" y="3066550"/>
            <a:ext cx="173975" cy="202848"/>
          </a:xfrm>
          <a:prstGeom prst="rect">
            <a:avLst/>
          </a:prstGeom>
          <a:noFill/>
          <a:ln>
            <a:noFill/>
          </a:ln>
        </p:spPr>
      </p:pic>
      <p:pic>
        <p:nvPicPr>
          <p:cNvPr id="593" name="Google Shape;593;p30"/>
          <p:cNvPicPr preferRelativeResize="0"/>
          <p:nvPr/>
        </p:nvPicPr>
        <p:blipFill>
          <a:blip r:embed="rId2">
            <a:alphaModFix amt="25000"/>
          </a:blip>
          <a:stretch>
            <a:fillRect/>
          </a:stretch>
        </p:blipFill>
        <p:spPr>
          <a:xfrm rot="10800000" flipH="1">
            <a:off x="8593025" y="3094050"/>
            <a:ext cx="126800" cy="147850"/>
          </a:xfrm>
          <a:prstGeom prst="rect">
            <a:avLst/>
          </a:prstGeom>
          <a:noFill/>
          <a:ln>
            <a:noFill/>
          </a:ln>
        </p:spPr>
      </p:pic>
      <p:pic>
        <p:nvPicPr>
          <p:cNvPr id="594" name="Google Shape;594;p30"/>
          <p:cNvPicPr preferRelativeResize="0"/>
          <p:nvPr/>
        </p:nvPicPr>
        <p:blipFill>
          <a:blip r:embed="rId2">
            <a:alphaModFix amt="25000"/>
          </a:blip>
          <a:stretch>
            <a:fillRect/>
          </a:stretch>
        </p:blipFill>
        <p:spPr>
          <a:xfrm rot="10800000" flipH="1">
            <a:off x="1643825" y="1377475"/>
            <a:ext cx="126800" cy="147850"/>
          </a:xfrm>
          <a:prstGeom prst="rect">
            <a:avLst/>
          </a:prstGeom>
          <a:noFill/>
          <a:ln>
            <a:noFill/>
          </a:ln>
        </p:spPr>
      </p:pic>
      <p:pic>
        <p:nvPicPr>
          <p:cNvPr id="595" name="Google Shape;595;p30"/>
          <p:cNvPicPr preferRelativeResize="0"/>
          <p:nvPr/>
        </p:nvPicPr>
        <p:blipFill>
          <a:blip r:embed="rId2">
            <a:alphaModFix amt="25000"/>
          </a:blip>
          <a:stretch>
            <a:fillRect/>
          </a:stretch>
        </p:blipFill>
        <p:spPr>
          <a:xfrm rot="10800000" flipH="1">
            <a:off x="1344275" y="4291962"/>
            <a:ext cx="126800" cy="147850"/>
          </a:xfrm>
          <a:prstGeom prst="rect">
            <a:avLst/>
          </a:prstGeom>
          <a:noFill/>
          <a:ln>
            <a:noFill/>
          </a:ln>
        </p:spPr>
      </p:pic>
      <p:pic>
        <p:nvPicPr>
          <p:cNvPr id="596" name="Google Shape;596;p30"/>
          <p:cNvPicPr preferRelativeResize="0"/>
          <p:nvPr/>
        </p:nvPicPr>
        <p:blipFill>
          <a:blip r:embed="rId2">
            <a:alphaModFix amt="25000"/>
          </a:blip>
          <a:stretch>
            <a:fillRect/>
          </a:stretch>
        </p:blipFill>
        <p:spPr>
          <a:xfrm rot="10800000" flipH="1">
            <a:off x="8209950" y="2362187"/>
            <a:ext cx="90250" cy="105226"/>
          </a:xfrm>
          <a:prstGeom prst="rect">
            <a:avLst/>
          </a:prstGeom>
          <a:noFill/>
          <a:ln>
            <a:noFill/>
          </a:ln>
        </p:spPr>
      </p:pic>
      <p:pic>
        <p:nvPicPr>
          <p:cNvPr id="597" name="Google Shape;597;p30"/>
          <p:cNvPicPr preferRelativeResize="0"/>
          <p:nvPr/>
        </p:nvPicPr>
        <p:blipFill>
          <a:blip r:embed="rId2">
            <a:alphaModFix amt="25000"/>
          </a:blip>
          <a:stretch>
            <a:fillRect/>
          </a:stretch>
        </p:blipFill>
        <p:spPr>
          <a:xfrm rot="10800000" flipH="1">
            <a:off x="1940788" y="1042375"/>
            <a:ext cx="90250" cy="105226"/>
          </a:xfrm>
          <a:prstGeom prst="rect">
            <a:avLst/>
          </a:prstGeom>
          <a:noFill/>
          <a:ln>
            <a:noFill/>
          </a:ln>
        </p:spPr>
      </p:pic>
      <p:pic>
        <p:nvPicPr>
          <p:cNvPr id="598" name="Google Shape;598;p30"/>
          <p:cNvPicPr preferRelativeResize="0"/>
          <p:nvPr/>
        </p:nvPicPr>
        <p:blipFill>
          <a:blip r:embed="rId2">
            <a:alphaModFix amt="25000"/>
          </a:blip>
          <a:stretch>
            <a:fillRect/>
          </a:stretch>
        </p:blipFill>
        <p:spPr>
          <a:xfrm rot="10800000" flipH="1">
            <a:off x="4049350" y="3830062"/>
            <a:ext cx="90250" cy="105226"/>
          </a:xfrm>
          <a:prstGeom prst="rect">
            <a:avLst/>
          </a:prstGeom>
          <a:noFill/>
          <a:ln>
            <a:noFill/>
          </a:ln>
        </p:spPr>
      </p:pic>
      <p:pic>
        <p:nvPicPr>
          <p:cNvPr id="599" name="Google Shape;599;p30"/>
          <p:cNvPicPr preferRelativeResize="0"/>
          <p:nvPr/>
        </p:nvPicPr>
        <p:blipFill>
          <a:blip r:embed="rId2">
            <a:alphaModFix amt="25000"/>
          </a:blip>
          <a:stretch>
            <a:fillRect/>
          </a:stretch>
        </p:blipFill>
        <p:spPr>
          <a:xfrm rot="10800000" flipH="1">
            <a:off x="1553563" y="435825"/>
            <a:ext cx="90250" cy="105226"/>
          </a:xfrm>
          <a:prstGeom prst="rect">
            <a:avLst/>
          </a:prstGeom>
          <a:noFill/>
          <a:ln>
            <a:noFill/>
          </a:ln>
        </p:spPr>
      </p:pic>
      <p:pic>
        <p:nvPicPr>
          <p:cNvPr id="600" name="Google Shape;600;p30"/>
          <p:cNvPicPr preferRelativeResize="0"/>
          <p:nvPr/>
        </p:nvPicPr>
        <p:blipFill>
          <a:blip r:embed="rId3">
            <a:alphaModFix/>
          </a:blip>
          <a:stretch>
            <a:fillRect/>
          </a:stretch>
        </p:blipFill>
        <p:spPr>
          <a:xfrm rot="5400000">
            <a:off x="119825" y="-100505"/>
            <a:ext cx="1432975" cy="1868606"/>
          </a:xfrm>
          <a:prstGeom prst="rect">
            <a:avLst/>
          </a:prstGeom>
          <a:noFill/>
          <a:ln>
            <a:noFill/>
          </a:ln>
        </p:spPr>
      </p:pic>
      <p:pic>
        <p:nvPicPr>
          <p:cNvPr id="601" name="Google Shape;601;p30"/>
          <p:cNvPicPr preferRelativeResize="0"/>
          <p:nvPr/>
        </p:nvPicPr>
        <p:blipFill>
          <a:blip r:embed="rId4">
            <a:alphaModFix/>
          </a:blip>
          <a:stretch>
            <a:fillRect/>
          </a:stretch>
        </p:blipFill>
        <p:spPr>
          <a:xfrm rot="-4808338">
            <a:off x="2784285" y="4082341"/>
            <a:ext cx="1401678" cy="1226515"/>
          </a:xfrm>
          <a:prstGeom prst="rect">
            <a:avLst/>
          </a:prstGeom>
          <a:noFill/>
          <a:ln>
            <a:noFill/>
          </a:ln>
        </p:spPr>
      </p:pic>
      <p:pic>
        <p:nvPicPr>
          <p:cNvPr id="602" name="Google Shape;602;p30"/>
          <p:cNvPicPr preferRelativeResize="0"/>
          <p:nvPr/>
        </p:nvPicPr>
        <p:blipFill>
          <a:blip r:embed="rId5">
            <a:alphaModFix/>
          </a:blip>
          <a:stretch>
            <a:fillRect/>
          </a:stretch>
        </p:blipFill>
        <p:spPr>
          <a:xfrm rot="-4975661">
            <a:off x="7676825" y="995252"/>
            <a:ext cx="1621500" cy="1942545"/>
          </a:xfrm>
          <a:prstGeom prst="rect">
            <a:avLst/>
          </a:prstGeom>
          <a:noFill/>
          <a:ln>
            <a:noFill/>
          </a:ln>
        </p:spPr>
      </p:pic>
      <p:pic>
        <p:nvPicPr>
          <p:cNvPr id="603" name="Google Shape;603;p30"/>
          <p:cNvPicPr preferRelativeResize="0"/>
          <p:nvPr/>
        </p:nvPicPr>
        <p:blipFill>
          <a:blip r:embed="rId6">
            <a:alphaModFix/>
          </a:blip>
          <a:stretch>
            <a:fillRect/>
          </a:stretch>
        </p:blipFill>
        <p:spPr>
          <a:xfrm rot="1829711" flipH="1">
            <a:off x="138822" y="3783886"/>
            <a:ext cx="1006477" cy="1299381"/>
          </a:xfrm>
          <a:prstGeom prst="rect">
            <a:avLst/>
          </a:prstGeom>
          <a:noFill/>
          <a:ln>
            <a:noFill/>
          </a:ln>
        </p:spPr>
      </p:pic>
      <p:pic>
        <p:nvPicPr>
          <p:cNvPr id="604" name="Google Shape;604;p30"/>
          <p:cNvPicPr preferRelativeResize="0"/>
          <p:nvPr/>
        </p:nvPicPr>
        <p:blipFill>
          <a:blip r:embed="rId7">
            <a:alphaModFix/>
          </a:blip>
          <a:stretch>
            <a:fillRect/>
          </a:stretch>
        </p:blipFill>
        <p:spPr>
          <a:xfrm flipH="1">
            <a:off x="3818826" y="1042375"/>
            <a:ext cx="769540" cy="818050"/>
          </a:xfrm>
          <a:prstGeom prst="rect">
            <a:avLst/>
          </a:prstGeom>
          <a:noFill/>
          <a:ln>
            <a:noFill/>
          </a:ln>
        </p:spPr>
      </p:pic>
      <p:pic>
        <p:nvPicPr>
          <p:cNvPr id="605" name="Google Shape;605;p30"/>
          <p:cNvPicPr preferRelativeResize="0"/>
          <p:nvPr/>
        </p:nvPicPr>
        <p:blipFill>
          <a:blip r:embed="rId2">
            <a:alphaModFix amt="25000"/>
          </a:blip>
          <a:stretch>
            <a:fillRect/>
          </a:stretch>
        </p:blipFill>
        <p:spPr>
          <a:xfrm rot="10800000" flipH="1">
            <a:off x="1141625" y="4823887"/>
            <a:ext cx="126800" cy="147850"/>
          </a:xfrm>
          <a:prstGeom prst="rect">
            <a:avLst/>
          </a:prstGeom>
          <a:noFill/>
          <a:ln>
            <a:noFill/>
          </a:ln>
        </p:spPr>
      </p:pic>
      <p:pic>
        <p:nvPicPr>
          <p:cNvPr id="606" name="Google Shape;606;p30"/>
          <p:cNvPicPr preferRelativeResize="0"/>
          <p:nvPr/>
        </p:nvPicPr>
        <p:blipFill>
          <a:blip r:embed="rId2">
            <a:alphaModFix amt="25000"/>
          </a:blip>
          <a:stretch>
            <a:fillRect/>
          </a:stretch>
        </p:blipFill>
        <p:spPr>
          <a:xfrm rot="10800000" flipH="1">
            <a:off x="217125" y="3682187"/>
            <a:ext cx="126800" cy="147850"/>
          </a:xfrm>
          <a:prstGeom prst="rect">
            <a:avLst/>
          </a:prstGeom>
          <a:noFill/>
          <a:ln>
            <a:noFill/>
          </a:ln>
        </p:spPr>
      </p:pic>
      <p:pic>
        <p:nvPicPr>
          <p:cNvPr id="607" name="Google Shape;607;p30"/>
          <p:cNvPicPr preferRelativeResize="0"/>
          <p:nvPr/>
        </p:nvPicPr>
        <p:blipFill>
          <a:blip r:embed="rId2">
            <a:alphaModFix amt="25000"/>
          </a:blip>
          <a:stretch>
            <a:fillRect/>
          </a:stretch>
        </p:blipFill>
        <p:spPr>
          <a:xfrm rot="10800000" flipH="1">
            <a:off x="2795088" y="4175187"/>
            <a:ext cx="90250" cy="10522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7">
  <p:cSld name="TITLE_AND_BODY_1">
    <p:spTree>
      <p:nvGrpSpPr>
        <p:cNvPr id="1" name="Shape 608"/>
        <p:cNvGrpSpPr/>
        <p:nvPr/>
      </p:nvGrpSpPr>
      <p:grpSpPr>
        <a:xfrm>
          <a:off x="0" y="0"/>
          <a:ext cx="0" cy="0"/>
          <a:chOff x="0" y="0"/>
          <a:chExt cx="0" cy="0"/>
        </a:xfrm>
      </p:grpSpPr>
      <p:sp>
        <p:nvSpPr>
          <p:cNvPr id="609" name="Google Shape;609;p31"/>
          <p:cNvSpPr txBox="1">
            <a:spLocks noGrp="1"/>
          </p:cNvSpPr>
          <p:nvPr>
            <p:ph type="title"/>
          </p:nvPr>
        </p:nvSpPr>
        <p:spPr>
          <a:xfrm>
            <a:off x="716225" y="541050"/>
            <a:ext cx="7711500" cy="453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10" name="Google Shape;610;p31"/>
          <p:cNvSpPr txBox="1">
            <a:spLocks noGrp="1"/>
          </p:cNvSpPr>
          <p:nvPr>
            <p:ph type="body" idx="1"/>
          </p:nvPr>
        </p:nvSpPr>
        <p:spPr>
          <a:xfrm>
            <a:off x="1527900" y="1658275"/>
            <a:ext cx="6088200" cy="2444100"/>
          </a:xfrm>
          <a:prstGeom prst="rect">
            <a:avLst/>
          </a:prstGeom>
          <a:solidFill>
            <a:schemeClr val="accent4"/>
          </a:solidFill>
          <a:ln w="9525" cap="flat" cmpd="sng">
            <a:solidFill>
              <a:schemeClr val="accent3"/>
            </a:solidFill>
            <a:prstDash val="solid"/>
            <a:round/>
            <a:headEnd type="none" w="sm" len="sm"/>
            <a:tailEnd type="none" w="sm" len="sm"/>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6"/>
              </a:buClr>
              <a:buSzPts val="1200"/>
              <a:buAutoNum type="arabicPeriod"/>
              <a:defRPr sz="1400"/>
            </a:lvl1pPr>
            <a:lvl2pPr marL="914400" lvl="1" indent="-304800" rtl="0">
              <a:spcBef>
                <a:spcPts val="0"/>
              </a:spcBef>
              <a:spcAft>
                <a:spcPts val="0"/>
              </a:spcAft>
              <a:buClr>
                <a:srgbClr val="434343"/>
              </a:buClr>
              <a:buSzPts val="1200"/>
              <a:buFont typeface="Roboto Condensed Light"/>
              <a:buAutoNum type="alphaLcPeriod"/>
              <a:defRPr/>
            </a:lvl2pPr>
            <a:lvl3pPr marL="1371600" lvl="2" indent="-304800" rtl="0">
              <a:spcBef>
                <a:spcPts val="0"/>
              </a:spcBef>
              <a:spcAft>
                <a:spcPts val="0"/>
              </a:spcAft>
              <a:buClr>
                <a:srgbClr val="434343"/>
              </a:buClr>
              <a:buSzPts val="1200"/>
              <a:buFont typeface="Roboto Condensed Light"/>
              <a:buAutoNum type="romanLcPeriod"/>
              <a:defRPr/>
            </a:lvl3pPr>
            <a:lvl4pPr marL="1828800" lvl="3" indent="-304800" rtl="0">
              <a:spcBef>
                <a:spcPts val="0"/>
              </a:spcBef>
              <a:spcAft>
                <a:spcPts val="0"/>
              </a:spcAft>
              <a:buClr>
                <a:srgbClr val="434343"/>
              </a:buClr>
              <a:buSzPts val="1200"/>
              <a:buFont typeface="Roboto Condensed Light"/>
              <a:buAutoNum type="arabicPeriod"/>
              <a:defRPr/>
            </a:lvl4pPr>
            <a:lvl5pPr marL="2286000" lvl="4" indent="-304800" rtl="0">
              <a:spcBef>
                <a:spcPts val="0"/>
              </a:spcBef>
              <a:spcAft>
                <a:spcPts val="0"/>
              </a:spcAft>
              <a:buClr>
                <a:srgbClr val="434343"/>
              </a:buClr>
              <a:buSzPts val="1200"/>
              <a:buFont typeface="Roboto Condensed Light"/>
              <a:buAutoNum type="alphaLcPeriod"/>
              <a:defRPr/>
            </a:lvl5pPr>
            <a:lvl6pPr marL="2743200" lvl="5" indent="-304800" rtl="0">
              <a:spcBef>
                <a:spcPts val="0"/>
              </a:spcBef>
              <a:spcAft>
                <a:spcPts val="0"/>
              </a:spcAft>
              <a:buClr>
                <a:srgbClr val="434343"/>
              </a:buClr>
              <a:buSzPts val="1200"/>
              <a:buFont typeface="Roboto Condensed Light"/>
              <a:buAutoNum type="romanLcPeriod"/>
              <a:defRPr/>
            </a:lvl6pPr>
            <a:lvl7pPr marL="3200400" lvl="6" indent="-304800" rtl="0">
              <a:spcBef>
                <a:spcPts val="0"/>
              </a:spcBef>
              <a:spcAft>
                <a:spcPts val="0"/>
              </a:spcAft>
              <a:buClr>
                <a:srgbClr val="434343"/>
              </a:buClr>
              <a:buSzPts val="1200"/>
              <a:buFont typeface="Roboto Condensed Light"/>
              <a:buAutoNum type="arabicPeriod"/>
              <a:defRPr/>
            </a:lvl7pPr>
            <a:lvl8pPr marL="3657600" lvl="7" indent="-304800" rtl="0">
              <a:spcBef>
                <a:spcPts val="0"/>
              </a:spcBef>
              <a:spcAft>
                <a:spcPts val="0"/>
              </a:spcAft>
              <a:buClr>
                <a:srgbClr val="434343"/>
              </a:buClr>
              <a:buSzPts val="1200"/>
              <a:buFont typeface="Roboto Condensed Light"/>
              <a:buAutoNum type="alphaLcPeriod"/>
              <a:defRPr/>
            </a:lvl8pPr>
            <a:lvl9pPr marL="4114800" lvl="8" indent="-304800" rtl="0">
              <a:spcBef>
                <a:spcPts val="0"/>
              </a:spcBef>
              <a:spcAft>
                <a:spcPts val="0"/>
              </a:spcAft>
              <a:buClr>
                <a:srgbClr val="434343"/>
              </a:buClr>
              <a:buSzPts val="1200"/>
              <a:buFont typeface="Roboto Condensed Light"/>
              <a:buAutoNum type="romanLcPeriod"/>
              <a:defRPr/>
            </a:lvl9pPr>
          </a:lstStyle>
          <a:p>
            <a:endParaRPr/>
          </a:p>
        </p:txBody>
      </p:sp>
      <p:pic>
        <p:nvPicPr>
          <p:cNvPr id="611" name="Google Shape;611;p31"/>
          <p:cNvPicPr preferRelativeResize="0"/>
          <p:nvPr/>
        </p:nvPicPr>
        <p:blipFill>
          <a:blip r:embed="rId2">
            <a:alphaModFix amt="25000"/>
          </a:blip>
          <a:stretch>
            <a:fillRect/>
          </a:stretch>
        </p:blipFill>
        <p:spPr>
          <a:xfrm>
            <a:off x="2534050" y="4672163"/>
            <a:ext cx="230026" cy="268200"/>
          </a:xfrm>
          <a:prstGeom prst="rect">
            <a:avLst/>
          </a:prstGeom>
          <a:noFill/>
          <a:ln>
            <a:noFill/>
          </a:ln>
        </p:spPr>
      </p:pic>
      <p:pic>
        <p:nvPicPr>
          <p:cNvPr id="612" name="Google Shape;612;p31"/>
          <p:cNvPicPr preferRelativeResize="0"/>
          <p:nvPr/>
        </p:nvPicPr>
        <p:blipFill>
          <a:blip r:embed="rId2">
            <a:alphaModFix amt="25000"/>
          </a:blip>
          <a:stretch>
            <a:fillRect/>
          </a:stretch>
        </p:blipFill>
        <p:spPr>
          <a:xfrm>
            <a:off x="8071238" y="1658277"/>
            <a:ext cx="173975" cy="202848"/>
          </a:xfrm>
          <a:prstGeom prst="rect">
            <a:avLst/>
          </a:prstGeom>
          <a:noFill/>
          <a:ln>
            <a:noFill/>
          </a:ln>
        </p:spPr>
      </p:pic>
      <p:pic>
        <p:nvPicPr>
          <p:cNvPr id="613" name="Google Shape;613;p31"/>
          <p:cNvPicPr preferRelativeResize="0"/>
          <p:nvPr/>
        </p:nvPicPr>
        <p:blipFill>
          <a:blip r:embed="rId2">
            <a:alphaModFix amt="25000"/>
          </a:blip>
          <a:stretch>
            <a:fillRect/>
          </a:stretch>
        </p:blipFill>
        <p:spPr>
          <a:xfrm>
            <a:off x="8622688" y="3745552"/>
            <a:ext cx="173975" cy="202848"/>
          </a:xfrm>
          <a:prstGeom prst="rect">
            <a:avLst/>
          </a:prstGeom>
          <a:noFill/>
          <a:ln>
            <a:noFill/>
          </a:ln>
        </p:spPr>
      </p:pic>
      <p:pic>
        <p:nvPicPr>
          <p:cNvPr id="614" name="Google Shape;614;p31"/>
          <p:cNvPicPr preferRelativeResize="0"/>
          <p:nvPr/>
        </p:nvPicPr>
        <p:blipFill>
          <a:blip r:embed="rId2">
            <a:alphaModFix amt="25000"/>
          </a:blip>
          <a:stretch>
            <a:fillRect/>
          </a:stretch>
        </p:blipFill>
        <p:spPr>
          <a:xfrm>
            <a:off x="8015000" y="3128600"/>
            <a:ext cx="126800" cy="147850"/>
          </a:xfrm>
          <a:prstGeom prst="rect">
            <a:avLst/>
          </a:prstGeom>
          <a:noFill/>
          <a:ln>
            <a:noFill/>
          </a:ln>
        </p:spPr>
      </p:pic>
      <p:pic>
        <p:nvPicPr>
          <p:cNvPr id="615" name="Google Shape;615;p31"/>
          <p:cNvPicPr preferRelativeResize="0"/>
          <p:nvPr/>
        </p:nvPicPr>
        <p:blipFill>
          <a:blip r:embed="rId2">
            <a:alphaModFix amt="25000"/>
          </a:blip>
          <a:stretch>
            <a:fillRect/>
          </a:stretch>
        </p:blipFill>
        <p:spPr>
          <a:xfrm>
            <a:off x="225650" y="2980750"/>
            <a:ext cx="126800" cy="147850"/>
          </a:xfrm>
          <a:prstGeom prst="rect">
            <a:avLst/>
          </a:prstGeom>
          <a:noFill/>
          <a:ln>
            <a:noFill/>
          </a:ln>
        </p:spPr>
      </p:pic>
      <p:pic>
        <p:nvPicPr>
          <p:cNvPr id="616" name="Google Shape;616;p31"/>
          <p:cNvPicPr preferRelativeResize="0"/>
          <p:nvPr/>
        </p:nvPicPr>
        <p:blipFill>
          <a:blip r:embed="rId2">
            <a:alphaModFix amt="25000"/>
          </a:blip>
          <a:stretch>
            <a:fillRect/>
          </a:stretch>
        </p:blipFill>
        <p:spPr>
          <a:xfrm>
            <a:off x="381150" y="4550937"/>
            <a:ext cx="90250" cy="105226"/>
          </a:xfrm>
          <a:prstGeom prst="rect">
            <a:avLst/>
          </a:prstGeom>
          <a:noFill/>
          <a:ln>
            <a:noFill/>
          </a:ln>
        </p:spPr>
      </p:pic>
      <p:pic>
        <p:nvPicPr>
          <p:cNvPr id="617" name="Google Shape;617;p31"/>
          <p:cNvPicPr preferRelativeResize="0"/>
          <p:nvPr/>
        </p:nvPicPr>
        <p:blipFill>
          <a:blip r:embed="rId2">
            <a:alphaModFix amt="25000"/>
          </a:blip>
          <a:stretch>
            <a:fillRect/>
          </a:stretch>
        </p:blipFill>
        <p:spPr>
          <a:xfrm>
            <a:off x="8700375" y="1755900"/>
            <a:ext cx="90250" cy="105226"/>
          </a:xfrm>
          <a:prstGeom prst="rect">
            <a:avLst/>
          </a:prstGeom>
          <a:noFill/>
          <a:ln>
            <a:noFill/>
          </a:ln>
        </p:spPr>
      </p:pic>
      <p:pic>
        <p:nvPicPr>
          <p:cNvPr id="618" name="Google Shape;618;p31"/>
          <p:cNvPicPr preferRelativeResize="0"/>
          <p:nvPr/>
        </p:nvPicPr>
        <p:blipFill>
          <a:blip r:embed="rId2">
            <a:alphaModFix amt="25000"/>
          </a:blip>
          <a:stretch>
            <a:fillRect/>
          </a:stretch>
        </p:blipFill>
        <p:spPr>
          <a:xfrm>
            <a:off x="4169113" y="4766312"/>
            <a:ext cx="90250" cy="105226"/>
          </a:xfrm>
          <a:prstGeom prst="rect">
            <a:avLst/>
          </a:prstGeom>
          <a:noFill/>
          <a:ln>
            <a:noFill/>
          </a:ln>
        </p:spPr>
      </p:pic>
      <p:pic>
        <p:nvPicPr>
          <p:cNvPr id="619" name="Google Shape;619;p31"/>
          <p:cNvPicPr preferRelativeResize="0"/>
          <p:nvPr/>
        </p:nvPicPr>
        <p:blipFill>
          <a:blip r:embed="rId3">
            <a:alphaModFix/>
          </a:blip>
          <a:stretch>
            <a:fillRect/>
          </a:stretch>
        </p:blipFill>
        <p:spPr>
          <a:xfrm rot="-5033591">
            <a:off x="-275569" y="3409868"/>
            <a:ext cx="1403688" cy="1263313"/>
          </a:xfrm>
          <a:prstGeom prst="rect">
            <a:avLst/>
          </a:prstGeom>
          <a:noFill/>
          <a:ln>
            <a:noFill/>
          </a:ln>
        </p:spPr>
      </p:pic>
      <p:pic>
        <p:nvPicPr>
          <p:cNvPr id="620" name="Google Shape;620;p31"/>
          <p:cNvPicPr preferRelativeResize="0"/>
          <p:nvPr/>
        </p:nvPicPr>
        <p:blipFill>
          <a:blip r:embed="rId4">
            <a:alphaModFix/>
          </a:blip>
          <a:stretch>
            <a:fillRect/>
          </a:stretch>
        </p:blipFill>
        <p:spPr>
          <a:xfrm rot="-10128792">
            <a:off x="8028876" y="2190050"/>
            <a:ext cx="1495000" cy="1310450"/>
          </a:xfrm>
          <a:prstGeom prst="rect">
            <a:avLst/>
          </a:prstGeom>
          <a:noFill/>
          <a:ln>
            <a:noFill/>
          </a:ln>
        </p:spPr>
      </p:pic>
      <p:pic>
        <p:nvPicPr>
          <p:cNvPr id="621" name="Google Shape;621;p31"/>
          <p:cNvPicPr preferRelativeResize="0"/>
          <p:nvPr/>
        </p:nvPicPr>
        <p:blipFill>
          <a:blip r:embed="rId5">
            <a:alphaModFix/>
          </a:blip>
          <a:stretch>
            <a:fillRect/>
          </a:stretch>
        </p:blipFill>
        <p:spPr>
          <a:xfrm>
            <a:off x="3069075" y="4257065"/>
            <a:ext cx="651875" cy="692972"/>
          </a:xfrm>
          <a:prstGeom prst="rect">
            <a:avLst/>
          </a:prstGeom>
          <a:noFill/>
          <a:ln>
            <a:noFill/>
          </a:ln>
        </p:spPr>
      </p:pic>
      <p:pic>
        <p:nvPicPr>
          <p:cNvPr id="622" name="Google Shape;622;p31"/>
          <p:cNvPicPr preferRelativeResize="0"/>
          <p:nvPr/>
        </p:nvPicPr>
        <p:blipFill>
          <a:blip r:embed="rId2">
            <a:alphaModFix amt="25000"/>
          </a:blip>
          <a:stretch>
            <a:fillRect/>
          </a:stretch>
        </p:blipFill>
        <p:spPr>
          <a:xfrm>
            <a:off x="884225" y="4265025"/>
            <a:ext cx="126800" cy="14785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Quote">
  <p:cSld name="CUSTOM_1_2">
    <p:spTree>
      <p:nvGrpSpPr>
        <p:cNvPr id="1" name="Shape 623"/>
        <p:cNvGrpSpPr/>
        <p:nvPr/>
      </p:nvGrpSpPr>
      <p:grpSpPr>
        <a:xfrm>
          <a:off x="0" y="0"/>
          <a:ext cx="0" cy="0"/>
          <a:chOff x="0" y="0"/>
          <a:chExt cx="0" cy="0"/>
        </a:xfrm>
      </p:grpSpPr>
      <p:sp>
        <p:nvSpPr>
          <p:cNvPr id="624" name="Google Shape;624;p32"/>
          <p:cNvSpPr txBox="1">
            <a:spLocks noGrp="1"/>
          </p:cNvSpPr>
          <p:nvPr>
            <p:ph type="title"/>
          </p:nvPr>
        </p:nvSpPr>
        <p:spPr>
          <a:xfrm>
            <a:off x="4009750" y="3215400"/>
            <a:ext cx="3839100" cy="535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sz="4000">
                <a:solidFill>
                  <a:schemeClr val="accent6"/>
                </a:solidFill>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625" name="Google Shape;625;p32"/>
          <p:cNvSpPr txBox="1">
            <a:spLocks noGrp="1"/>
          </p:cNvSpPr>
          <p:nvPr>
            <p:ph type="subTitle" idx="1"/>
          </p:nvPr>
        </p:nvSpPr>
        <p:spPr>
          <a:xfrm>
            <a:off x="1294950" y="1575625"/>
            <a:ext cx="6554100" cy="1639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29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pic>
        <p:nvPicPr>
          <p:cNvPr id="626" name="Google Shape;626;p32"/>
          <p:cNvPicPr preferRelativeResize="0"/>
          <p:nvPr/>
        </p:nvPicPr>
        <p:blipFill>
          <a:blip r:embed="rId2">
            <a:alphaModFix/>
          </a:blip>
          <a:stretch>
            <a:fillRect/>
          </a:stretch>
        </p:blipFill>
        <p:spPr>
          <a:xfrm rot="-6111532">
            <a:off x="7212678" y="105100"/>
            <a:ext cx="1848222" cy="2214172"/>
          </a:xfrm>
          <a:prstGeom prst="rect">
            <a:avLst/>
          </a:prstGeom>
          <a:noFill/>
          <a:ln>
            <a:noFill/>
          </a:ln>
        </p:spPr>
      </p:pic>
      <p:pic>
        <p:nvPicPr>
          <p:cNvPr id="627" name="Google Shape;627;p32"/>
          <p:cNvPicPr preferRelativeResize="0"/>
          <p:nvPr/>
        </p:nvPicPr>
        <p:blipFill>
          <a:blip r:embed="rId3">
            <a:alphaModFix amt="25000"/>
          </a:blip>
          <a:stretch>
            <a:fillRect/>
          </a:stretch>
        </p:blipFill>
        <p:spPr>
          <a:xfrm rot="10800000" flipH="1">
            <a:off x="3450750" y="3417263"/>
            <a:ext cx="173975" cy="202848"/>
          </a:xfrm>
          <a:prstGeom prst="rect">
            <a:avLst/>
          </a:prstGeom>
          <a:noFill/>
          <a:ln>
            <a:noFill/>
          </a:ln>
        </p:spPr>
      </p:pic>
      <p:pic>
        <p:nvPicPr>
          <p:cNvPr id="628" name="Google Shape;628;p32"/>
          <p:cNvPicPr preferRelativeResize="0"/>
          <p:nvPr/>
        </p:nvPicPr>
        <p:blipFill>
          <a:blip r:embed="rId3">
            <a:alphaModFix amt="25000"/>
          </a:blip>
          <a:stretch>
            <a:fillRect/>
          </a:stretch>
        </p:blipFill>
        <p:spPr>
          <a:xfrm rot="10800000" flipH="1">
            <a:off x="6539038" y="807225"/>
            <a:ext cx="173975" cy="202848"/>
          </a:xfrm>
          <a:prstGeom prst="rect">
            <a:avLst/>
          </a:prstGeom>
          <a:noFill/>
          <a:ln>
            <a:noFill/>
          </a:ln>
        </p:spPr>
      </p:pic>
      <p:pic>
        <p:nvPicPr>
          <p:cNvPr id="629" name="Google Shape;629;p32"/>
          <p:cNvPicPr preferRelativeResize="0"/>
          <p:nvPr/>
        </p:nvPicPr>
        <p:blipFill>
          <a:blip r:embed="rId3">
            <a:alphaModFix amt="25000"/>
          </a:blip>
          <a:stretch>
            <a:fillRect/>
          </a:stretch>
        </p:blipFill>
        <p:spPr>
          <a:xfrm rot="10800000" flipH="1">
            <a:off x="3882950" y="4649212"/>
            <a:ext cx="126800" cy="147850"/>
          </a:xfrm>
          <a:prstGeom prst="rect">
            <a:avLst/>
          </a:prstGeom>
          <a:noFill/>
          <a:ln>
            <a:noFill/>
          </a:ln>
        </p:spPr>
      </p:pic>
      <p:pic>
        <p:nvPicPr>
          <p:cNvPr id="630" name="Google Shape;630;p32"/>
          <p:cNvPicPr preferRelativeResize="0"/>
          <p:nvPr/>
        </p:nvPicPr>
        <p:blipFill>
          <a:blip r:embed="rId3">
            <a:alphaModFix amt="25000"/>
          </a:blip>
          <a:stretch>
            <a:fillRect/>
          </a:stretch>
        </p:blipFill>
        <p:spPr>
          <a:xfrm rot="10800000" flipH="1">
            <a:off x="6988575" y="218362"/>
            <a:ext cx="126800" cy="147850"/>
          </a:xfrm>
          <a:prstGeom prst="rect">
            <a:avLst/>
          </a:prstGeom>
          <a:noFill/>
          <a:ln>
            <a:noFill/>
          </a:ln>
        </p:spPr>
      </p:pic>
      <p:pic>
        <p:nvPicPr>
          <p:cNvPr id="631" name="Google Shape;631;p32"/>
          <p:cNvPicPr preferRelativeResize="0"/>
          <p:nvPr/>
        </p:nvPicPr>
        <p:blipFill>
          <a:blip r:embed="rId3">
            <a:alphaModFix amt="25000"/>
          </a:blip>
          <a:stretch>
            <a:fillRect/>
          </a:stretch>
        </p:blipFill>
        <p:spPr>
          <a:xfrm rot="10800000" flipH="1">
            <a:off x="1770625" y="4311212"/>
            <a:ext cx="126800" cy="147850"/>
          </a:xfrm>
          <a:prstGeom prst="rect">
            <a:avLst/>
          </a:prstGeom>
          <a:noFill/>
          <a:ln>
            <a:noFill/>
          </a:ln>
        </p:spPr>
      </p:pic>
      <p:pic>
        <p:nvPicPr>
          <p:cNvPr id="632" name="Google Shape;632;p32"/>
          <p:cNvPicPr preferRelativeResize="0"/>
          <p:nvPr/>
        </p:nvPicPr>
        <p:blipFill>
          <a:blip r:embed="rId3">
            <a:alphaModFix amt="25000"/>
          </a:blip>
          <a:stretch>
            <a:fillRect/>
          </a:stretch>
        </p:blipFill>
        <p:spPr>
          <a:xfrm rot="10800000" flipH="1">
            <a:off x="2526125" y="3596162"/>
            <a:ext cx="90250" cy="105226"/>
          </a:xfrm>
          <a:prstGeom prst="rect">
            <a:avLst/>
          </a:prstGeom>
          <a:noFill/>
          <a:ln>
            <a:noFill/>
          </a:ln>
        </p:spPr>
      </p:pic>
      <p:pic>
        <p:nvPicPr>
          <p:cNvPr id="633" name="Google Shape;633;p32"/>
          <p:cNvPicPr preferRelativeResize="0"/>
          <p:nvPr/>
        </p:nvPicPr>
        <p:blipFill>
          <a:blip r:embed="rId3">
            <a:alphaModFix amt="25000"/>
          </a:blip>
          <a:stretch>
            <a:fillRect/>
          </a:stretch>
        </p:blipFill>
        <p:spPr>
          <a:xfrm rot="10800000" flipH="1">
            <a:off x="8648938" y="1862275"/>
            <a:ext cx="90250" cy="105226"/>
          </a:xfrm>
          <a:prstGeom prst="rect">
            <a:avLst/>
          </a:prstGeom>
          <a:noFill/>
          <a:ln>
            <a:noFill/>
          </a:ln>
        </p:spPr>
      </p:pic>
      <p:pic>
        <p:nvPicPr>
          <p:cNvPr id="634" name="Google Shape;634;p32"/>
          <p:cNvPicPr preferRelativeResize="0"/>
          <p:nvPr/>
        </p:nvPicPr>
        <p:blipFill>
          <a:blip r:embed="rId3">
            <a:alphaModFix amt="25000"/>
          </a:blip>
          <a:stretch>
            <a:fillRect/>
          </a:stretch>
        </p:blipFill>
        <p:spPr>
          <a:xfrm rot="10800000" flipH="1">
            <a:off x="4044825" y="4205962"/>
            <a:ext cx="90250" cy="105226"/>
          </a:xfrm>
          <a:prstGeom prst="rect">
            <a:avLst/>
          </a:prstGeom>
          <a:noFill/>
          <a:ln>
            <a:noFill/>
          </a:ln>
        </p:spPr>
      </p:pic>
      <p:pic>
        <p:nvPicPr>
          <p:cNvPr id="635" name="Google Shape;635;p32"/>
          <p:cNvPicPr preferRelativeResize="0"/>
          <p:nvPr/>
        </p:nvPicPr>
        <p:blipFill>
          <a:blip r:embed="rId3">
            <a:alphaModFix amt="25000"/>
          </a:blip>
          <a:stretch>
            <a:fillRect/>
          </a:stretch>
        </p:blipFill>
        <p:spPr>
          <a:xfrm rot="10800000" flipH="1">
            <a:off x="7298313" y="1318000"/>
            <a:ext cx="90250" cy="105226"/>
          </a:xfrm>
          <a:prstGeom prst="rect">
            <a:avLst/>
          </a:prstGeom>
          <a:noFill/>
          <a:ln>
            <a:noFill/>
          </a:ln>
        </p:spPr>
      </p:pic>
      <p:pic>
        <p:nvPicPr>
          <p:cNvPr id="636" name="Google Shape;636;p32"/>
          <p:cNvPicPr preferRelativeResize="0"/>
          <p:nvPr/>
        </p:nvPicPr>
        <p:blipFill>
          <a:blip r:embed="rId4">
            <a:alphaModFix/>
          </a:blip>
          <a:stretch>
            <a:fillRect/>
          </a:stretch>
        </p:blipFill>
        <p:spPr>
          <a:xfrm rot="6705378">
            <a:off x="2195015" y="-272583"/>
            <a:ext cx="1432972" cy="1868607"/>
          </a:xfrm>
          <a:prstGeom prst="rect">
            <a:avLst/>
          </a:prstGeom>
          <a:noFill/>
          <a:ln>
            <a:noFill/>
          </a:ln>
        </p:spPr>
      </p:pic>
      <p:pic>
        <p:nvPicPr>
          <p:cNvPr id="637" name="Google Shape;637;p32"/>
          <p:cNvPicPr preferRelativeResize="0"/>
          <p:nvPr/>
        </p:nvPicPr>
        <p:blipFill>
          <a:blip r:embed="rId5">
            <a:alphaModFix/>
          </a:blip>
          <a:stretch>
            <a:fillRect/>
          </a:stretch>
        </p:blipFill>
        <p:spPr>
          <a:xfrm rot="-4808337">
            <a:off x="1993361" y="3811166"/>
            <a:ext cx="1653676" cy="1447020"/>
          </a:xfrm>
          <a:prstGeom prst="rect">
            <a:avLst/>
          </a:prstGeom>
          <a:noFill/>
          <a:ln>
            <a:noFill/>
          </a:ln>
        </p:spPr>
      </p:pic>
      <p:pic>
        <p:nvPicPr>
          <p:cNvPr id="638" name="Google Shape;638;p32"/>
          <p:cNvPicPr preferRelativeResize="0"/>
          <p:nvPr/>
        </p:nvPicPr>
        <p:blipFill>
          <a:blip r:embed="rId6">
            <a:alphaModFix/>
          </a:blip>
          <a:stretch>
            <a:fillRect/>
          </a:stretch>
        </p:blipFill>
        <p:spPr>
          <a:xfrm rot="1829711" flipH="1">
            <a:off x="90647" y="706561"/>
            <a:ext cx="1006477" cy="1299381"/>
          </a:xfrm>
          <a:prstGeom prst="rect">
            <a:avLst/>
          </a:prstGeom>
          <a:noFill/>
          <a:ln>
            <a:noFill/>
          </a:ln>
        </p:spPr>
      </p:pic>
      <p:pic>
        <p:nvPicPr>
          <p:cNvPr id="639" name="Google Shape;639;p32"/>
          <p:cNvPicPr preferRelativeResize="0"/>
          <p:nvPr/>
        </p:nvPicPr>
        <p:blipFill>
          <a:blip r:embed="rId7">
            <a:alphaModFix/>
          </a:blip>
          <a:stretch>
            <a:fillRect/>
          </a:stretch>
        </p:blipFill>
        <p:spPr>
          <a:xfrm flipH="1">
            <a:off x="525401" y="3150800"/>
            <a:ext cx="769540" cy="818050"/>
          </a:xfrm>
          <a:prstGeom prst="rect">
            <a:avLst/>
          </a:prstGeom>
          <a:noFill/>
          <a:ln>
            <a:noFill/>
          </a:ln>
        </p:spPr>
      </p:pic>
      <p:pic>
        <p:nvPicPr>
          <p:cNvPr id="640" name="Google Shape;640;p32"/>
          <p:cNvPicPr preferRelativeResize="0"/>
          <p:nvPr/>
        </p:nvPicPr>
        <p:blipFill>
          <a:blip r:embed="rId7">
            <a:alphaModFix/>
          </a:blip>
          <a:stretch>
            <a:fillRect/>
          </a:stretch>
        </p:blipFill>
        <p:spPr>
          <a:xfrm>
            <a:off x="7561300" y="3968850"/>
            <a:ext cx="878588" cy="93394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p:cSld name="TITLE_AND_TWO_COLUMNS_1_2_1">
    <p:spTree>
      <p:nvGrpSpPr>
        <p:cNvPr id="1" name="Shape 641"/>
        <p:cNvGrpSpPr/>
        <p:nvPr/>
      </p:nvGrpSpPr>
      <p:grpSpPr>
        <a:xfrm>
          <a:off x="0" y="0"/>
          <a:ext cx="0" cy="0"/>
          <a:chOff x="0" y="0"/>
          <a:chExt cx="0" cy="0"/>
        </a:xfrm>
      </p:grpSpPr>
      <p:sp>
        <p:nvSpPr>
          <p:cNvPr id="642" name="Google Shape;642;p33"/>
          <p:cNvSpPr txBox="1">
            <a:spLocks noGrp="1"/>
          </p:cNvSpPr>
          <p:nvPr>
            <p:ph type="title"/>
          </p:nvPr>
        </p:nvSpPr>
        <p:spPr>
          <a:xfrm>
            <a:off x="716225" y="541050"/>
            <a:ext cx="7711500" cy="453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43" name="Google Shape;643;p33"/>
          <p:cNvPicPr preferRelativeResize="0"/>
          <p:nvPr/>
        </p:nvPicPr>
        <p:blipFill>
          <a:blip r:embed="rId2">
            <a:alphaModFix/>
          </a:blip>
          <a:stretch>
            <a:fillRect/>
          </a:stretch>
        </p:blipFill>
        <p:spPr>
          <a:xfrm rot="5700273">
            <a:off x="81772" y="3825036"/>
            <a:ext cx="1006477" cy="1299381"/>
          </a:xfrm>
          <a:prstGeom prst="rect">
            <a:avLst/>
          </a:prstGeom>
          <a:noFill/>
          <a:ln>
            <a:noFill/>
          </a:ln>
        </p:spPr>
      </p:pic>
      <p:pic>
        <p:nvPicPr>
          <p:cNvPr id="644" name="Google Shape;644;p33"/>
          <p:cNvPicPr preferRelativeResize="0"/>
          <p:nvPr/>
        </p:nvPicPr>
        <p:blipFill>
          <a:blip r:embed="rId3">
            <a:alphaModFix amt="25000"/>
          </a:blip>
          <a:stretch>
            <a:fillRect/>
          </a:stretch>
        </p:blipFill>
        <p:spPr>
          <a:xfrm>
            <a:off x="6332250" y="406938"/>
            <a:ext cx="230026" cy="268200"/>
          </a:xfrm>
          <a:prstGeom prst="rect">
            <a:avLst/>
          </a:prstGeom>
          <a:noFill/>
          <a:ln>
            <a:noFill/>
          </a:ln>
        </p:spPr>
      </p:pic>
      <p:pic>
        <p:nvPicPr>
          <p:cNvPr id="645" name="Google Shape;645;p33"/>
          <p:cNvPicPr preferRelativeResize="0"/>
          <p:nvPr/>
        </p:nvPicPr>
        <p:blipFill>
          <a:blip r:embed="rId3">
            <a:alphaModFix amt="25000"/>
          </a:blip>
          <a:stretch>
            <a:fillRect/>
          </a:stretch>
        </p:blipFill>
        <p:spPr>
          <a:xfrm>
            <a:off x="7234363" y="204102"/>
            <a:ext cx="173975" cy="202848"/>
          </a:xfrm>
          <a:prstGeom prst="rect">
            <a:avLst/>
          </a:prstGeom>
          <a:noFill/>
          <a:ln>
            <a:noFill/>
          </a:ln>
        </p:spPr>
      </p:pic>
      <p:pic>
        <p:nvPicPr>
          <p:cNvPr id="646" name="Google Shape;646;p33"/>
          <p:cNvPicPr preferRelativeResize="0"/>
          <p:nvPr/>
        </p:nvPicPr>
        <p:blipFill>
          <a:blip r:embed="rId3">
            <a:alphaModFix amt="25000"/>
          </a:blip>
          <a:stretch>
            <a:fillRect/>
          </a:stretch>
        </p:blipFill>
        <p:spPr>
          <a:xfrm>
            <a:off x="7107563" y="755375"/>
            <a:ext cx="126800" cy="147850"/>
          </a:xfrm>
          <a:prstGeom prst="rect">
            <a:avLst/>
          </a:prstGeom>
          <a:noFill/>
          <a:ln>
            <a:noFill/>
          </a:ln>
        </p:spPr>
      </p:pic>
      <p:pic>
        <p:nvPicPr>
          <p:cNvPr id="647" name="Google Shape;647;p33"/>
          <p:cNvPicPr preferRelativeResize="0"/>
          <p:nvPr/>
        </p:nvPicPr>
        <p:blipFill>
          <a:blip r:embed="rId3">
            <a:alphaModFix amt="25000"/>
          </a:blip>
          <a:stretch>
            <a:fillRect/>
          </a:stretch>
        </p:blipFill>
        <p:spPr>
          <a:xfrm>
            <a:off x="1620575" y="4736025"/>
            <a:ext cx="126800" cy="147850"/>
          </a:xfrm>
          <a:prstGeom prst="rect">
            <a:avLst/>
          </a:prstGeom>
          <a:noFill/>
          <a:ln>
            <a:noFill/>
          </a:ln>
        </p:spPr>
      </p:pic>
      <p:pic>
        <p:nvPicPr>
          <p:cNvPr id="648" name="Google Shape;648;p33"/>
          <p:cNvPicPr preferRelativeResize="0"/>
          <p:nvPr/>
        </p:nvPicPr>
        <p:blipFill>
          <a:blip r:embed="rId3">
            <a:alphaModFix amt="25000"/>
          </a:blip>
          <a:stretch>
            <a:fillRect/>
          </a:stretch>
        </p:blipFill>
        <p:spPr>
          <a:xfrm>
            <a:off x="438750" y="3030675"/>
            <a:ext cx="126800" cy="147850"/>
          </a:xfrm>
          <a:prstGeom prst="rect">
            <a:avLst/>
          </a:prstGeom>
          <a:noFill/>
          <a:ln>
            <a:noFill/>
          </a:ln>
        </p:spPr>
      </p:pic>
      <p:pic>
        <p:nvPicPr>
          <p:cNvPr id="649" name="Google Shape;649;p33"/>
          <p:cNvPicPr preferRelativeResize="0"/>
          <p:nvPr/>
        </p:nvPicPr>
        <p:blipFill>
          <a:blip r:embed="rId3">
            <a:alphaModFix amt="25000"/>
          </a:blip>
          <a:stretch>
            <a:fillRect/>
          </a:stretch>
        </p:blipFill>
        <p:spPr>
          <a:xfrm>
            <a:off x="8683788" y="406962"/>
            <a:ext cx="90250" cy="105226"/>
          </a:xfrm>
          <a:prstGeom prst="rect">
            <a:avLst/>
          </a:prstGeom>
          <a:noFill/>
          <a:ln>
            <a:noFill/>
          </a:ln>
        </p:spPr>
      </p:pic>
      <p:pic>
        <p:nvPicPr>
          <p:cNvPr id="650" name="Google Shape;650;p33"/>
          <p:cNvPicPr preferRelativeResize="0"/>
          <p:nvPr/>
        </p:nvPicPr>
        <p:blipFill>
          <a:blip r:embed="rId3">
            <a:alphaModFix amt="25000"/>
          </a:blip>
          <a:stretch>
            <a:fillRect/>
          </a:stretch>
        </p:blipFill>
        <p:spPr>
          <a:xfrm>
            <a:off x="1051013" y="3772187"/>
            <a:ext cx="90250" cy="105226"/>
          </a:xfrm>
          <a:prstGeom prst="rect">
            <a:avLst/>
          </a:prstGeom>
          <a:noFill/>
          <a:ln>
            <a:noFill/>
          </a:ln>
        </p:spPr>
      </p:pic>
      <p:pic>
        <p:nvPicPr>
          <p:cNvPr id="651" name="Google Shape;651;p33"/>
          <p:cNvPicPr preferRelativeResize="0"/>
          <p:nvPr/>
        </p:nvPicPr>
        <p:blipFill>
          <a:blip r:embed="rId3">
            <a:alphaModFix amt="25000"/>
          </a:blip>
          <a:stretch>
            <a:fillRect/>
          </a:stretch>
        </p:blipFill>
        <p:spPr>
          <a:xfrm>
            <a:off x="5599775" y="252912"/>
            <a:ext cx="90250" cy="105226"/>
          </a:xfrm>
          <a:prstGeom prst="rect">
            <a:avLst/>
          </a:prstGeom>
          <a:noFill/>
          <a:ln>
            <a:noFill/>
          </a:ln>
        </p:spPr>
      </p:pic>
      <p:pic>
        <p:nvPicPr>
          <p:cNvPr id="652" name="Google Shape;652;p33"/>
          <p:cNvPicPr preferRelativeResize="0"/>
          <p:nvPr/>
        </p:nvPicPr>
        <p:blipFill>
          <a:blip r:embed="rId3">
            <a:alphaModFix amt="25000"/>
          </a:blip>
          <a:stretch>
            <a:fillRect/>
          </a:stretch>
        </p:blipFill>
        <p:spPr>
          <a:xfrm>
            <a:off x="7897350" y="406962"/>
            <a:ext cx="90250" cy="105226"/>
          </a:xfrm>
          <a:prstGeom prst="rect">
            <a:avLst/>
          </a:prstGeom>
          <a:noFill/>
          <a:ln>
            <a:noFill/>
          </a:ln>
        </p:spPr>
      </p:pic>
      <p:pic>
        <p:nvPicPr>
          <p:cNvPr id="653" name="Google Shape;653;p33"/>
          <p:cNvPicPr preferRelativeResize="0"/>
          <p:nvPr/>
        </p:nvPicPr>
        <p:blipFill>
          <a:blip r:embed="rId3">
            <a:alphaModFix amt="25000"/>
          </a:blip>
          <a:stretch>
            <a:fillRect/>
          </a:stretch>
        </p:blipFill>
        <p:spPr>
          <a:xfrm>
            <a:off x="7987599" y="715075"/>
            <a:ext cx="90250" cy="105226"/>
          </a:xfrm>
          <a:prstGeom prst="rect">
            <a:avLst/>
          </a:prstGeom>
          <a:noFill/>
          <a:ln>
            <a:noFill/>
          </a:ln>
        </p:spPr>
      </p:pic>
      <p:pic>
        <p:nvPicPr>
          <p:cNvPr id="654" name="Google Shape;654;p33"/>
          <p:cNvPicPr preferRelativeResize="0"/>
          <p:nvPr/>
        </p:nvPicPr>
        <p:blipFill>
          <a:blip r:embed="rId4">
            <a:alphaModFix/>
          </a:blip>
          <a:stretch>
            <a:fillRect/>
          </a:stretch>
        </p:blipFill>
        <p:spPr>
          <a:xfrm rot="-6685373">
            <a:off x="3267994" y="3885306"/>
            <a:ext cx="1543640" cy="184929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4">
  <p:cSld name="TITLE_AND_TWO_COLUMNS_1_2_1_1_1_1">
    <p:spTree>
      <p:nvGrpSpPr>
        <p:cNvPr id="1" name="Shape 686"/>
        <p:cNvGrpSpPr/>
        <p:nvPr/>
      </p:nvGrpSpPr>
      <p:grpSpPr>
        <a:xfrm>
          <a:off x="0" y="0"/>
          <a:ext cx="0" cy="0"/>
          <a:chOff x="0" y="0"/>
          <a:chExt cx="0" cy="0"/>
        </a:xfrm>
      </p:grpSpPr>
      <p:sp>
        <p:nvSpPr>
          <p:cNvPr id="687" name="Google Shape;687;p36"/>
          <p:cNvSpPr txBox="1">
            <a:spLocks noGrp="1"/>
          </p:cNvSpPr>
          <p:nvPr>
            <p:ph type="title"/>
          </p:nvPr>
        </p:nvSpPr>
        <p:spPr>
          <a:xfrm>
            <a:off x="716225" y="541050"/>
            <a:ext cx="7711500" cy="453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88" name="Google Shape;688;p36"/>
          <p:cNvPicPr preferRelativeResize="0"/>
          <p:nvPr/>
        </p:nvPicPr>
        <p:blipFill>
          <a:blip r:embed="rId2">
            <a:alphaModFix/>
          </a:blip>
          <a:stretch>
            <a:fillRect/>
          </a:stretch>
        </p:blipFill>
        <p:spPr>
          <a:xfrm rot="5700273">
            <a:off x="81772" y="3825036"/>
            <a:ext cx="1006477" cy="1299381"/>
          </a:xfrm>
          <a:prstGeom prst="rect">
            <a:avLst/>
          </a:prstGeom>
          <a:noFill/>
          <a:ln>
            <a:noFill/>
          </a:ln>
        </p:spPr>
      </p:pic>
      <p:pic>
        <p:nvPicPr>
          <p:cNvPr id="689" name="Google Shape;689;p36"/>
          <p:cNvPicPr preferRelativeResize="0"/>
          <p:nvPr/>
        </p:nvPicPr>
        <p:blipFill>
          <a:blip r:embed="rId3">
            <a:alphaModFix amt="25000"/>
          </a:blip>
          <a:stretch>
            <a:fillRect/>
          </a:stretch>
        </p:blipFill>
        <p:spPr>
          <a:xfrm>
            <a:off x="7032200" y="4534663"/>
            <a:ext cx="230026" cy="268200"/>
          </a:xfrm>
          <a:prstGeom prst="rect">
            <a:avLst/>
          </a:prstGeom>
          <a:noFill/>
          <a:ln>
            <a:noFill/>
          </a:ln>
        </p:spPr>
      </p:pic>
      <p:pic>
        <p:nvPicPr>
          <p:cNvPr id="690" name="Google Shape;690;p36"/>
          <p:cNvPicPr preferRelativeResize="0"/>
          <p:nvPr/>
        </p:nvPicPr>
        <p:blipFill>
          <a:blip r:embed="rId3">
            <a:alphaModFix amt="25000"/>
          </a:blip>
          <a:stretch>
            <a:fillRect/>
          </a:stretch>
        </p:blipFill>
        <p:spPr>
          <a:xfrm>
            <a:off x="498013" y="2181127"/>
            <a:ext cx="173975" cy="202848"/>
          </a:xfrm>
          <a:prstGeom prst="rect">
            <a:avLst/>
          </a:prstGeom>
          <a:noFill/>
          <a:ln>
            <a:noFill/>
          </a:ln>
        </p:spPr>
      </p:pic>
      <p:pic>
        <p:nvPicPr>
          <p:cNvPr id="691" name="Google Shape;691;p36"/>
          <p:cNvPicPr preferRelativeResize="0"/>
          <p:nvPr/>
        </p:nvPicPr>
        <p:blipFill>
          <a:blip r:embed="rId3">
            <a:alphaModFix amt="25000"/>
          </a:blip>
          <a:stretch>
            <a:fillRect/>
          </a:stretch>
        </p:blipFill>
        <p:spPr>
          <a:xfrm>
            <a:off x="8253738" y="3298277"/>
            <a:ext cx="173975" cy="202848"/>
          </a:xfrm>
          <a:prstGeom prst="rect">
            <a:avLst/>
          </a:prstGeom>
          <a:noFill/>
          <a:ln>
            <a:noFill/>
          </a:ln>
        </p:spPr>
      </p:pic>
      <p:pic>
        <p:nvPicPr>
          <p:cNvPr id="692" name="Google Shape;692;p36"/>
          <p:cNvPicPr preferRelativeResize="0"/>
          <p:nvPr/>
        </p:nvPicPr>
        <p:blipFill>
          <a:blip r:embed="rId3">
            <a:alphaModFix amt="25000"/>
          </a:blip>
          <a:stretch>
            <a:fillRect/>
          </a:stretch>
        </p:blipFill>
        <p:spPr>
          <a:xfrm>
            <a:off x="8818238" y="3298275"/>
            <a:ext cx="126800" cy="147850"/>
          </a:xfrm>
          <a:prstGeom prst="rect">
            <a:avLst/>
          </a:prstGeom>
          <a:noFill/>
          <a:ln>
            <a:noFill/>
          </a:ln>
        </p:spPr>
      </p:pic>
      <p:pic>
        <p:nvPicPr>
          <p:cNvPr id="693" name="Google Shape;693;p36"/>
          <p:cNvPicPr preferRelativeResize="0"/>
          <p:nvPr/>
        </p:nvPicPr>
        <p:blipFill>
          <a:blip r:embed="rId3">
            <a:alphaModFix amt="25000"/>
          </a:blip>
          <a:stretch>
            <a:fillRect/>
          </a:stretch>
        </p:blipFill>
        <p:spPr>
          <a:xfrm>
            <a:off x="8818250" y="4802875"/>
            <a:ext cx="126800" cy="147850"/>
          </a:xfrm>
          <a:prstGeom prst="rect">
            <a:avLst/>
          </a:prstGeom>
          <a:noFill/>
          <a:ln>
            <a:noFill/>
          </a:ln>
        </p:spPr>
      </p:pic>
      <p:pic>
        <p:nvPicPr>
          <p:cNvPr id="694" name="Google Shape;694;p36"/>
          <p:cNvPicPr preferRelativeResize="0"/>
          <p:nvPr/>
        </p:nvPicPr>
        <p:blipFill>
          <a:blip r:embed="rId3">
            <a:alphaModFix amt="25000"/>
          </a:blip>
          <a:stretch>
            <a:fillRect/>
          </a:stretch>
        </p:blipFill>
        <p:spPr>
          <a:xfrm>
            <a:off x="185450" y="2947575"/>
            <a:ext cx="126800" cy="147850"/>
          </a:xfrm>
          <a:prstGeom prst="rect">
            <a:avLst/>
          </a:prstGeom>
          <a:noFill/>
          <a:ln>
            <a:noFill/>
          </a:ln>
        </p:spPr>
      </p:pic>
      <p:pic>
        <p:nvPicPr>
          <p:cNvPr id="695" name="Google Shape;695;p36"/>
          <p:cNvPicPr preferRelativeResize="0"/>
          <p:nvPr/>
        </p:nvPicPr>
        <p:blipFill>
          <a:blip r:embed="rId3">
            <a:alphaModFix amt="25000"/>
          </a:blip>
          <a:stretch>
            <a:fillRect/>
          </a:stretch>
        </p:blipFill>
        <p:spPr>
          <a:xfrm>
            <a:off x="8662238" y="2842337"/>
            <a:ext cx="90250" cy="105226"/>
          </a:xfrm>
          <a:prstGeom prst="rect">
            <a:avLst/>
          </a:prstGeom>
          <a:noFill/>
          <a:ln>
            <a:noFill/>
          </a:ln>
        </p:spPr>
      </p:pic>
      <p:pic>
        <p:nvPicPr>
          <p:cNvPr id="696" name="Google Shape;696;p36"/>
          <p:cNvPicPr preferRelativeResize="0"/>
          <p:nvPr/>
        </p:nvPicPr>
        <p:blipFill>
          <a:blip r:embed="rId3">
            <a:alphaModFix amt="25000"/>
          </a:blip>
          <a:stretch>
            <a:fillRect/>
          </a:stretch>
        </p:blipFill>
        <p:spPr>
          <a:xfrm>
            <a:off x="625963" y="3645962"/>
            <a:ext cx="90250" cy="105226"/>
          </a:xfrm>
          <a:prstGeom prst="rect">
            <a:avLst/>
          </a:prstGeom>
          <a:noFill/>
          <a:ln>
            <a:noFill/>
          </a:ln>
        </p:spPr>
      </p:pic>
      <p:pic>
        <p:nvPicPr>
          <p:cNvPr id="697" name="Google Shape;697;p36"/>
          <p:cNvPicPr preferRelativeResize="0"/>
          <p:nvPr/>
        </p:nvPicPr>
        <p:blipFill>
          <a:blip r:embed="rId3">
            <a:alphaModFix amt="25000"/>
          </a:blip>
          <a:stretch>
            <a:fillRect/>
          </a:stretch>
        </p:blipFill>
        <p:spPr>
          <a:xfrm>
            <a:off x="203725" y="1412287"/>
            <a:ext cx="90250" cy="105226"/>
          </a:xfrm>
          <a:prstGeom prst="rect">
            <a:avLst/>
          </a:prstGeom>
          <a:noFill/>
          <a:ln>
            <a:noFill/>
          </a:ln>
        </p:spPr>
      </p:pic>
      <p:pic>
        <p:nvPicPr>
          <p:cNvPr id="698" name="Google Shape;698;p36"/>
          <p:cNvPicPr preferRelativeResize="0"/>
          <p:nvPr/>
        </p:nvPicPr>
        <p:blipFill>
          <a:blip r:embed="rId3">
            <a:alphaModFix amt="25000"/>
          </a:blip>
          <a:stretch>
            <a:fillRect/>
          </a:stretch>
        </p:blipFill>
        <p:spPr>
          <a:xfrm>
            <a:off x="8427775" y="2383975"/>
            <a:ext cx="90250" cy="105226"/>
          </a:xfrm>
          <a:prstGeom prst="rect">
            <a:avLst/>
          </a:prstGeom>
          <a:noFill/>
          <a:ln>
            <a:noFill/>
          </a:ln>
        </p:spPr>
      </p:pic>
      <p:pic>
        <p:nvPicPr>
          <p:cNvPr id="699" name="Google Shape;699;p36"/>
          <p:cNvPicPr preferRelativeResize="0"/>
          <p:nvPr/>
        </p:nvPicPr>
        <p:blipFill>
          <a:blip r:embed="rId3">
            <a:alphaModFix amt="25000"/>
          </a:blip>
          <a:stretch>
            <a:fillRect/>
          </a:stretch>
        </p:blipFill>
        <p:spPr>
          <a:xfrm>
            <a:off x="8049111" y="4050162"/>
            <a:ext cx="90250" cy="105226"/>
          </a:xfrm>
          <a:prstGeom prst="rect">
            <a:avLst/>
          </a:prstGeom>
          <a:noFill/>
          <a:ln>
            <a:noFill/>
          </a:ln>
        </p:spPr>
      </p:pic>
      <p:pic>
        <p:nvPicPr>
          <p:cNvPr id="700" name="Google Shape;700;p36"/>
          <p:cNvPicPr preferRelativeResize="0"/>
          <p:nvPr/>
        </p:nvPicPr>
        <p:blipFill>
          <a:blip r:embed="rId4">
            <a:alphaModFix/>
          </a:blip>
          <a:stretch>
            <a:fillRect/>
          </a:stretch>
        </p:blipFill>
        <p:spPr>
          <a:xfrm rot="591715">
            <a:off x="7328062" y="3685658"/>
            <a:ext cx="1532353" cy="1835773"/>
          </a:xfrm>
          <a:prstGeom prst="rect">
            <a:avLst/>
          </a:prstGeom>
          <a:noFill/>
          <a:ln>
            <a:noFill/>
          </a:ln>
        </p:spPr>
      </p:pic>
      <p:pic>
        <p:nvPicPr>
          <p:cNvPr id="701" name="Google Shape;701;p36"/>
          <p:cNvPicPr preferRelativeResize="0"/>
          <p:nvPr/>
        </p:nvPicPr>
        <p:blipFill>
          <a:blip r:embed="rId5">
            <a:alphaModFix/>
          </a:blip>
          <a:stretch>
            <a:fillRect/>
          </a:stretch>
        </p:blipFill>
        <p:spPr>
          <a:xfrm>
            <a:off x="480125" y="1412277"/>
            <a:ext cx="651875" cy="692972"/>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5">
  <p:cSld name="TITLE_AND_TWO_COLUMNS_1_2_1_1_1_1_1">
    <p:spTree>
      <p:nvGrpSpPr>
        <p:cNvPr id="1" name="Shape 702"/>
        <p:cNvGrpSpPr/>
        <p:nvPr/>
      </p:nvGrpSpPr>
      <p:grpSpPr>
        <a:xfrm>
          <a:off x="0" y="0"/>
          <a:ext cx="0" cy="0"/>
          <a:chOff x="0" y="0"/>
          <a:chExt cx="0" cy="0"/>
        </a:xfrm>
      </p:grpSpPr>
      <p:sp>
        <p:nvSpPr>
          <p:cNvPr id="703" name="Google Shape;703;p37"/>
          <p:cNvSpPr txBox="1">
            <a:spLocks noGrp="1"/>
          </p:cNvSpPr>
          <p:nvPr>
            <p:ph type="title"/>
          </p:nvPr>
        </p:nvSpPr>
        <p:spPr>
          <a:xfrm>
            <a:off x="716225" y="541050"/>
            <a:ext cx="7711500" cy="453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704" name="Google Shape;704;p37"/>
          <p:cNvPicPr preferRelativeResize="0"/>
          <p:nvPr/>
        </p:nvPicPr>
        <p:blipFill>
          <a:blip r:embed="rId2">
            <a:alphaModFix amt="25000"/>
          </a:blip>
          <a:stretch>
            <a:fillRect/>
          </a:stretch>
        </p:blipFill>
        <p:spPr>
          <a:xfrm>
            <a:off x="8868563" y="3095413"/>
            <a:ext cx="230026" cy="268200"/>
          </a:xfrm>
          <a:prstGeom prst="rect">
            <a:avLst/>
          </a:prstGeom>
          <a:noFill/>
          <a:ln>
            <a:noFill/>
          </a:ln>
        </p:spPr>
      </p:pic>
      <p:pic>
        <p:nvPicPr>
          <p:cNvPr id="705" name="Google Shape;705;p37"/>
          <p:cNvPicPr preferRelativeResize="0"/>
          <p:nvPr/>
        </p:nvPicPr>
        <p:blipFill>
          <a:blip r:embed="rId2">
            <a:alphaModFix amt="25000"/>
          </a:blip>
          <a:stretch>
            <a:fillRect/>
          </a:stretch>
        </p:blipFill>
        <p:spPr>
          <a:xfrm>
            <a:off x="264763" y="3398502"/>
            <a:ext cx="173975" cy="202848"/>
          </a:xfrm>
          <a:prstGeom prst="rect">
            <a:avLst/>
          </a:prstGeom>
          <a:noFill/>
          <a:ln>
            <a:noFill/>
          </a:ln>
        </p:spPr>
      </p:pic>
      <p:pic>
        <p:nvPicPr>
          <p:cNvPr id="706" name="Google Shape;706;p37"/>
          <p:cNvPicPr preferRelativeResize="0"/>
          <p:nvPr/>
        </p:nvPicPr>
        <p:blipFill>
          <a:blip r:embed="rId2">
            <a:alphaModFix amt="25000"/>
          </a:blip>
          <a:stretch>
            <a:fillRect/>
          </a:stretch>
        </p:blipFill>
        <p:spPr>
          <a:xfrm>
            <a:off x="8531725" y="2892577"/>
            <a:ext cx="173975" cy="202848"/>
          </a:xfrm>
          <a:prstGeom prst="rect">
            <a:avLst/>
          </a:prstGeom>
          <a:noFill/>
          <a:ln>
            <a:noFill/>
          </a:ln>
        </p:spPr>
      </p:pic>
      <p:pic>
        <p:nvPicPr>
          <p:cNvPr id="707" name="Google Shape;707;p37"/>
          <p:cNvPicPr preferRelativeResize="0"/>
          <p:nvPr/>
        </p:nvPicPr>
        <p:blipFill>
          <a:blip r:embed="rId2">
            <a:alphaModFix amt="25000"/>
          </a:blip>
          <a:stretch>
            <a:fillRect/>
          </a:stretch>
        </p:blipFill>
        <p:spPr>
          <a:xfrm>
            <a:off x="8920163" y="1702750"/>
            <a:ext cx="126800" cy="147850"/>
          </a:xfrm>
          <a:prstGeom prst="rect">
            <a:avLst/>
          </a:prstGeom>
          <a:noFill/>
          <a:ln>
            <a:noFill/>
          </a:ln>
        </p:spPr>
      </p:pic>
      <p:pic>
        <p:nvPicPr>
          <p:cNvPr id="708" name="Google Shape;708;p37"/>
          <p:cNvPicPr preferRelativeResize="0"/>
          <p:nvPr/>
        </p:nvPicPr>
        <p:blipFill>
          <a:blip r:embed="rId2">
            <a:alphaModFix amt="25000"/>
          </a:blip>
          <a:stretch>
            <a:fillRect/>
          </a:stretch>
        </p:blipFill>
        <p:spPr>
          <a:xfrm>
            <a:off x="3827700" y="4775900"/>
            <a:ext cx="126800" cy="147850"/>
          </a:xfrm>
          <a:prstGeom prst="rect">
            <a:avLst/>
          </a:prstGeom>
          <a:noFill/>
          <a:ln>
            <a:noFill/>
          </a:ln>
        </p:spPr>
      </p:pic>
      <p:pic>
        <p:nvPicPr>
          <p:cNvPr id="709" name="Google Shape;709;p37"/>
          <p:cNvPicPr preferRelativeResize="0"/>
          <p:nvPr/>
        </p:nvPicPr>
        <p:blipFill>
          <a:blip r:embed="rId2">
            <a:alphaModFix amt="25000"/>
          </a:blip>
          <a:stretch>
            <a:fillRect/>
          </a:stretch>
        </p:blipFill>
        <p:spPr>
          <a:xfrm>
            <a:off x="137975" y="4187450"/>
            <a:ext cx="126800" cy="147850"/>
          </a:xfrm>
          <a:prstGeom prst="rect">
            <a:avLst/>
          </a:prstGeom>
          <a:noFill/>
          <a:ln>
            <a:noFill/>
          </a:ln>
        </p:spPr>
      </p:pic>
      <p:pic>
        <p:nvPicPr>
          <p:cNvPr id="710" name="Google Shape;710;p37"/>
          <p:cNvPicPr preferRelativeResize="0"/>
          <p:nvPr/>
        </p:nvPicPr>
        <p:blipFill>
          <a:blip r:embed="rId2">
            <a:alphaModFix amt="25000"/>
          </a:blip>
          <a:stretch>
            <a:fillRect/>
          </a:stretch>
        </p:blipFill>
        <p:spPr>
          <a:xfrm>
            <a:off x="8573588" y="1436787"/>
            <a:ext cx="90250" cy="105226"/>
          </a:xfrm>
          <a:prstGeom prst="rect">
            <a:avLst/>
          </a:prstGeom>
          <a:noFill/>
          <a:ln>
            <a:noFill/>
          </a:ln>
        </p:spPr>
      </p:pic>
      <p:pic>
        <p:nvPicPr>
          <p:cNvPr id="711" name="Google Shape;711;p37"/>
          <p:cNvPicPr preferRelativeResize="0"/>
          <p:nvPr/>
        </p:nvPicPr>
        <p:blipFill>
          <a:blip r:embed="rId2">
            <a:alphaModFix amt="25000"/>
          </a:blip>
          <a:stretch>
            <a:fillRect/>
          </a:stretch>
        </p:blipFill>
        <p:spPr>
          <a:xfrm>
            <a:off x="438738" y="3958262"/>
            <a:ext cx="90250" cy="105226"/>
          </a:xfrm>
          <a:prstGeom prst="rect">
            <a:avLst/>
          </a:prstGeom>
          <a:noFill/>
          <a:ln>
            <a:noFill/>
          </a:ln>
        </p:spPr>
      </p:pic>
      <p:pic>
        <p:nvPicPr>
          <p:cNvPr id="712" name="Google Shape;712;p37"/>
          <p:cNvPicPr preferRelativeResize="0"/>
          <p:nvPr/>
        </p:nvPicPr>
        <p:blipFill>
          <a:blip r:embed="rId2">
            <a:alphaModFix amt="25000"/>
          </a:blip>
          <a:stretch>
            <a:fillRect/>
          </a:stretch>
        </p:blipFill>
        <p:spPr>
          <a:xfrm>
            <a:off x="529000" y="4553912"/>
            <a:ext cx="90250" cy="105226"/>
          </a:xfrm>
          <a:prstGeom prst="rect">
            <a:avLst/>
          </a:prstGeom>
          <a:noFill/>
          <a:ln>
            <a:noFill/>
          </a:ln>
        </p:spPr>
      </p:pic>
      <p:pic>
        <p:nvPicPr>
          <p:cNvPr id="713" name="Google Shape;713;p37"/>
          <p:cNvPicPr preferRelativeResize="0"/>
          <p:nvPr/>
        </p:nvPicPr>
        <p:blipFill>
          <a:blip r:embed="rId2">
            <a:alphaModFix amt="25000"/>
          </a:blip>
          <a:stretch>
            <a:fillRect/>
          </a:stretch>
        </p:blipFill>
        <p:spPr>
          <a:xfrm>
            <a:off x="8938450" y="1070325"/>
            <a:ext cx="90250" cy="105226"/>
          </a:xfrm>
          <a:prstGeom prst="rect">
            <a:avLst/>
          </a:prstGeom>
          <a:noFill/>
          <a:ln>
            <a:noFill/>
          </a:ln>
        </p:spPr>
      </p:pic>
      <p:pic>
        <p:nvPicPr>
          <p:cNvPr id="714" name="Google Shape;714;p37"/>
          <p:cNvPicPr preferRelativeResize="0"/>
          <p:nvPr/>
        </p:nvPicPr>
        <p:blipFill>
          <a:blip r:embed="rId2">
            <a:alphaModFix amt="25000"/>
          </a:blip>
          <a:stretch>
            <a:fillRect/>
          </a:stretch>
        </p:blipFill>
        <p:spPr>
          <a:xfrm>
            <a:off x="5979224" y="4797212"/>
            <a:ext cx="90250" cy="105226"/>
          </a:xfrm>
          <a:prstGeom prst="rect">
            <a:avLst/>
          </a:prstGeom>
          <a:noFill/>
          <a:ln>
            <a:noFill/>
          </a:ln>
        </p:spPr>
      </p:pic>
      <p:pic>
        <p:nvPicPr>
          <p:cNvPr id="715" name="Google Shape;715;p37"/>
          <p:cNvPicPr preferRelativeResize="0"/>
          <p:nvPr/>
        </p:nvPicPr>
        <p:blipFill>
          <a:blip r:embed="rId3">
            <a:alphaModFix/>
          </a:blip>
          <a:stretch>
            <a:fillRect/>
          </a:stretch>
        </p:blipFill>
        <p:spPr>
          <a:xfrm rot="-1422545">
            <a:off x="8053672" y="3162786"/>
            <a:ext cx="1006478" cy="1299380"/>
          </a:xfrm>
          <a:prstGeom prst="rect">
            <a:avLst/>
          </a:prstGeom>
          <a:noFill/>
          <a:ln>
            <a:noFill/>
          </a:ln>
        </p:spPr>
      </p:pic>
      <p:pic>
        <p:nvPicPr>
          <p:cNvPr id="716" name="Google Shape;716;p37"/>
          <p:cNvPicPr preferRelativeResize="0"/>
          <p:nvPr/>
        </p:nvPicPr>
        <p:blipFill>
          <a:blip r:embed="rId4">
            <a:alphaModFix/>
          </a:blip>
          <a:stretch>
            <a:fillRect/>
          </a:stretch>
        </p:blipFill>
        <p:spPr>
          <a:xfrm rot="-5400000">
            <a:off x="-237013" y="1825823"/>
            <a:ext cx="1353126" cy="1186075"/>
          </a:xfrm>
          <a:prstGeom prst="rect">
            <a:avLst/>
          </a:prstGeom>
          <a:noFill/>
          <a:ln>
            <a:noFill/>
          </a:ln>
        </p:spPr>
      </p:pic>
      <p:pic>
        <p:nvPicPr>
          <p:cNvPr id="717" name="Google Shape;717;p37"/>
          <p:cNvPicPr preferRelativeResize="0"/>
          <p:nvPr/>
        </p:nvPicPr>
        <p:blipFill>
          <a:blip r:embed="rId2">
            <a:alphaModFix amt="25000"/>
          </a:blip>
          <a:stretch>
            <a:fillRect/>
          </a:stretch>
        </p:blipFill>
        <p:spPr>
          <a:xfrm>
            <a:off x="8503713" y="633588"/>
            <a:ext cx="230026" cy="268200"/>
          </a:xfrm>
          <a:prstGeom prst="rect">
            <a:avLst/>
          </a:prstGeom>
          <a:noFill/>
          <a:ln>
            <a:noFill/>
          </a:ln>
        </p:spPr>
      </p:pic>
      <p:pic>
        <p:nvPicPr>
          <p:cNvPr id="718" name="Google Shape;718;p37"/>
          <p:cNvPicPr preferRelativeResize="0"/>
          <p:nvPr/>
        </p:nvPicPr>
        <p:blipFill>
          <a:blip r:embed="rId2">
            <a:alphaModFix amt="25000"/>
          </a:blip>
          <a:stretch>
            <a:fillRect/>
          </a:stretch>
        </p:blipFill>
        <p:spPr>
          <a:xfrm>
            <a:off x="7852400" y="323325"/>
            <a:ext cx="126800" cy="147850"/>
          </a:xfrm>
          <a:prstGeom prst="rect">
            <a:avLst/>
          </a:prstGeom>
          <a:noFill/>
          <a:ln>
            <a:noFill/>
          </a:ln>
        </p:spPr>
      </p:pic>
      <p:pic>
        <p:nvPicPr>
          <p:cNvPr id="719" name="Google Shape;719;p37"/>
          <p:cNvPicPr preferRelativeResize="0"/>
          <p:nvPr/>
        </p:nvPicPr>
        <p:blipFill>
          <a:blip r:embed="rId2">
            <a:alphaModFix amt="25000"/>
          </a:blip>
          <a:stretch>
            <a:fillRect/>
          </a:stretch>
        </p:blipFill>
        <p:spPr>
          <a:xfrm>
            <a:off x="7047825" y="792300"/>
            <a:ext cx="126800" cy="147850"/>
          </a:xfrm>
          <a:prstGeom prst="rect">
            <a:avLst/>
          </a:prstGeom>
          <a:noFill/>
          <a:ln>
            <a:noFill/>
          </a:ln>
        </p:spPr>
      </p:pic>
      <p:pic>
        <p:nvPicPr>
          <p:cNvPr id="720" name="Google Shape;720;p37"/>
          <p:cNvPicPr preferRelativeResize="0"/>
          <p:nvPr/>
        </p:nvPicPr>
        <p:blipFill>
          <a:blip r:embed="rId2">
            <a:alphaModFix amt="25000"/>
          </a:blip>
          <a:stretch>
            <a:fillRect/>
          </a:stretch>
        </p:blipFill>
        <p:spPr>
          <a:xfrm>
            <a:off x="8573588" y="1436787"/>
            <a:ext cx="90250" cy="105226"/>
          </a:xfrm>
          <a:prstGeom prst="rect">
            <a:avLst/>
          </a:prstGeom>
          <a:noFill/>
          <a:ln>
            <a:noFill/>
          </a:ln>
        </p:spPr>
      </p:pic>
      <p:pic>
        <p:nvPicPr>
          <p:cNvPr id="721" name="Google Shape;721;p37"/>
          <p:cNvPicPr preferRelativeResize="0"/>
          <p:nvPr/>
        </p:nvPicPr>
        <p:blipFill>
          <a:blip r:embed="rId2">
            <a:alphaModFix amt="25000"/>
          </a:blip>
          <a:stretch>
            <a:fillRect/>
          </a:stretch>
        </p:blipFill>
        <p:spPr>
          <a:xfrm>
            <a:off x="7870675" y="1525700"/>
            <a:ext cx="90250" cy="10522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7"/>
        <p:cNvGrpSpPr/>
        <p:nvPr/>
      </p:nvGrpSpPr>
      <p:grpSpPr>
        <a:xfrm>
          <a:off x="0" y="0"/>
          <a:ext cx="0" cy="0"/>
          <a:chOff x="0" y="0"/>
          <a:chExt cx="0" cy="0"/>
        </a:xfrm>
      </p:grpSpPr>
      <p:sp>
        <p:nvSpPr>
          <p:cNvPr id="48" name="Google Shape;48;p4"/>
          <p:cNvSpPr txBox="1">
            <a:spLocks noGrp="1"/>
          </p:cNvSpPr>
          <p:nvPr>
            <p:ph type="title"/>
          </p:nvPr>
        </p:nvSpPr>
        <p:spPr>
          <a:xfrm>
            <a:off x="716225" y="541050"/>
            <a:ext cx="7711500" cy="4533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53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4"/>
          <p:cNvSpPr txBox="1">
            <a:spLocks noGrp="1"/>
          </p:cNvSpPr>
          <p:nvPr>
            <p:ph type="body" idx="1"/>
          </p:nvPr>
        </p:nvSpPr>
        <p:spPr>
          <a:xfrm>
            <a:off x="716225" y="1326150"/>
            <a:ext cx="7711500" cy="3208500"/>
          </a:xfrm>
          <a:prstGeom prst="rect">
            <a:avLst/>
          </a:prstGeom>
        </p:spPr>
        <p:txBody>
          <a:bodyPr spcFirstLastPara="1" wrap="square" lIns="91425" tIns="91425" rIns="91425" bIns="91425" anchor="ctr" anchorCtr="0">
            <a:noAutofit/>
          </a:bodyPr>
          <a:lstStyle>
            <a:lvl1pPr marL="457200" lvl="0" indent="-304800">
              <a:lnSpc>
                <a:spcPct val="100000"/>
              </a:lnSpc>
              <a:spcBef>
                <a:spcPts val="0"/>
              </a:spcBef>
              <a:spcAft>
                <a:spcPts val="0"/>
              </a:spcAft>
              <a:buClr>
                <a:schemeClr val="accent6"/>
              </a:buClr>
              <a:buSzPts val="1200"/>
              <a:buAutoNum type="arabicPeriod"/>
              <a:defRPr sz="11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pic>
        <p:nvPicPr>
          <p:cNvPr id="50" name="Google Shape;50;p4"/>
          <p:cNvPicPr preferRelativeResize="0"/>
          <p:nvPr/>
        </p:nvPicPr>
        <p:blipFill>
          <a:blip r:embed="rId2">
            <a:alphaModFix amt="25000"/>
          </a:blip>
          <a:stretch>
            <a:fillRect/>
          </a:stretch>
        </p:blipFill>
        <p:spPr>
          <a:xfrm>
            <a:off x="8644288" y="2050938"/>
            <a:ext cx="230026" cy="268200"/>
          </a:xfrm>
          <a:prstGeom prst="rect">
            <a:avLst/>
          </a:prstGeom>
          <a:noFill/>
          <a:ln>
            <a:noFill/>
          </a:ln>
        </p:spPr>
      </p:pic>
      <p:pic>
        <p:nvPicPr>
          <p:cNvPr id="51" name="Google Shape;51;p4"/>
          <p:cNvPicPr preferRelativeResize="0"/>
          <p:nvPr/>
        </p:nvPicPr>
        <p:blipFill>
          <a:blip r:embed="rId2">
            <a:alphaModFix amt="25000"/>
          </a:blip>
          <a:stretch>
            <a:fillRect/>
          </a:stretch>
        </p:blipFill>
        <p:spPr>
          <a:xfrm>
            <a:off x="8737575" y="791502"/>
            <a:ext cx="173975" cy="202848"/>
          </a:xfrm>
          <a:prstGeom prst="rect">
            <a:avLst/>
          </a:prstGeom>
          <a:noFill/>
          <a:ln>
            <a:noFill/>
          </a:ln>
        </p:spPr>
      </p:pic>
      <p:pic>
        <p:nvPicPr>
          <p:cNvPr id="52" name="Google Shape;52;p4"/>
          <p:cNvPicPr preferRelativeResize="0"/>
          <p:nvPr/>
        </p:nvPicPr>
        <p:blipFill>
          <a:blip r:embed="rId2">
            <a:alphaModFix amt="25000"/>
          </a:blip>
          <a:stretch>
            <a:fillRect/>
          </a:stretch>
        </p:blipFill>
        <p:spPr>
          <a:xfrm>
            <a:off x="8470313" y="3691902"/>
            <a:ext cx="173975" cy="202848"/>
          </a:xfrm>
          <a:prstGeom prst="rect">
            <a:avLst/>
          </a:prstGeom>
          <a:noFill/>
          <a:ln>
            <a:noFill/>
          </a:ln>
        </p:spPr>
      </p:pic>
      <p:pic>
        <p:nvPicPr>
          <p:cNvPr id="53" name="Google Shape;53;p4"/>
          <p:cNvPicPr preferRelativeResize="0"/>
          <p:nvPr/>
        </p:nvPicPr>
        <p:blipFill>
          <a:blip r:embed="rId2">
            <a:alphaModFix amt="25000"/>
          </a:blip>
          <a:stretch>
            <a:fillRect/>
          </a:stretch>
        </p:blipFill>
        <p:spPr>
          <a:xfrm>
            <a:off x="7352500" y="2856475"/>
            <a:ext cx="126800" cy="147850"/>
          </a:xfrm>
          <a:prstGeom prst="rect">
            <a:avLst/>
          </a:prstGeom>
          <a:noFill/>
          <a:ln>
            <a:noFill/>
          </a:ln>
        </p:spPr>
      </p:pic>
      <p:pic>
        <p:nvPicPr>
          <p:cNvPr id="54" name="Google Shape;54;p4"/>
          <p:cNvPicPr preferRelativeResize="0"/>
          <p:nvPr/>
        </p:nvPicPr>
        <p:blipFill>
          <a:blip r:embed="rId2">
            <a:alphaModFix amt="25000"/>
          </a:blip>
          <a:stretch>
            <a:fillRect/>
          </a:stretch>
        </p:blipFill>
        <p:spPr>
          <a:xfrm>
            <a:off x="362875" y="3033025"/>
            <a:ext cx="126800" cy="147850"/>
          </a:xfrm>
          <a:prstGeom prst="rect">
            <a:avLst/>
          </a:prstGeom>
          <a:noFill/>
          <a:ln>
            <a:noFill/>
          </a:ln>
        </p:spPr>
      </p:pic>
      <p:pic>
        <p:nvPicPr>
          <p:cNvPr id="55" name="Google Shape;55;p4"/>
          <p:cNvPicPr preferRelativeResize="0"/>
          <p:nvPr/>
        </p:nvPicPr>
        <p:blipFill>
          <a:blip r:embed="rId2">
            <a:alphaModFix amt="25000"/>
          </a:blip>
          <a:stretch>
            <a:fillRect/>
          </a:stretch>
        </p:blipFill>
        <p:spPr>
          <a:xfrm>
            <a:off x="441100" y="4753662"/>
            <a:ext cx="90250" cy="105226"/>
          </a:xfrm>
          <a:prstGeom prst="rect">
            <a:avLst/>
          </a:prstGeom>
          <a:noFill/>
          <a:ln>
            <a:noFill/>
          </a:ln>
        </p:spPr>
      </p:pic>
      <p:pic>
        <p:nvPicPr>
          <p:cNvPr id="56" name="Google Shape;56;p4"/>
          <p:cNvPicPr preferRelativeResize="0"/>
          <p:nvPr/>
        </p:nvPicPr>
        <p:blipFill>
          <a:blip r:embed="rId2">
            <a:alphaModFix amt="25000"/>
          </a:blip>
          <a:stretch>
            <a:fillRect/>
          </a:stretch>
        </p:blipFill>
        <p:spPr>
          <a:xfrm>
            <a:off x="8512163" y="1220925"/>
            <a:ext cx="90250" cy="105226"/>
          </a:xfrm>
          <a:prstGeom prst="rect">
            <a:avLst/>
          </a:prstGeom>
          <a:noFill/>
          <a:ln>
            <a:noFill/>
          </a:ln>
        </p:spPr>
      </p:pic>
      <p:pic>
        <p:nvPicPr>
          <p:cNvPr id="57" name="Google Shape;57;p4"/>
          <p:cNvPicPr preferRelativeResize="0"/>
          <p:nvPr/>
        </p:nvPicPr>
        <p:blipFill>
          <a:blip r:embed="rId2">
            <a:alphaModFix amt="25000"/>
          </a:blip>
          <a:stretch>
            <a:fillRect/>
          </a:stretch>
        </p:blipFill>
        <p:spPr>
          <a:xfrm>
            <a:off x="224038" y="4429412"/>
            <a:ext cx="90250" cy="105226"/>
          </a:xfrm>
          <a:prstGeom prst="rect">
            <a:avLst/>
          </a:prstGeom>
          <a:noFill/>
          <a:ln>
            <a:noFill/>
          </a:ln>
        </p:spPr>
      </p:pic>
      <p:pic>
        <p:nvPicPr>
          <p:cNvPr id="58" name="Google Shape;58;p4"/>
          <p:cNvPicPr preferRelativeResize="0"/>
          <p:nvPr/>
        </p:nvPicPr>
        <p:blipFill>
          <a:blip r:embed="rId3">
            <a:alphaModFix/>
          </a:blip>
          <a:stretch>
            <a:fillRect/>
          </a:stretch>
        </p:blipFill>
        <p:spPr>
          <a:xfrm rot="-5033591">
            <a:off x="-275569" y="3409868"/>
            <a:ext cx="1403688" cy="1263313"/>
          </a:xfrm>
          <a:prstGeom prst="rect">
            <a:avLst/>
          </a:prstGeom>
          <a:noFill/>
          <a:ln>
            <a:noFill/>
          </a:ln>
        </p:spPr>
      </p:pic>
      <p:pic>
        <p:nvPicPr>
          <p:cNvPr id="59" name="Google Shape;59;p4"/>
          <p:cNvPicPr preferRelativeResize="0"/>
          <p:nvPr/>
        </p:nvPicPr>
        <p:blipFill>
          <a:blip r:embed="rId4">
            <a:alphaModFix/>
          </a:blip>
          <a:stretch>
            <a:fillRect/>
          </a:stretch>
        </p:blipFill>
        <p:spPr>
          <a:xfrm rot="-10128792">
            <a:off x="8077076" y="2451725"/>
            <a:ext cx="1495000" cy="131045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42"/>
        <p:cNvGrpSpPr/>
        <p:nvPr/>
      </p:nvGrpSpPr>
      <p:grpSpPr>
        <a:xfrm>
          <a:off x="0" y="0"/>
          <a:ext cx="0" cy="0"/>
          <a:chOff x="0" y="0"/>
          <a:chExt cx="0" cy="0"/>
        </a:xfrm>
      </p:grpSpPr>
      <p:pic>
        <p:nvPicPr>
          <p:cNvPr id="743" name="Google Shape;743;p39"/>
          <p:cNvPicPr preferRelativeResize="0"/>
          <p:nvPr/>
        </p:nvPicPr>
        <p:blipFill>
          <a:blip r:embed="rId2">
            <a:alphaModFix amt="25000"/>
          </a:blip>
          <a:stretch>
            <a:fillRect/>
          </a:stretch>
        </p:blipFill>
        <p:spPr>
          <a:xfrm>
            <a:off x="4210000" y="3177413"/>
            <a:ext cx="230026" cy="268200"/>
          </a:xfrm>
          <a:prstGeom prst="rect">
            <a:avLst/>
          </a:prstGeom>
          <a:noFill/>
          <a:ln>
            <a:noFill/>
          </a:ln>
        </p:spPr>
      </p:pic>
      <p:pic>
        <p:nvPicPr>
          <p:cNvPr id="744" name="Google Shape;744;p39"/>
          <p:cNvPicPr preferRelativeResize="0"/>
          <p:nvPr/>
        </p:nvPicPr>
        <p:blipFill>
          <a:blip r:embed="rId2">
            <a:alphaModFix amt="25000"/>
          </a:blip>
          <a:stretch>
            <a:fillRect/>
          </a:stretch>
        </p:blipFill>
        <p:spPr>
          <a:xfrm>
            <a:off x="3775200" y="1719052"/>
            <a:ext cx="173975" cy="202848"/>
          </a:xfrm>
          <a:prstGeom prst="rect">
            <a:avLst/>
          </a:prstGeom>
          <a:noFill/>
          <a:ln>
            <a:noFill/>
          </a:ln>
        </p:spPr>
      </p:pic>
      <p:pic>
        <p:nvPicPr>
          <p:cNvPr id="745" name="Google Shape;745;p39"/>
          <p:cNvPicPr preferRelativeResize="0"/>
          <p:nvPr/>
        </p:nvPicPr>
        <p:blipFill>
          <a:blip r:embed="rId2">
            <a:alphaModFix amt="25000"/>
          </a:blip>
          <a:stretch>
            <a:fillRect/>
          </a:stretch>
        </p:blipFill>
        <p:spPr>
          <a:xfrm>
            <a:off x="417875" y="2098852"/>
            <a:ext cx="173975" cy="202848"/>
          </a:xfrm>
          <a:prstGeom prst="rect">
            <a:avLst/>
          </a:prstGeom>
          <a:noFill/>
          <a:ln>
            <a:noFill/>
          </a:ln>
        </p:spPr>
      </p:pic>
      <p:pic>
        <p:nvPicPr>
          <p:cNvPr id="746" name="Google Shape;746;p39"/>
          <p:cNvPicPr preferRelativeResize="0"/>
          <p:nvPr/>
        </p:nvPicPr>
        <p:blipFill>
          <a:blip r:embed="rId2">
            <a:alphaModFix amt="25000"/>
          </a:blip>
          <a:stretch>
            <a:fillRect/>
          </a:stretch>
        </p:blipFill>
        <p:spPr>
          <a:xfrm>
            <a:off x="949225" y="3297775"/>
            <a:ext cx="126800" cy="147850"/>
          </a:xfrm>
          <a:prstGeom prst="rect">
            <a:avLst/>
          </a:prstGeom>
          <a:noFill/>
          <a:ln>
            <a:noFill/>
          </a:ln>
        </p:spPr>
      </p:pic>
      <p:pic>
        <p:nvPicPr>
          <p:cNvPr id="747" name="Google Shape;747;p39"/>
          <p:cNvPicPr preferRelativeResize="0"/>
          <p:nvPr/>
        </p:nvPicPr>
        <p:blipFill>
          <a:blip r:embed="rId2">
            <a:alphaModFix amt="25000"/>
          </a:blip>
          <a:stretch>
            <a:fillRect/>
          </a:stretch>
        </p:blipFill>
        <p:spPr>
          <a:xfrm>
            <a:off x="2772800" y="4614225"/>
            <a:ext cx="126800" cy="147850"/>
          </a:xfrm>
          <a:prstGeom prst="rect">
            <a:avLst/>
          </a:prstGeom>
          <a:noFill/>
          <a:ln>
            <a:noFill/>
          </a:ln>
        </p:spPr>
      </p:pic>
      <p:pic>
        <p:nvPicPr>
          <p:cNvPr id="748" name="Google Shape;748;p39"/>
          <p:cNvPicPr preferRelativeResize="0"/>
          <p:nvPr/>
        </p:nvPicPr>
        <p:blipFill>
          <a:blip r:embed="rId2">
            <a:alphaModFix amt="25000"/>
          </a:blip>
          <a:stretch>
            <a:fillRect/>
          </a:stretch>
        </p:blipFill>
        <p:spPr>
          <a:xfrm>
            <a:off x="2532550" y="579537"/>
            <a:ext cx="126800" cy="147850"/>
          </a:xfrm>
          <a:prstGeom prst="rect">
            <a:avLst/>
          </a:prstGeom>
          <a:noFill/>
          <a:ln>
            <a:noFill/>
          </a:ln>
        </p:spPr>
      </p:pic>
      <p:pic>
        <p:nvPicPr>
          <p:cNvPr id="749" name="Google Shape;749;p39"/>
          <p:cNvPicPr preferRelativeResize="0"/>
          <p:nvPr/>
        </p:nvPicPr>
        <p:blipFill>
          <a:blip r:embed="rId2">
            <a:alphaModFix amt="25000"/>
          </a:blip>
          <a:stretch>
            <a:fillRect/>
          </a:stretch>
        </p:blipFill>
        <p:spPr>
          <a:xfrm>
            <a:off x="1942750" y="4482062"/>
            <a:ext cx="90250" cy="105226"/>
          </a:xfrm>
          <a:prstGeom prst="rect">
            <a:avLst/>
          </a:prstGeom>
          <a:noFill/>
          <a:ln>
            <a:noFill/>
          </a:ln>
        </p:spPr>
      </p:pic>
      <p:pic>
        <p:nvPicPr>
          <p:cNvPr id="750" name="Google Shape;750;p39"/>
          <p:cNvPicPr preferRelativeResize="0"/>
          <p:nvPr/>
        </p:nvPicPr>
        <p:blipFill>
          <a:blip r:embed="rId2">
            <a:alphaModFix amt="25000"/>
          </a:blip>
          <a:stretch>
            <a:fillRect/>
          </a:stretch>
        </p:blipFill>
        <p:spPr>
          <a:xfrm>
            <a:off x="368138" y="2968862"/>
            <a:ext cx="90250" cy="105226"/>
          </a:xfrm>
          <a:prstGeom prst="rect">
            <a:avLst/>
          </a:prstGeom>
          <a:noFill/>
          <a:ln>
            <a:noFill/>
          </a:ln>
        </p:spPr>
      </p:pic>
      <p:pic>
        <p:nvPicPr>
          <p:cNvPr id="751" name="Google Shape;751;p39"/>
          <p:cNvPicPr preferRelativeResize="0"/>
          <p:nvPr/>
        </p:nvPicPr>
        <p:blipFill>
          <a:blip r:embed="rId2">
            <a:alphaModFix amt="25000"/>
          </a:blip>
          <a:stretch>
            <a:fillRect/>
          </a:stretch>
        </p:blipFill>
        <p:spPr>
          <a:xfrm>
            <a:off x="2253550" y="1150837"/>
            <a:ext cx="90250" cy="105226"/>
          </a:xfrm>
          <a:prstGeom prst="rect">
            <a:avLst/>
          </a:prstGeom>
          <a:noFill/>
          <a:ln>
            <a:noFill/>
          </a:ln>
        </p:spPr>
      </p:pic>
      <p:pic>
        <p:nvPicPr>
          <p:cNvPr id="752" name="Google Shape;752;p39"/>
          <p:cNvPicPr preferRelativeResize="0"/>
          <p:nvPr/>
        </p:nvPicPr>
        <p:blipFill>
          <a:blip r:embed="rId2">
            <a:alphaModFix amt="25000"/>
          </a:blip>
          <a:stretch>
            <a:fillRect/>
          </a:stretch>
        </p:blipFill>
        <p:spPr>
          <a:xfrm>
            <a:off x="3493050" y="1045600"/>
            <a:ext cx="90250" cy="105226"/>
          </a:xfrm>
          <a:prstGeom prst="rect">
            <a:avLst/>
          </a:prstGeom>
          <a:noFill/>
          <a:ln>
            <a:noFill/>
          </a:ln>
        </p:spPr>
      </p:pic>
      <p:pic>
        <p:nvPicPr>
          <p:cNvPr id="753" name="Google Shape;753;p39"/>
          <p:cNvPicPr preferRelativeResize="0"/>
          <p:nvPr/>
        </p:nvPicPr>
        <p:blipFill>
          <a:blip r:embed="rId2">
            <a:alphaModFix amt="25000"/>
          </a:blip>
          <a:stretch>
            <a:fillRect/>
          </a:stretch>
        </p:blipFill>
        <p:spPr>
          <a:xfrm>
            <a:off x="4209988" y="2257012"/>
            <a:ext cx="90250" cy="105226"/>
          </a:xfrm>
          <a:prstGeom prst="rect">
            <a:avLst/>
          </a:prstGeom>
          <a:noFill/>
          <a:ln>
            <a:noFill/>
          </a:ln>
        </p:spPr>
      </p:pic>
      <p:pic>
        <p:nvPicPr>
          <p:cNvPr id="754" name="Google Shape;754;p39"/>
          <p:cNvPicPr preferRelativeResize="0"/>
          <p:nvPr/>
        </p:nvPicPr>
        <p:blipFill>
          <a:blip r:embed="rId3">
            <a:alphaModFix/>
          </a:blip>
          <a:stretch>
            <a:fillRect/>
          </a:stretch>
        </p:blipFill>
        <p:spPr>
          <a:xfrm flipH="1">
            <a:off x="273249" y="3532100"/>
            <a:ext cx="1352378" cy="1763500"/>
          </a:xfrm>
          <a:prstGeom prst="rect">
            <a:avLst/>
          </a:prstGeom>
          <a:noFill/>
          <a:ln>
            <a:noFill/>
          </a:ln>
        </p:spPr>
      </p:pic>
      <p:pic>
        <p:nvPicPr>
          <p:cNvPr id="755" name="Google Shape;755;p39"/>
          <p:cNvPicPr preferRelativeResize="0"/>
          <p:nvPr/>
        </p:nvPicPr>
        <p:blipFill>
          <a:blip r:embed="rId4">
            <a:alphaModFix/>
          </a:blip>
          <a:stretch>
            <a:fillRect/>
          </a:stretch>
        </p:blipFill>
        <p:spPr>
          <a:xfrm flipH="1">
            <a:off x="4571975" y="905520"/>
            <a:ext cx="960900" cy="1021479"/>
          </a:xfrm>
          <a:prstGeom prst="rect">
            <a:avLst/>
          </a:prstGeom>
          <a:noFill/>
          <a:ln>
            <a:noFill/>
          </a:ln>
        </p:spPr>
      </p:pic>
      <p:pic>
        <p:nvPicPr>
          <p:cNvPr id="756" name="Google Shape;756;p39"/>
          <p:cNvPicPr preferRelativeResize="0"/>
          <p:nvPr/>
        </p:nvPicPr>
        <p:blipFill>
          <a:blip r:embed="rId5">
            <a:alphaModFix/>
          </a:blip>
          <a:stretch>
            <a:fillRect/>
          </a:stretch>
        </p:blipFill>
        <p:spPr>
          <a:xfrm rot="4805638">
            <a:off x="57412" y="-280512"/>
            <a:ext cx="1659001" cy="1987500"/>
          </a:xfrm>
          <a:prstGeom prst="rect">
            <a:avLst/>
          </a:prstGeom>
          <a:noFill/>
          <a:ln>
            <a:noFill/>
          </a:ln>
        </p:spPr>
      </p:pic>
      <p:pic>
        <p:nvPicPr>
          <p:cNvPr id="757" name="Google Shape;757;p39"/>
          <p:cNvPicPr preferRelativeResize="0"/>
          <p:nvPr/>
        </p:nvPicPr>
        <p:blipFill>
          <a:blip r:embed="rId6">
            <a:alphaModFix/>
          </a:blip>
          <a:stretch>
            <a:fillRect/>
          </a:stretch>
        </p:blipFill>
        <p:spPr>
          <a:xfrm rot="3359889">
            <a:off x="3426623" y="4065633"/>
            <a:ext cx="871156" cy="112468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58"/>
        <p:cNvGrpSpPr/>
        <p:nvPr/>
      </p:nvGrpSpPr>
      <p:grpSpPr>
        <a:xfrm>
          <a:off x="0" y="0"/>
          <a:ext cx="0" cy="0"/>
          <a:chOff x="0" y="0"/>
          <a:chExt cx="0" cy="0"/>
        </a:xfrm>
      </p:grpSpPr>
      <p:pic>
        <p:nvPicPr>
          <p:cNvPr id="759" name="Google Shape;759;p40"/>
          <p:cNvPicPr preferRelativeResize="0"/>
          <p:nvPr/>
        </p:nvPicPr>
        <p:blipFill>
          <a:blip r:embed="rId2">
            <a:alphaModFix amt="25000"/>
          </a:blip>
          <a:stretch>
            <a:fillRect/>
          </a:stretch>
        </p:blipFill>
        <p:spPr>
          <a:xfrm>
            <a:off x="7741975" y="3793963"/>
            <a:ext cx="230026" cy="268200"/>
          </a:xfrm>
          <a:prstGeom prst="rect">
            <a:avLst/>
          </a:prstGeom>
          <a:noFill/>
          <a:ln>
            <a:noFill/>
          </a:ln>
        </p:spPr>
      </p:pic>
      <p:pic>
        <p:nvPicPr>
          <p:cNvPr id="760" name="Google Shape;760;p40"/>
          <p:cNvPicPr preferRelativeResize="0"/>
          <p:nvPr/>
        </p:nvPicPr>
        <p:blipFill>
          <a:blip r:embed="rId2">
            <a:alphaModFix amt="25000"/>
          </a:blip>
          <a:stretch>
            <a:fillRect/>
          </a:stretch>
        </p:blipFill>
        <p:spPr>
          <a:xfrm>
            <a:off x="7741963" y="488002"/>
            <a:ext cx="173975" cy="202848"/>
          </a:xfrm>
          <a:prstGeom prst="rect">
            <a:avLst/>
          </a:prstGeom>
          <a:noFill/>
          <a:ln>
            <a:noFill/>
          </a:ln>
        </p:spPr>
      </p:pic>
      <p:pic>
        <p:nvPicPr>
          <p:cNvPr id="761" name="Google Shape;761;p40"/>
          <p:cNvPicPr preferRelativeResize="0"/>
          <p:nvPr/>
        </p:nvPicPr>
        <p:blipFill>
          <a:blip r:embed="rId2">
            <a:alphaModFix amt="25000"/>
          </a:blip>
          <a:stretch>
            <a:fillRect/>
          </a:stretch>
        </p:blipFill>
        <p:spPr>
          <a:xfrm>
            <a:off x="8532425" y="4062177"/>
            <a:ext cx="173975" cy="202848"/>
          </a:xfrm>
          <a:prstGeom prst="rect">
            <a:avLst/>
          </a:prstGeom>
          <a:noFill/>
          <a:ln>
            <a:noFill/>
          </a:ln>
        </p:spPr>
      </p:pic>
      <p:pic>
        <p:nvPicPr>
          <p:cNvPr id="762" name="Google Shape;762;p40"/>
          <p:cNvPicPr preferRelativeResize="0"/>
          <p:nvPr/>
        </p:nvPicPr>
        <p:blipFill>
          <a:blip r:embed="rId2">
            <a:alphaModFix amt="25000"/>
          </a:blip>
          <a:stretch>
            <a:fillRect/>
          </a:stretch>
        </p:blipFill>
        <p:spPr>
          <a:xfrm>
            <a:off x="7352500" y="2856475"/>
            <a:ext cx="126800" cy="147850"/>
          </a:xfrm>
          <a:prstGeom prst="rect">
            <a:avLst/>
          </a:prstGeom>
          <a:noFill/>
          <a:ln>
            <a:noFill/>
          </a:ln>
        </p:spPr>
      </p:pic>
      <p:pic>
        <p:nvPicPr>
          <p:cNvPr id="763" name="Google Shape;763;p40"/>
          <p:cNvPicPr preferRelativeResize="0"/>
          <p:nvPr/>
        </p:nvPicPr>
        <p:blipFill>
          <a:blip r:embed="rId2">
            <a:alphaModFix amt="25000"/>
          </a:blip>
          <a:stretch>
            <a:fillRect/>
          </a:stretch>
        </p:blipFill>
        <p:spPr>
          <a:xfrm>
            <a:off x="8664550" y="1187925"/>
            <a:ext cx="90250" cy="105226"/>
          </a:xfrm>
          <a:prstGeom prst="rect">
            <a:avLst/>
          </a:prstGeom>
          <a:noFill/>
          <a:ln>
            <a:noFill/>
          </a:ln>
        </p:spPr>
      </p:pic>
      <p:pic>
        <p:nvPicPr>
          <p:cNvPr id="764" name="Google Shape;764;p40"/>
          <p:cNvPicPr preferRelativeResize="0"/>
          <p:nvPr/>
        </p:nvPicPr>
        <p:blipFill>
          <a:blip r:embed="rId2">
            <a:alphaModFix amt="25000"/>
          </a:blip>
          <a:stretch>
            <a:fillRect/>
          </a:stretch>
        </p:blipFill>
        <p:spPr>
          <a:xfrm>
            <a:off x="7811850" y="4753662"/>
            <a:ext cx="90250" cy="105226"/>
          </a:xfrm>
          <a:prstGeom prst="rect">
            <a:avLst/>
          </a:prstGeom>
          <a:noFill/>
          <a:ln>
            <a:noFill/>
          </a:ln>
        </p:spPr>
      </p:pic>
      <p:pic>
        <p:nvPicPr>
          <p:cNvPr id="765" name="Google Shape;765;p40"/>
          <p:cNvPicPr preferRelativeResize="0"/>
          <p:nvPr/>
        </p:nvPicPr>
        <p:blipFill>
          <a:blip r:embed="rId3">
            <a:alphaModFix/>
          </a:blip>
          <a:stretch>
            <a:fillRect/>
          </a:stretch>
        </p:blipFill>
        <p:spPr>
          <a:xfrm rot="-5033591">
            <a:off x="-275569" y="3409868"/>
            <a:ext cx="1403688" cy="1263313"/>
          </a:xfrm>
          <a:prstGeom prst="rect">
            <a:avLst/>
          </a:prstGeom>
          <a:noFill/>
          <a:ln>
            <a:noFill/>
          </a:ln>
        </p:spPr>
      </p:pic>
      <p:pic>
        <p:nvPicPr>
          <p:cNvPr id="766" name="Google Shape;766;p40"/>
          <p:cNvPicPr preferRelativeResize="0"/>
          <p:nvPr/>
        </p:nvPicPr>
        <p:blipFill>
          <a:blip r:embed="rId4">
            <a:alphaModFix/>
          </a:blip>
          <a:stretch>
            <a:fillRect/>
          </a:stretch>
        </p:blipFill>
        <p:spPr>
          <a:xfrm flipH="1">
            <a:off x="6577413" y="541049"/>
            <a:ext cx="765315" cy="813575"/>
          </a:xfrm>
          <a:prstGeom prst="rect">
            <a:avLst/>
          </a:prstGeom>
          <a:noFill/>
          <a:ln>
            <a:noFill/>
          </a:ln>
        </p:spPr>
      </p:pic>
      <p:pic>
        <p:nvPicPr>
          <p:cNvPr id="767" name="Google Shape;767;p40"/>
          <p:cNvPicPr preferRelativeResize="0"/>
          <p:nvPr/>
        </p:nvPicPr>
        <p:blipFill>
          <a:blip r:embed="rId5">
            <a:alphaModFix/>
          </a:blip>
          <a:stretch>
            <a:fillRect/>
          </a:stretch>
        </p:blipFill>
        <p:spPr>
          <a:xfrm rot="-10128792">
            <a:off x="8028876" y="2190050"/>
            <a:ext cx="1495000" cy="131045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768"/>
        <p:cNvGrpSpPr/>
        <p:nvPr/>
      </p:nvGrpSpPr>
      <p:grpSpPr>
        <a:xfrm>
          <a:off x="0" y="0"/>
          <a:ext cx="0" cy="0"/>
          <a:chOff x="0" y="0"/>
          <a:chExt cx="0" cy="0"/>
        </a:xfrm>
      </p:grpSpPr>
      <p:pic>
        <p:nvPicPr>
          <p:cNvPr id="769" name="Google Shape;769;p41"/>
          <p:cNvPicPr preferRelativeResize="0"/>
          <p:nvPr/>
        </p:nvPicPr>
        <p:blipFill>
          <a:blip r:embed="rId2">
            <a:alphaModFix/>
          </a:blip>
          <a:stretch>
            <a:fillRect/>
          </a:stretch>
        </p:blipFill>
        <p:spPr>
          <a:xfrm>
            <a:off x="7407801" y="3426695"/>
            <a:ext cx="1432975" cy="1868606"/>
          </a:xfrm>
          <a:prstGeom prst="rect">
            <a:avLst/>
          </a:prstGeom>
          <a:noFill/>
          <a:ln>
            <a:noFill/>
          </a:ln>
        </p:spPr>
      </p:pic>
      <p:pic>
        <p:nvPicPr>
          <p:cNvPr id="770" name="Google Shape;770;p41"/>
          <p:cNvPicPr preferRelativeResize="0"/>
          <p:nvPr/>
        </p:nvPicPr>
        <p:blipFill>
          <a:blip r:embed="rId3">
            <a:alphaModFix/>
          </a:blip>
          <a:stretch>
            <a:fillRect/>
          </a:stretch>
        </p:blipFill>
        <p:spPr>
          <a:xfrm flipH="1">
            <a:off x="7382300" y="470474"/>
            <a:ext cx="765315" cy="813575"/>
          </a:xfrm>
          <a:prstGeom prst="rect">
            <a:avLst/>
          </a:prstGeom>
          <a:noFill/>
          <a:ln>
            <a:noFill/>
          </a:ln>
        </p:spPr>
      </p:pic>
      <p:pic>
        <p:nvPicPr>
          <p:cNvPr id="771" name="Google Shape;771;p41"/>
          <p:cNvPicPr preferRelativeResize="0"/>
          <p:nvPr/>
        </p:nvPicPr>
        <p:blipFill>
          <a:blip r:embed="rId4">
            <a:alphaModFix/>
          </a:blip>
          <a:stretch>
            <a:fillRect/>
          </a:stretch>
        </p:blipFill>
        <p:spPr>
          <a:xfrm rot="5700273">
            <a:off x="81772" y="3825036"/>
            <a:ext cx="1006477" cy="1299381"/>
          </a:xfrm>
          <a:prstGeom prst="rect">
            <a:avLst/>
          </a:prstGeom>
          <a:noFill/>
          <a:ln>
            <a:noFill/>
          </a:ln>
        </p:spPr>
      </p:pic>
      <p:pic>
        <p:nvPicPr>
          <p:cNvPr id="772" name="Google Shape;772;p41"/>
          <p:cNvPicPr preferRelativeResize="0"/>
          <p:nvPr/>
        </p:nvPicPr>
        <p:blipFill>
          <a:blip r:embed="rId5">
            <a:alphaModFix/>
          </a:blip>
          <a:stretch>
            <a:fillRect/>
          </a:stretch>
        </p:blipFill>
        <p:spPr>
          <a:xfrm>
            <a:off x="4656700" y="-198550"/>
            <a:ext cx="1495001" cy="1310449"/>
          </a:xfrm>
          <a:prstGeom prst="rect">
            <a:avLst/>
          </a:prstGeom>
          <a:noFill/>
          <a:ln>
            <a:noFill/>
          </a:ln>
        </p:spPr>
      </p:pic>
      <p:pic>
        <p:nvPicPr>
          <p:cNvPr id="773" name="Google Shape;773;p41"/>
          <p:cNvPicPr preferRelativeResize="0"/>
          <p:nvPr/>
        </p:nvPicPr>
        <p:blipFill>
          <a:blip r:embed="rId6">
            <a:alphaModFix/>
          </a:blip>
          <a:stretch>
            <a:fillRect/>
          </a:stretch>
        </p:blipFill>
        <p:spPr>
          <a:xfrm rot="6015162" flipH="1">
            <a:off x="78150" y="1163785"/>
            <a:ext cx="1773049" cy="2124133"/>
          </a:xfrm>
          <a:prstGeom prst="rect">
            <a:avLst/>
          </a:prstGeom>
          <a:noFill/>
          <a:ln>
            <a:noFill/>
          </a:ln>
        </p:spPr>
      </p:pic>
      <p:pic>
        <p:nvPicPr>
          <p:cNvPr id="774" name="Google Shape;774;p41"/>
          <p:cNvPicPr preferRelativeResize="0"/>
          <p:nvPr/>
        </p:nvPicPr>
        <p:blipFill>
          <a:blip r:embed="rId7">
            <a:alphaModFix amt="25000"/>
          </a:blip>
          <a:stretch>
            <a:fillRect/>
          </a:stretch>
        </p:blipFill>
        <p:spPr>
          <a:xfrm>
            <a:off x="6500275" y="4472413"/>
            <a:ext cx="230026" cy="268200"/>
          </a:xfrm>
          <a:prstGeom prst="rect">
            <a:avLst/>
          </a:prstGeom>
          <a:noFill/>
          <a:ln>
            <a:noFill/>
          </a:ln>
        </p:spPr>
      </p:pic>
      <p:pic>
        <p:nvPicPr>
          <p:cNvPr id="775" name="Google Shape;775;p41"/>
          <p:cNvPicPr preferRelativeResize="0"/>
          <p:nvPr/>
        </p:nvPicPr>
        <p:blipFill>
          <a:blip r:embed="rId7">
            <a:alphaModFix amt="25000"/>
          </a:blip>
          <a:stretch>
            <a:fillRect/>
          </a:stretch>
        </p:blipFill>
        <p:spPr>
          <a:xfrm>
            <a:off x="498013" y="1111902"/>
            <a:ext cx="173975" cy="202848"/>
          </a:xfrm>
          <a:prstGeom prst="rect">
            <a:avLst/>
          </a:prstGeom>
          <a:noFill/>
          <a:ln>
            <a:noFill/>
          </a:ln>
        </p:spPr>
      </p:pic>
      <p:pic>
        <p:nvPicPr>
          <p:cNvPr id="776" name="Google Shape;776;p41"/>
          <p:cNvPicPr preferRelativeResize="0"/>
          <p:nvPr/>
        </p:nvPicPr>
        <p:blipFill>
          <a:blip r:embed="rId7">
            <a:alphaModFix amt="25000"/>
          </a:blip>
          <a:stretch>
            <a:fillRect/>
          </a:stretch>
        </p:blipFill>
        <p:spPr>
          <a:xfrm>
            <a:off x="8531725" y="2892577"/>
            <a:ext cx="173975" cy="202848"/>
          </a:xfrm>
          <a:prstGeom prst="rect">
            <a:avLst/>
          </a:prstGeom>
          <a:noFill/>
          <a:ln>
            <a:noFill/>
          </a:ln>
        </p:spPr>
      </p:pic>
      <p:pic>
        <p:nvPicPr>
          <p:cNvPr id="777" name="Google Shape;777;p41"/>
          <p:cNvPicPr preferRelativeResize="0"/>
          <p:nvPr/>
        </p:nvPicPr>
        <p:blipFill>
          <a:blip r:embed="rId7">
            <a:alphaModFix amt="25000"/>
          </a:blip>
          <a:stretch>
            <a:fillRect/>
          </a:stretch>
        </p:blipFill>
        <p:spPr>
          <a:xfrm>
            <a:off x="7701563" y="2033275"/>
            <a:ext cx="126800" cy="147850"/>
          </a:xfrm>
          <a:prstGeom prst="rect">
            <a:avLst/>
          </a:prstGeom>
          <a:noFill/>
          <a:ln>
            <a:noFill/>
          </a:ln>
        </p:spPr>
      </p:pic>
      <p:pic>
        <p:nvPicPr>
          <p:cNvPr id="778" name="Google Shape;778;p41"/>
          <p:cNvPicPr preferRelativeResize="0"/>
          <p:nvPr/>
        </p:nvPicPr>
        <p:blipFill>
          <a:blip r:embed="rId7">
            <a:alphaModFix amt="25000"/>
          </a:blip>
          <a:stretch>
            <a:fillRect/>
          </a:stretch>
        </p:blipFill>
        <p:spPr>
          <a:xfrm>
            <a:off x="7382300" y="3801850"/>
            <a:ext cx="126800" cy="147850"/>
          </a:xfrm>
          <a:prstGeom prst="rect">
            <a:avLst/>
          </a:prstGeom>
          <a:noFill/>
          <a:ln>
            <a:noFill/>
          </a:ln>
        </p:spPr>
      </p:pic>
      <p:pic>
        <p:nvPicPr>
          <p:cNvPr id="779" name="Google Shape;779;p41"/>
          <p:cNvPicPr preferRelativeResize="0"/>
          <p:nvPr/>
        </p:nvPicPr>
        <p:blipFill>
          <a:blip r:embed="rId7">
            <a:alphaModFix amt="25000"/>
          </a:blip>
          <a:stretch>
            <a:fillRect/>
          </a:stretch>
        </p:blipFill>
        <p:spPr>
          <a:xfrm>
            <a:off x="438750" y="3030675"/>
            <a:ext cx="126800" cy="147850"/>
          </a:xfrm>
          <a:prstGeom prst="rect">
            <a:avLst/>
          </a:prstGeom>
          <a:noFill/>
          <a:ln>
            <a:noFill/>
          </a:ln>
        </p:spPr>
      </p:pic>
      <p:pic>
        <p:nvPicPr>
          <p:cNvPr id="780" name="Google Shape;780;p41"/>
          <p:cNvPicPr preferRelativeResize="0"/>
          <p:nvPr/>
        </p:nvPicPr>
        <p:blipFill>
          <a:blip r:embed="rId7">
            <a:alphaModFix amt="25000"/>
          </a:blip>
          <a:stretch>
            <a:fillRect/>
          </a:stretch>
        </p:blipFill>
        <p:spPr>
          <a:xfrm>
            <a:off x="8573588" y="1436787"/>
            <a:ext cx="90250" cy="105226"/>
          </a:xfrm>
          <a:prstGeom prst="rect">
            <a:avLst/>
          </a:prstGeom>
          <a:noFill/>
          <a:ln>
            <a:noFill/>
          </a:ln>
        </p:spPr>
      </p:pic>
      <p:pic>
        <p:nvPicPr>
          <p:cNvPr id="781" name="Google Shape;781;p41"/>
          <p:cNvPicPr preferRelativeResize="0"/>
          <p:nvPr/>
        </p:nvPicPr>
        <p:blipFill>
          <a:blip r:embed="rId7">
            <a:alphaModFix amt="25000"/>
          </a:blip>
          <a:stretch>
            <a:fillRect/>
          </a:stretch>
        </p:blipFill>
        <p:spPr>
          <a:xfrm>
            <a:off x="1276113" y="3696612"/>
            <a:ext cx="90250" cy="105226"/>
          </a:xfrm>
          <a:prstGeom prst="rect">
            <a:avLst/>
          </a:prstGeom>
          <a:noFill/>
          <a:ln>
            <a:noFill/>
          </a:ln>
        </p:spPr>
      </p:pic>
      <p:pic>
        <p:nvPicPr>
          <p:cNvPr id="782" name="Google Shape;782;p41"/>
          <p:cNvPicPr preferRelativeResize="0"/>
          <p:nvPr/>
        </p:nvPicPr>
        <p:blipFill>
          <a:blip r:embed="rId7">
            <a:alphaModFix amt="25000"/>
          </a:blip>
          <a:stretch>
            <a:fillRect/>
          </a:stretch>
        </p:blipFill>
        <p:spPr>
          <a:xfrm>
            <a:off x="6410025" y="404062"/>
            <a:ext cx="90250" cy="105226"/>
          </a:xfrm>
          <a:prstGeom prst="rect">
            <a:avLst/>
          </a:prstGeom>
          <a:noFill/>
          <a:ln>
            <a:noFill/>
          </a:ln>
        </p:spPr>
      </p:pic>
      <p:pic>
        <p:nvPicPr>
          <p:cNvPr id="783" name="Google Shape;783;p41"/>
          <p:cNvPicPr preferRelativeResize="0"/>
          <p:nvPr/>
        </p:nvPicPr>
        <p:blipFill>
          <a:blip r:embed="rId7">
            <a:alphaModFix amt="25000"/>
          </a:blip>
          <a:stretch>
            <a:fillRect/>
          </a:stretch>
        </p:blipFill>
        <p:spPr>
          <a:xfrm>
            <a:off x="6762625" y="918850"/>
            <a:ext cx="90250" cy="105226"/>
          </a:xfrm>
          <a:prstGeom prst="rect">
            <a:avLst/>
          </a:prstGeom>
          <a:noFill/>
          <a:ln>
            <a:noFill/>
          </a:ln>
        </p:spPr>
      </p:pic>
      <p:pic>
        <p:nvPicPr>
          <p:cNvPr id="784" name="Google Shape;784;p41"/>
          <p:cNvPicPr preferRelativeResize="0"/>
          <p:nvPr/>
        </p:nvPicPr>
        <p:blipFill>
          <a:blip r:embed="rId7">
            <a:alphaModFix amt="25000"/>
          </a:blip>
          <a:stretch>
            <a:fillRect/>
          </a:stretch>
        </p:blipFill>
        <p:spPr>
          <a:xfrm>
            <a:off x="8079150" y="1436787"/>
            <a:ext cx="90250" cy="105226"/>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CUSTOM_4_1_1_1">
    <p:spTree>
      <p:nvGrpSpPr>
        <p:cNvPr id="1" name="Shape 785"/>
        <p:cNvGrpSpPr/>
        <p:nvPr/>
      </p:nvGrpSpPr>
      <p:grpSpPr>
        <a:xfrm>
          <a:off x="0" y="0"/>
          <a:ext cx="0" cy="0"/>
          <a:chOff x="0" y="0"/>
          <a:chExt cx="0" cy="0"/>
        </a:xfrm>
      </p:grpSpPr>
      <p:pic>
        <p:nvPicPr>
          <p:cNvPr id="786" name="Google Shape;786;p42"/>
          <p:cNvPicPr preferRelativeResize="0"/>
          <p:nvPr/>
        </p:nvPicPr>
        <p:blipFill>
          <a:blip r:embed="rId2">
            <a:alphaModFix amt="25000"/>
          </a:blip>
          <a:stretch>
            <a:fillRect/>
          </a:stretch>
        </p:blipFill>
        <p:spPr>
          <a:xfrm flipH="1">
            <a:off x="4928488" y="3671827"/>
            <a:ext cx="173975" cy="202848"/>
          </a:xfrm>
          <a:prstGeom prst="rect">
            <a:avLst/>
          </a:prstGeom>
          <a:noFill/>
          <a:ln>
            <a:noFill/>
          </a:ln>
        </p:spPr>
      </p:pic>
      <p:pic>
        <p:nvPicPr>
          <p:cNvPr id="787" name="Google Shape;787;p42"/>
          <p:cNvPicPr preferRelativeResize="0"/>
          <p:nvPr/>
        </p:nvPicPr>
        <p:blipFill>
          <a:blip r:embed="rId2">
            <a:alphaModFix amt="25000"/>
          </a:blip>
          <a:stretch>
            <a:fillRect/>
          </a:stretch>
        </p:blipFill>
        <p:spPr>
          <a:xfrm flipH="1">
            <a:off x="5921275" y="4066000"/>
            <a:ext cx="126800" cy="147850"/>
          </a:xfrm>
          <a:prstGeom prst="rect">
            <a:avLst/>
          </a:prstGeom>
          <a:noFill/>
          <a:ln>
            <a:noFill/>
          </a:ln>
        </p:spPr>
      </p:pic>
      <p:pic>
        <p:nvPicPr>
          <p:cNvPr id="788" name="Google Shape;788;p42"/>
          <p:cNvPicPr preferRelativeResize="0"/>
          <p:nvPr/>
        </p:nvPicPr>
        <p:blipFill>
          <a:blip r:embed="rId2">
            <a:alphaModFix amt="25000"/>
          </a:blip>
          <a:stretch>
            <a:fillRect/>
          </a:stretch>
        </p:blipFill>
        <p:spPr>
          <a:xfrm flipH="1">
            <a:off x="8300975" y="1174050"/>
            <a:ext cx="126800" cy="147850"/>
          </a:xfrm>
          <a:prstGeom prst="rect">
            <a:avLst/>
          </a:prstGeom>
          <a:noFill/>
          <a:ln>
            <a:noFill/>
          </a:ln>
        </p:spPr>
      </p:pic>
      <p:pic>
        <p:nvPicPr>
          <p:cNvPr id="789" name="Google Shape;789;p42"/>
          <p:cNvPicPr preferRelativeResize="0"/>
          <p:nvPr/>
        </p:nvPicPr>
        <p:blipFill>
          <a:blip r:embed="rId2">
            <a:alphaModFix amt="25000"/>
          </a:blip>
          <a:stretch>
            <a:fillRect/>
          </a:stretch>
        </p:blipFill>
        <p:spPr>
          <a:xfrm flipH="1">
            <a:off x="2119825" y="4669712"/>
            <a:ext cx="90250" cy="105226"/>
          </a:xfrm>
          <a:prstGeom prst="rect">
            <a:avLst/>
          </a:prstGeom>
          <a:noFill/>
          <a:ln>
            <a:noFill/>
          </a:ln>
        </p:spPr>
      </p:pic>
      <p:pic>
        <p:nvPicPr>
          <p:cNvPr id="790" name="Google Shape;790;p42"/>
          <p:cNvPicPr preferRelativeResize="0"/>
          <p:nvPr/>
        </p:nvPicPr>
        <p:blipFill>
          <a:blip r:embed="rId2">
            <a:alphaModFix amt="25000"/>
          </a:blip>
          <a:stretch>
            <a:fillRect/>
          </a:stretch>
        </p:blipFill>
        <p:spPr>
          <a:xfrm flipH="1">
            <a:off x="6992938" y="4669712"/>
            <a:ext cx="90250" cy="105226"/>
          </a:xfrm>
          <a:prstGeom prst="rect">
            <a:avLst/>
          </a:prstGeom>
          <a:noFill/>
          <a:ln>
            <a:noFill/>
          </a:ln>
        </p:spPr>
      </p:pic>
      <p:pic>
        <p:nvPicPr>
          <p:cNvPr id="791" name="Google Shape;791;p42"/>
          <p:cNvPicPr preferRelativeResize="0"/>
          <p:nvPr/>
        </p:nvPicPr>
        <p:blipFill>
          <a:blip r:embed="rId2">
            <a:alphaModFix amt="25000"/>
          </a:blip>
          <a:stretch>
            <a:fillRect/>
          </a:stretch>
        </p:blipFill>
        <p:spPr>
          <a:xfrm flipH="1">
            <a:off x="3977550" y="3720637"/>
            <a:ext cx="90250" cy="105226"/>
          </a:xfrm>
          <a:prstGeom prst="rect">
            <a:avLst/>
          </a:prstGeom>
          <a:noFill/>
          <a:ln>
            <a:noFill/>
          </a:ln>
        </p:spPr>
      </p:pic>
      <p:pic>
        <p:nvPicPr>
          <p:cNvPr id="792" name="Google Shape;792;p42"/>
          <p:cNvPicPr preferRelativeResize="0"/>
          <p:nvPr/>
        </p:nvPicPr>
        <p:blipFill>
          <a:blip r:embed="rId2">
            <a:alphaModFix amt="25000"/>
          </a:blip>
          <a:stretch>
            <a:fillRect/>
          </a:stretch>
        </p:blipFill>
        <p:spPr>
          <a:xfrm flipH="1">
            <a:off x="3247675" y="4213862"/>
            <a:ext cx="90250" cy="105226"/>
          </a:xfrm>
          <a:prstGeom prst="rect">
            <a:avLst/>
          </a:prstGeom>
          <a:noFill/>
          <a:ln>
            <a:noFill/>
          </a:ln>
        </p:spPr>
      </p:pic>
      <p:pic>
        <p:nvPicPr>
          <p:cNvPr id="793" name="Google Shape;793;p42"/>
          <p:cNvPicPr preferRelativeResize="0"/>
          <p:nvPr/>
        </p:nvPicPr>
        <p:blipFill>
          <a:blip r:embed="rId2">
            <a:alphaModFix amt="25000"/>
          </a:blip>
          <a:stretch>
            <a:fillRect/>
          </a:stretch>
        </p:blipFill>
        <p:spPr>
          <a:xfrm flipH="1">
            <a:off x="5672338" y="4669712"/>
            <a:ext cx="90250" cy="105226"/>
          </a:xfrm>
          <a:prstGeom prst="rect">
            <a:avLst/>
          </a:prstGeom>
          <a:noFill/>
          <a:ln>
            <a:noFill/>
          </a:ln>
        </p:spPr>
      </p:pic>
      <p:pic>
        <p:nvPicPr>
          <p:cNvPr id="794" name="Google Shape;794;p42"/>
          <p:cNvPicPr preferRelativeResize="0"/>
          <p:nvPr/>
        </p:nvPicPr>
        <p:blipFill>
          <a:blip r:embed="rId3">
            <a:alphaModFix/>
          </a:blip>
          <a:stretch>
            <a:fillRect/>
          </a:stretch>
        </p:blipFill>
        <p:spPr>
          <a:xfrm rot="876676">
            <a:off x="3538293" y="3760379"/>
            <a:ext cx="1363814" cy="1763469"/>
          </a:xfrm>
          <a:prstGeom prst="rect">
            <a:avLst/>
          </a:prstGeom>
          <a:noFill/>
          <a:ln>
            <a:noFill/>
          </a:ln>
        </p:spPr>
      </p:pic>
      <p:pic>
        <p:nvPicPr>
          <p:cNvPr id="795" name="Google Shape;795;p42"/>
          <p:cNvPicPr preferRelativeResize="0"/>
          <p:nvPr/>
        </p:nvPicPr>
        <p:blipFill>
          <a:blip r:embed="rId4">
            <a:alphaModFix/>
          </a:blip>
          <a:stretch>
            <a:fillRect/>
          </a:stretch>
        </p:blipFill>
        <p:spPr>
          <a:xfrm rot="7440101" flipH="1">
            <a:off x="6738985" y="-12784"/>
            <a:ext cx="1209101" cy="1560971"/>
          </a:xfrm>
          <a:prstGeom prst="rect">
            <a:avLst/>
          </a:prstGeom>
          <a:noFill/>
          <a:ln>
            <a:noFill/>
          </a:ln>
        </p:spPr>
      </p:pic>
      <p:pic>
        <p:nvPicPr>
          <p:cNvPr id="796" name="Google Shape;796;p42"/>
          <p:cNvPicPr preferRelativeResize="0"/>
          <p:nvPr/>
        </p:nvPicPr>
        <p:blipFill>
          <a:blip r:embed="rId5">
            <a:alphaModFix/>
          </a:blip>
          <a:stretch>
            <a:fillRect/>
          </a:stretch>
        </p:blipFill>
        <p:spPr>
          <a:xfrm rot="3336803" flipH="1">
            <a:off x="7954801" y="3986887"/>
            <a:ext cx="1494998" cy="1310452"/>
          </a:xfrm>
          <a:prstGeom prst="rect">
            <a:avLst/>
          </a:prstGeom>
          <a:noFill/>
          <a:ln>
            <a:noFill/>
          </a:ln>
        </p:spPr>
      </p:pic>
      <p:pic>
        <p:nvPicPr>
          <p:cNvPr id="797" name="Google Shape;797;p42"/>
          <p:cNvPicPr preferRelativeResize="0"/>
          <p:nvPr/>
        </p:nvPicPr>
        <p:blipFill>
          <a:blip r:embed="rId6">
            <a:alphaModFix/>
          </a:blip>
          <a:stretch>
            <a:fillRect/>
          </a:stretch>
        </p:blipFill>
        <p:spPr>
          <a:xfrm flipH="1">
            <a:off x="1005263" y="4038512"/>
            <a:ext cx="765315" cy="8135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0"/>
        <p:cNvGrpSpPr/>
        <p:nvPr/>
      </p:nvGrpSpPr>
      <p:grpSpPr>
        <a:xfrm>
          <a:off x="0" y="0"/>
          <a:ext cx="0" cy="0"/>
          <a:chOff x="0" y="0"/>
          <a:chExt cx="0" cy="0"/>
        </a:xfrm>
      </p:grpSpPr>
      <p:sp>
        <p:nvSpPr>
          <p:cNvPr id="61" name="Google Shape;61;p5"/>
          <p:cNvSpPr txBox="1">
            <a:spLocks noGrp="1"/>
          </p:cNvSpPr>
          <p:nvPr>
            <p:ph type="title"/>
          </p:nvPr>
        </p:nvSpPr>
        <p:spPr>
          <a:xfrm>
            <a:off x="1950825" y="2892575"/>
            <a:ext cx="22077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2" name="Google Shape;62;p5"/>
          <p:cNvSpPr txBox="1">
            <a:spLocks noGrp="1"/>
          </p:cNvSpPr>
          <p:nvPr>
            <p:ph type="subTitle" idx="1"/>
          </p:nvPr>
        </p:nvSpPr>
        <p:spPr>
          <a:xfrm>
            <a:off x="1950825" y="3402044"/>
            <a:ext cx="2207700" cy="81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3" name="Google Shape;63;p5"/>
          <p:cNvSpPr txBox="1">
            <a:spLocks noGrp="1"/>
          </p:cNvSpPr>
          <p:nvPr>
            <p:ph type="title" idx="2"/>
          </p:nvPr>
        </p:nvSpPr>
        <p:spPr>
          <a:xfrm>
            <a:off x="4985479" y="2892575"/>
            <a:ext cx="2207700" cy="44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000">
                <a:solidFill>
                  <a:schemeClr val="accent6"/>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64" name="Google Shape;64;p5"/>
          <p:cNvSpPr txBox="1">
            <a:spLocks noGrp="1"/>
          </p:cNvSpPr>
          <p:nvPr>
            <p:ph type="subTitle" idx="3"/>
          </p:nvPr>
        </p:nvSpPr>
        <p:spPr>
          <a:xfrm>
            <a:off x="4985479" y="3402044"/>
            <a:ext cx="2207700" cy="81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solidFill>
                  <a:schemeClr val="dk2"/>
                </a:solidFill>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65" name="Google Shape;65;p5"/>
          <p:cNvSpPr txBox="1">
            <a:spLocks noGrp="1"/>
          </p:cNvSpPr>
          <p:nvPr>
            <p:ph type="title" idx="4"/>
          </p:nvPr>
        </p:nvSpPr>
        <p:spPr>
          <a:xfrm>
            <a:off x="716225" y="541050"/>
            <a:ext cx="7711500" cy="453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66" name="Google Shape;66;p5"/>
          <p:cNvPicPr preferRelativeResize="0"/>
          <p:nvPr/>
        </p:nvPicPr>
        <p:blipFill>
          <a:blip r:embed="rId2">
            <a:alphaModFix/>
          </a:blip>
          <a:stretch>
            <a:fillRect/>
          </a:stretch>
        </p:blipFill>
        <p:spPr>
          <a:xfrm>
            <a:off x="7407801" y="3426695"/>
            <a:ext cx="1432975" cy="1868606"/>
          </a:xfrm>
          <a:prstGeom prst="rect">
            <a:avLst/>
          </a:prstGeom>
          <a:noFill/>
          <a:ln>
            <a:noFill/>
          </a:ln>
        </p:spPr>
      </p:pic>
      <p:pic>
        <p:nvPicPr>
          <p:cNvPr id="67" name="Google Shape;67;p5"/>
          <p:cNvPicPr preferRelativeResize="0"/>
          <p:nvPr/>
        </p:nvPicPr>
        <p:blipFill>
          <a:blip r:embed="rId3">
            <a:alphaModFix/>
          </a:blip>
          <a:stretch>
            <a:fillRect/>
          </a:stretch>
        </p:blipFill>
        <p:spPr>
          <a:xfrm rot="5700273">
            <a:off x="81772" y="3825036"/>
            <a:ext cx="1006477" cy="1299381"/>
          </a:xfrm>
          <a:prstGeom prst="rect">
            <a:avLst/>
          </a:prstGeom>
          <a:noFill/>
          <a:ln>
            <a:noFill/>
          </a:ln>
        </p:spPr>
      </p:pic>
      <p:pic>
        <p:nvPicPr>
          <p:cNvPr id="68" name="Google Shape;68;p5"/>
          <p:cNvPicPr preferRelativeResize="0"/>
          <p:nvPr/>
        </p:nvPicPr>
        <p:blipFill>
          <a:blip r:embed="rId4">
            <a:alphaModFix/>
          </a:blip>
          <a:stretch>
            <a:fillRect/>
          </a:stretch>
        </p:blipFill>
        <p:spPr>
          <a:xfrm rot="6015162" flipH="1">
            <a:off x="78150" y="1163785"/>
            <a:ext cx="1773049" cy="2124133"/>
          </a:xfrm>
          <a:prstGeom prst="rect">
            <a:avLst/>
          </a:prstGeom>
          <a:noFill/>
          <a:ln>
            <a:noFill/>
          </a:ln>
        </p:spPr>
      </p:pic>
      <p:pic>
        <p:nvPicPr>
          <p:cNvPr id="69" name="Google Shape;69;p5"/>
          <p:cNvPicPr preferRelativeResize="0"/>
          <p:nvPr/>
        </p:nvPicPr>
        <p:blipFill>
          <a:blip r:embed="rId5">
            <a:alphaModFix amt="25000"/>
          </a:blip>
          <a:stretch>
            <a:fillRect/>
          </a:stretch>
        </p:blipFill>
        <p:spPr>
          <a:xfrm>
            <a:off x="6905550" y="4620263"/>
            <a:ext cx="230026" cy="268200"/>
          </a:xfrm>
          <a:prstGeom prst="rect">
            <a:avLst/>
          </a:prstGeom>
          <a:noFill/>
          <a:ln>
            <a:noFill/>
          </a:ln>
        </p:spPr>
      </p:pic>
      <p:pic>
        <p:nvPicPr>
          <p:cNvPr id="70" name="Google Shape;70;p5"/>
          <p:cNvPicPr preferRelativeResize="0"/>
          <p:nvPr/>
        </p:nvPicPr>
        <p:blipFill>
          <a:blip r:embed="rId5">
            <a:alphaModFix amt="25000"/>
          </a:blip>
          <a:stretch>
            <a:fillRect/>
          </a:stretch>
        </p:blipFill>
        <p:spPr>
          <a:xfrm>
            <a:off x="949888" y="2783677"/>
            <a:ext cx="173975" cy="202848"/>
          </a:xfrm>
          <a:prstGeom prst="rect">
            <a:avLst/>
          </a:prstGeom>
          <a:noFill/>
          <a:ln>
            <a:noFill/>
          </a:ln>
        </p:spPr>
      </p:pic>
      <p:pic>
        <p:nvPicPr>
          <p:cNvPr id="71" name="Google Shape;71;p5"/>
          <p:cNvPicPr preferRelativeResize="0"/>
          <p:nvPr/>
        </p:nvPicPr>
        <p:blipFill>
          <a:blip r:embed="rId5">
            <a:alphaModFix amt="25000"/>
          </a:blip>
          <a:stretch>
            <a:fillRect/>
          </a:stretch>
        </p:blipFill>
        <p:spPr>
          <a:xfrm>
            <a:off x="8531725" y="2892577"/>
            <a:ext cx="173975" cy="202848"/>
          </a:xfrm>
          <a:prstGeom prst="rect">
            <a:avLst/>
          </a:prstGeom>
          <a:noFill/>
          <a:ln>
            <a:noFill/>
          </a:ln>
        </p:spPr>
      </p:pic>
      <p:pic>
        <p:nvPicPr>
          <p:cNvPr id="72" name="Google Shape;72;p5"/>
          <p:cNvPicPr preferRelativeResize="0"/>
          <p:nvPr/>
        </p:nvPicPr>
        <p:blipFill>
          <a:blip r:embed="rId5">
            <a:alphaModFix amt="25000"/>
          </a:blip>
          <a:stretch>
            <a:fillRect/>
          </a:stretch>
        </p:blipFill>
        <p:spPr>
          <a:xfrm>
            <a:off x="7929513" y="3040050"/>
            <a:ext cx="126800" cy="147850"/>
          </a:xfrm>
          <a:prstGeom prst="rect">
            <a:avLst/>
          </a:prstGeom>
          <a:noFill/>
          <a:ln>
            <a:noFill/>
          </a:ln>
        </p:spPr>
      </p:pic>
      <p:pic>
        <p:nvPicPr>
          <p:cNvPr id="73" name="Google Shape;73;p5"/>
          <p:cNvPicPr preferRelativeResize="0"/>
          <p:nvPr/>
        </p:nvPicPr>
        <p:blipFill>
          <a:blip r:embed="rId5">
            <a:alphaModFix amt="25000"/>
          </a:blip>
          <a:stretch>
            <a:fillRect/>
          </a:stretch>
        </p:blipFill>
        <p:spPr>
          <a:xfrm>
            <a:off x="1276125" y="4740625"/>
            <a:ext cx="126800" cy="147850"/>
          </a:xfrm>
          <a:prstGeom prst="rect">
            <a:avLst/>
          </a:prstGeom>
          <a:noFill/>
          <a:ln>
            <a:noFill/>
          </a:ln>
        </p:spPr>
      </p:pic>
      <p:pic>
        <p:nvPicPr>
          <p:cNvPr id="74" name="Google Shape;74;p5"/>
          <p:cNvPicPr preferRelativeResize="0"/>
          <p:nvPr/>
        </p:nvPicPr>
        <p:blipFill>
          <a:blip r:embed="rId5">
            <a:alphaModFix amt="25000"/>
          </a:blip>
          <a:stretch>
            <a:fillRect/>
          </a:stretch>
        </p:blipFill>
        <p:spPr>
          <a:xfrm>
            <a:off x="330225" y="2920075"/>
            <a:ext cx="126800" cy="147850"/>
          </a:xfrm>
          <a:prstGeom prst="rect">
            <a:avLst/>
          </a:prstGeom>
          <a:noFill/>
          <a:ln>
            <a:noFill/>
          </a:ln>
        </p:spPr>
      </p:pic>
      <p:pic>
        <p:nvPicPr>
          <p:cNvPr id="75" name="Google Shape;75;p5"/>
          <p:cNvPicPr preferRelativeResize="0"/>
          <p:nvPr/>
        </p:nvPicPr>
        <p:blipFill>
          <a:blip r:embed="rId5">
            <a:alphaModFix amt="25000"/>
          </a:blip>
          <a:stretch>
            <a:fillRect/>
          </a:stretch>
        </p:blipFill>
        <p:spPr>
          <a:xfrm>
            <a:off x="8337463" y="2678437"/>
            <a:ext cx="90250" cy="105226"/>
          </a:xfrm>
          <a:prstGeom prst="rect">
            <a:avLst/>
          </a:prstGeom>
          <a:noFill/>
          <a:ln>
            <a:noFill/>
          </a:ln>
        </p:spPr>
      </p:pic>
      <p:pic>
        <p:nvPicPr>
          <p:cNvPr id="76" name="Google Shape;76;p5"/>
          <p:cNvPicPr preferRelativeResize="0"/>
          <p:nvPr/>
        </p:nvPicPr>
        <p:blipFill>
          <a:blip r:embed="rId5">
            <a:alphaModFix amt="25000"/>
          </a:blip>
          <a:stretch>
            <a:fillRect/>
          </a:stretch>
        </p:blipFill>
        <p:spPr>
          <a:xfrm>
            <a:off x="457013" y="3696612"/>
            <a:ext cx="90250" cy="105226"/>
          </a:xfrm>
          <a:prstGeom prst="rect">
            <a:avLst/>
          </a:prstGeom>
          <a:noFill/>
          <a:ln>
            <a:noFill/>
          </a:ln>
        </p:spPr>
      </p:pic>
      <p:pic>
        <p:nvPicPr>
          <p:cNvPr id="77" name="Google Shape;77;p5"/>
          <p:cNvPicPr preferRelativeResize="0"/>
          <p:nvPr/>
        </p:nvPicPr>
        <p:blipFill>
          <a:blip r:embed="rId5">
            <a:alphaModFix amt="25000"/>
          </a:blip>
          <a:stretch>
            <a:fillRect/>
          </a:stretch>
        </p:blipFill>
        <p:spPr>
          <a:xfrm>
            <a:off x="8840775" y="4155412"/>
            <a:ext cx="90250" cy="105226"/>
          </a:xfrm>
          <a:prstGeom prst="rect">
            <a:avLst/>
          </a:prstGeom>
          <a:noFill/>
          <a:ln>
            <a:noFill/>
          </a:ln>
        </p:spPr>
      </p:pic>
      <p:pic>
        <p:nvPicPr>
          <p:cNvPr id="78" name="Google Shape;78;p5"/>
          <p:cNvPicPr preferRelativeResize="0"/>
          <p:nvPr/>
        </p:nvPicPr>
        <p:blipFill>
          <a:blip r:embed="rId5">
            <a:alphaModFix amt="25000"/>
          </a:blip>
          <a:stretch>
            <a:fillRect/>
          </a:stretch>
        </p:blipFill>
        <p:spPr>
          <a:xfrm>
            <a:off x="1033625" y="3801850"/>
            <a:ext cx="90250" cy="105226"/>
          </a:xfrm>
          <a:prstGeom prst="rect">
            <a:avLst/>
          </a:prstGeom>
          <a:noFill/>
          <a:ln>
            <a:noFill/>
          </a:ln>
        </p:spPr>
      </p:pic>
      <p:pic>
        <p:nvPicPr>
          <p:cNvPr id="79" name="Google Shape;79;p5"/>
          <p:cNvPicPr preferRelativeResize="0"/>
          <p:nvPr/>
        </p:nvPicPr>
        <p:blipFill>
          <a:blip r:embed="rId5">
            <a:alphaModFix amt="25000"/>
          </a:blip>
          <a:stretch>
            <a:fillRect/>
          </a:stretch>
        </p:blipFill>
        <p:spPr>
          <a:xfrm>
            <a:off x="7407788" y="4050162"/>
            <a:ext cx="90250" cy="105226"/>
          </a:xfrm>
          <a:prstGeom prst="rect">
            <a:avLst/>
          </a:prstGeom>
          <a:noFill/>
          <a:ln>
            <a:noFill/>
          </a:ln>
        </p:spPr>
      </p:pic>
      <p:pic>
        <p:nvPicPr>
          <p:cNvPr id="80" name="Google Shape;80;p5"/>
          <p:cNvPicPr preferRelativeResize="0"/>
          <p:nvPr/>
        </p:nvPicPr>
        <p:blipFill>
          <a:blip r:embed="rId5">
            <a:alphaModFix amt="25000"/>
          </a:blip>
          <a:stretch>
            <a:fillRect/>
          </a:stretch>
        </p:blipFill>
        <p:spPr>
          <a:xfrm rot="9113143" flipH="1">
            <a:off x="8216282" y="1023375"/>
            <a:ext cx="173975" cy="202848"/>
          </a:xfrm>
          <a:prstGeom prst="rect">
            <a:avLst/>
          </a:prstGeom>
          <a:noFill/>
          <a:ln>
            <a:noFill/>
          </a:ln>
        </p:spPr>
      </p:pic>
      <p:pic>
        <p:nvPicPr>
          <p:cNvPr id="81" name="Google Shape;81;p5"/>
          <p:cNvPicPr preferRelativeResize="0"/>
          <p:nvPr/>
        </p:nvPicPr>
        <p:blipFill>
          <a:blip r:embed="rId5">
            <a:alphaModFix amt="25000"/>
          </a:blip>
          <a:stretch>
            <a:fillRect/>
          </a:stretch>
        </p:blipFill>
        <p:spPr>
          <a:xfrm rot="9113135" flipH="1">
            <a:off x="7631372" y="1239951"/>
            <a:ext cx="126800" cy="147850"/>
          </a:xfrm>
          <a:prstGeom prst="rect">
            <a:avLst/>
          </a:prstGeom>
          <a:noFill/>
          <a:ln>
            <a:noFill/>
          </a:ln>
        </p:spPr>
      </p:pic>
      <p:pic>
        <p:nvPicPr>
          <p:cNvPr id="82" name="Google Shape;82;p5"/>
          <p:cNvPicPr preferRelativeResize="0"/>
          <p:nvPr/>
        </p:nvPicPr>
        <p:blipFill>
          <a:blip r:embed="rId5">
            <a:alphaModFix amt="25000"/>
          </a:blip>
          <a:stretch>
            <a:fillRect/>
          </a:stretch>
        </p:blipFill>
        <p:spPr>
          <a:xfrm rot="9113138" flipH="1">
            <a:off x="8173789" y="1415380"/>
            <a:ext cx="90250" cy="10522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3"/>
        <p:cNvGrpSpPr/>
        <p:nvPr/>
      </p:nvGrpSpPr>
      <p:grpSpPr>
        <a:xfrm>
          <a:off x="0" y="0"/>
          <a:ext cx="0" cy="0"/>
          <a:chOff x="0" y="0"/>
          <a:chExt cx="0" cy="0"/>
        </a:xfrm>
      </p:grpSpPr>
      <p:sp>
        <p:nvSpPr>
          <p:cNvPr id="84" name="Google Shape;84;p6"/>
          <p:cNvSpPr txBox="1">
            <a:spLocks noGrp="1"/>
          </p:cNvSpPr>
          <p:nvPr>
            <p:ph type="title"/>
          </p:nvPr>
        </p:nvSpPr>
        <p:spPr>
          <a:xfrm>
            <a:off x="716225" y="541050"/>
            <a:ext cx="7711500" cy="453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85" name="Google Shape;85;p6"/>
          <p:cNvPicPr preferRelativeResize="0"/>
          <p:nvPr/>
        </p:nvPicPr>
        <p:blipFill>
          <a:blip r:embed="rId2">
            <a:alphaModFix/>
          </a:blip>
          <a:stretch>
            <a:fillRect/>
          </a:stretch>
        </p:blipFill>
        <p:spPr>
          <a:xfrm flipH="1">
            <a:off x="7921525" y="269974"/>
            <a:ext cx="765315" cy="813575"/>
          </a:xfrm>
          <a:prstGeom prst="rect">
            <a:avLst/>
          </a:prstGeom>
          <a:noFill/>
          <a:ln>
            <a:noFill/>
          </a:ln>
        </p:spPr>
      </p:pic>
      <p:pic>
        <p:nvPicPr>
          <p:cNvPr id="86" name="Google Shape;86;p6"/>
          <p:cNvPicPr preferRelativeResize="0"/>
          <p:nvPr/>
        </p:nvPicPr>
        <p:blipFill>
          <a:blip r:embed="rId3">
            <a:alphaModFix amt="25000"/>
          </a:blip>
          <a:stretch>
            <a:fillRect/>
          </a:stretch>
        </p:blipFill>
        <p:spPr>
          <a:xfrm>
            <a:off x="7433338" y="585213"/>
            <a:ext cx="230026" cy="268200"/>
          </a:xfrm>
          <a:prstGeom prst="rect">
            <a:avLst/>
          </a:prstGeom>
          <a:noFill/>
          <a:ln>
            <a:noFill/>
          </a:ln>
        </p:spPr>
      </p:pic>
      <p:pic>
        <p:nvPicPr>
          <p:cNvPr id="87" name="Google Shape;87;p6"/>
          <p:cNvPicPr preferRelativeResize="0"/>
          <p:nvPr/>
        </p:nvPicPr>
        <p:blipFill>
          <a:blip r:embed="rId3">
            <a:alphaModFix amt="25000"/>
          </a:blip>
          <a:stretch>
            <a:fillRect/>
          </a:stretch>
        </p:blipFill>
        <p:spPr>
          <a:xfrm>
            <a:off x="8573163" y="1252127"/>
            <a:ext cx="173975" cy="202848"/>
          </a:xfrm>
          <a:prstGeom prst="rect">
            <a:avLst/>
          </a:prstGeom>
          <a:noFill/>
          <a:ln>
            <a:noFill/>
          </a:ln>
        </p:spPr>
      </p:pic>
      <p:pic>
        <p:nvPicPr>
          <p:cNvPr id="88" name="Google Shape;88;p6"/>
          <p:cNvPicPr preferRelativeResize="0"/>
          <p:nvPr/>
        </p:nvPicPr>
        <p:blipFill>
          <a:blip r:embed="rId3">
            <a:alphaModFix amt="25000"/>
          </a:blip>
          <a:stretch>
            <a:fillRect/>
          </a:stretch>
        </p:blipFill>
        <p:spPr>
          <a:xfrm>
            <a:off x="8115663" y="1401237"/>
            <a:ext cx="90250" cy="105226"/>
          </a:xfrm>
          <a:prstGeom prst="rect">
            <a:avLst/>
          </a:prstGeom>
          <a:noFill/>
          <a:ln>
            <a:noFill/>
          </a:ln>
        </p:spPr>
      </p:pic>
      <p:pic>
        <p:nvPicPr>
          <p:cNvPr id="89" name="Google Shape;89;p6"/>
          <p:cNvPicPr preferRelativeResize="0"/>
          <p:nvPr/>
        </p:nvPicPr>
        <p:blipFill>
          <a:blip r:embed="rId3">
            <a:alphaModFix amt="25000"/>
          </a:blip>
          <a:stretch>
            <a:fillRect/>
          </a:stretch>
        </p:blipFill>
        <p:spPr>
          <a:xfrm>
            <a:off x="7146313" y="4658863"/>
            <a:ext cx="230026" cy="268200"/>
          </a:xfrm>
          <a:prstGeom prst="rect">
            <a:avLst/>
          </a:prstGeom>
          <a:noFill/>
          <a:ln>
            <a:noFill/>
          </a:ln>
        </p:spPr>
      </p:pic>
      <p:pic>
        <p:nvPicPr>
          <p:cNvPr id="90" name="Google Shape;90;p6"/>
          <p:cNvPicPr preferRelativeResize="0"/>
          <p:nvPr/>
        </p:nvPicPr>
        <p:blipFill>
          <a:blip r:embed="rId3">
            <a:alphaModFix amt="25000"/>
          </a:blip>
          <a:stretch>
            <a:fillRect/>
          </a:stretch>
        </p:blipFill>
        <p:spPr>
          <a:xfrm>
            <a:off x="8618613" y="4300902"/>
            <a:ext cx="173975" cy="202848"/>
          </a:xfrm>
          <a:prstGeom prst="rect">
            <a:avLst/>
          </a:prstGeom>
          <a:noFill/>
          <a:ln>
            <a:noFill/>
          </a:ln>
        </p:spPr>
      </p:pic>
      <p:pic>
        <p:nvPicPr>
          <p:cNvPr id="91" name="Google Shape;91;p6"/>
          <p:cNvPicPr preferRelativeResize="0"/>
          <p:nvPr/>
        </p:nvPicPr>
        <p:blipFill>
          <a:blip r:embed="rId3">
            <a:alphaModFix amt="25000"/>
          </a:blip>
          <a:stretch>
            <a:fillRect/>
          </a:stretch>
        </p:blipFill>
        <p:spPr>
          <a:xfrm>
            <a:off x="8157988" y="4871712"/>
            <a:ext cx="90250" cy="10522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2"/>
        <p:cNvGrpSpPr/>
        <p:nvPr/>
      </p:nvGrpSpPr>
      <p:grpSpPr>
        <a:xfrm>
          <a:off x="0" y="0"/>
          <a:ext cx="0" cy="0"/>
          <a:chOff x="0" y="0"/>
          <a:chExt cx="0" cy="0"/>
        </a:xfrm>
      </p:grpSpPr>
      <p:sp>
        <p:nvSpPr>
          <p:cNvPr id="93" name="Google Shape;93;p7"/>
          <p:cNvSpPr txBox="1">
            <a:spLocks noGrp="1"/>
          </p:cNvSpPr>
          <p:nvPr>
            <p:ph type="body" idx="1"/>
          </p:nvPr>
        </p:nvSpPr>
        <p:spPr>
          <a:xfrm>
            <a:off x="716225" y="1636975"/>
            <a:ext cx="4236300" cy="21726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3"/>
              </a:buClr>
              <a:buSzPts val="1400"/>
              <a:buFont typeface="Anaheim"/>
              <a:buChar char="●"/>
              <a:defRPr sz="1400"/>
            </a:lvl1pPr>
            <a:lvl2pPr marL="914400" lvl="1" indent="-317500">
              <a:spcBef>
                <a:spcPts val="0"/>
              </a:spcBef>
              <a:spcAft>
                <a:spcPts val="0"/>
              </a:spcAft>
              <a:buSzPts val="1400"/>
              <a:buFont typeface="Anaheim"/>
              <a:buChar char="○"/>
              <a:defRPr sz="1200"/>
            </a:lvl2pPr>
            <a:lvl3pPr marL="1371600" lvl="2" indent="-317500">
              <a:spcBef>
                <a:spcPts val="0"/>
              </a:spcBef>
              <a:spcAft>
                <a:spcPts val="0"/>
              </a:spcAft>
              <a:buSzPts val="1400"/>
              <a:buFont typeface="Anaheim"/>
              <a:buChar char="■"/>
              <a:defRPr sz="1200"/>
            </a:lvl3pPr>
            <a:lvl4pPr marL="1828800" lvl="3" indent="-317500">
              <a:spcBef>
                <a:spcPts val="0"/>
              </a:spcBef>
              <a:spcAft>
                <a:spcPts val="0"/>
              </a:spcAft>
              <a:buSzPts val="1400"/>
              <a:buFont typeface="Anaheim"/>
              <a:buChar char="●"/>
              <a:defRPr sz="1200"/>
            </a:lvl4pPr>
            <a:lvl5pPr marL="2286000" lvl="4" indent="-317500">
              <a:spcBef>
                <a:spcPts val="0"/>
              </a:spcBef>
              <a:spcAft>
                <a:spcPts val="0"/>
              </a:spcAft>
              <a:buSzPts val="1400"/>
              <a:buFont typeface="Anaheim"/>
              <a:buChar char="○"/>
              <a:defRPr sz="1200"/>
            </a:lvl5pPr>
            <a:lvl6pPr marL="2743200" lvl="5" indent="-317500">
              <a:spcBef>
                <a:spcPts val="0"/>
              </a:spcBef>
              <a:spcAft>
                <a:spcPts val="0"/>
              </a:spcAft>
              <a:buSzPts val="1400"/>
              <a:buFont typeface="Anaheim"/>
              <a:buChar char="■"/>
              <a:defRPr sz="1200"/>
            </a:lvl6pPr>
            <a:lvl7pPr marL="3200400" lvl="6" indent="-317500">
              <a:spcBef>
                <a:spcPts val="0"/>
              </a:spcBef>
              <a:spcAft>
                <a:spcPts val="0"/>
              </a:spcAft>
              <a:buSzPts val="1400"/>
              <a:buFont typeface="Anaheim"/>
              <a:buChar char="●"/>
              <a:defRPr sz="1200"/>
            </a:lvl7pPr>
            <a:lvl8pPr marL="3657600" lvl="7" indent="-317500">
              <a:spcBef>
                <a:spcPts val="0"/>
              </a:spcBef>
              <a:spcAft>
                <a:spcPts val="0"/>
              </a:spcAft>
              <a:buSzPts val="1400"/>
              <a:buFont typeface="Anaheim"/>
              <a:buChar char="○"/>
              <a:defRPr sz="1200"/>
            </a:lvl8pPr>
            <a:lvl9pPr marL="4114800" lvl="8" indent="-317500">
              <a:spcBef>
                <a:spcPts val="0"/>
              </a:spcBef>
              <a:spcAft>
                <a:spcPts val="0"/>
              </a:spcAft>
              <a:buSzPts val="1400"/>
              <a:buFont typeface="Anaheim"/>
              <a:buChar char="■"/>
              <a:defRPr sz="1200"/>
            </a:lvl9pPr>
          </a:lstStyle>
          <a:p>
            <a:endParaRPr/>
          </a:p>
        </p:txBody>
      </p:sp>
      <p:sp>
        <p:nvSpPr>
          <p:cNvPr id="94" name="Google Shape;94;p7"/>
          <p:cNvSpPr txBox="1">
            <a:spLocks noGrp="1"/>
          </p:cNvSpPr>
          <p:nvPr>
            <p:ph type="title"/>
          </p:nvPr>
        </p:nvSpPr>
        <p:spPr>
          <a:xfrm>
            <a:off x="716225" y="541050"/>
            <a:ext cx="7711500" cy="4533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3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95" name="Google Shape;95;p7"/>
          <p:cNvPicPr preferRelativeResize="0"/>
          <p:nvPr/>
        </p:nvPicPr>
        <p:blipFill>
          <a:blip r:embed="rId2">
            <a:alphaModFix amt="25000"/>
          </a:blip>
          <a:stretch>
            <a:fillRect/>
          </a:stretch>
        </p:blipFill>
        <p:spPr>
          <a:xfrm flipH="1">
            <a:off x="5470138" y="2962602"/>
            <a:ext cx="173975" cy="202848"/>
          </a:xfrm>
          <a:prstGeom prst="rect">
            <a:avLst/>
          </a:prstGeom>
          <a:noFill/>
          <a:ln>
            <a:noFill/>
          </a:ln>
        </p:spPr>
      </p:pic>
      <p:pic>
        <p:nvPicPr>
          <p:cNvPr id="96" name="Google Shape;96;p7"/>
          <p:cNvPicPr preferRelativeResize="0"/>
          <p:nvPr/>
        </p:nvPicPr>
        <p:blipFill>
          <a:blip r:embed="rId2">
            <a:alphaModFix amt="25000"/>
          </a:blip>
          <a:stretch>
            <a:fillRect/>
          </a:stretch>
        </p:blipFill>
        <p:spPr>
          <a:xfrm flipH="1">
            <a:off x="5777388" y="4452200"/>
            <a:ext cx="126800" cy="147850"/>
          </a:xfrm>
          <a:prstGeom prst="rect">
            <a:avLst/>
          </a:prstGeom>
          <a:noFill/>
          <a:ln>
            <a:noFill/>
          </a:ln>
        </p:spPr>
      </p:pic>
      <p:pic>
        <p:nvPicPr>
          <p:cNvPr id="97" name="Google Shape;97;p7"/>
          <p:cNvPicPr preferRelativeResize="0"/>
          <p:nvPr/>
        </p:nvPicPr>
        <p:blipFill>
          <a:blip r:embed="rId2">
            <a:alphaModFix amt="25000"/>
          </a:blip>
          <a:stretch>
            <a:fillRect/>
          </a:stretch>
        </p:blipFill>
        <p:spPr>
          <a:xfrm flipH="1">
            <a:off x="8028625" y="1376675"/>
            <a:ext cx="126800" cy="147850"/>
          </a:xfrm>
          <a:prstGeom prst="rect">
            <a:avLst/>
          </a:prstGeom>
          <a:noFill/>
          <a:ln>
            <a:noFill/>
          </a:ln>
        </p:spPr>
      </p:pic>
      <p:pic>
        <p:nvPicPr>
          <p:cNvPr id="98" name="Google Shape;98;p7"/>
          <p:cNvPicPr preferRelativeResize="0"/>
          <p:nvPr/>
        </p:nvPicPr>
        <p:blipFill>
          <a:blip r:embed="rId2">
            <a:alphaModFix amt="25000"/>
          </a:blip>
          <a:stretch>
            <a:fillRect/>
          </a:stretch>
        </p:blipFill>
        <p:spPr>
          <a:xfrm flipH="1">
            <a:off x="5795675" y="2670662"/>
            <a:ext cx="90250" cy="105226"/>
          </a:xfrm>
          <a:prstGeom prst="rect">
            <a:avLst/>
          </a:prstGeom>
          <a:noFill/>
          <a:ln>
            <a:noFill/>
          </a:ln>
        </p:spPr>
      </p:pic>
      <p:pic>
        <p:nvPicPr>
          <p:cNvPr id="99" name="Google Shape;99;p7"/>
          <p:cNvPicPr preferRelativeResize="0"/>
          <p:nvPr/>
        </p:nvPicPr>
        <p:blipFill>
          <a:blip r:embed="rId2">
            <a:alphaModFix amt="25000"/>
          </a:blip>
          <a:stretch>
            <a:fillRect/>
          </a:stretch>
        </p:blipFill>
        <p:spPr>
          <a:xfrm flipH="1">
            <a:off x="6597849" y="4774947"/>
            <a:ext cx="173975" cy="202890"/>
          </a:xfrm>
          <a:prstGeom prst="rect">
            <a:avLst/>
          </a:prstGeom>
          <a:noFill/>
          <a:ln>
            <a:noFill/>
          </a:ln>
        </p:spPr>
      </p:pic>
      <p:pic>
        <p:nvPicPr>
          <p:cNvPr id="100" name="Google Shape;100;p7"/>
          <p:cNvPicPr preferRelativeResize="0"/>
          <p:nvPr/>
        </p:nvPicPr>
        <p:blipFill>
          <a:blip r:embed="rId2">
            <a:alphaModFix amt="25000"/>
          </a:blip>
          <a:stretch>
            <a:fillRect/>
          </a:stretch>
        </p:blipFill>
        <p:spPr>
          <a:xfrm flipH="1">
            <a:off x="8210725" y="2736387"/>
            <a:ext cx="90250" cy="105226"/>
          </a:xfrm>
          <a:prstGeom prst="rect">
            <a:avLst/>
          </a:prstGeom>
          <a:noFill/>
          <a:ln>
            <a:noFill/>
          </a:ln>
        </p:spPr>
      </p:pic>
      <p:pic>
        <p:nvPicPr>
          <p:cNvPr id="101" name="Google Shape;101;p7"/>
          <p:cNvPicPr preferRelativeResize="0"/>
          <p:nvPr/>
        </p:nvPicPr>
        <p:blipFill>
          <a:blip r:embed="rId2">
            <a:alphaModFix amt="25000"/>
          </a:blip>
          <a:stretch>
            <a:fillRect/>
          </a:stretch>
        </p:blipFill>
        <p:spPr>
          <a:xfrm flipH="1">
            <a:off x="6639700" y="1524537"/>
            <a:ext cx="90250" cy="105226"/>
          </a:xfrm>
          <a:prstGeom prst="rect">
            <a:avLst/>
          </a:prstGeom>
          <a:noFill/>
          <a:ln>
            <a:noFill/>
          </a:ln>
        </p:spPr>
      </p:pic>
      <p:pic>
        <p:nvPicPr>
          <p:cNvPr id="102" name="Google Shape;102;p7"/>
          <p:cNvPicPr preferRelativeResize="0"/>
          <p:nvPr/>
        </p:nvPicPr>
        <p:blipFill>
          <a:blip r:embed="rId2">
            <a:alphaModFix amt="25000"/>
          </a:blip>
          <a:stretch>
            <a:fillRect/>
          </a:stretch>
        </p:blipFill>
        <p:spPr>
          <a:xfrm flipH="1">
            <a:off x="7188013" y="4669712"/>
            <a:ext cx="90250" cy="105226"/>
          </a:xfrm>
          <a:prstGeom prst="rect">
            <a:avLst/>
          </a:prstGeom>
          <a:noFill/>
          <a:ln>
            <a:noFill/>
          </a:ln>
        </p:spPr>
      </p:pic>
      <p:pic>
        <p:nvPicPr>
          <p:cNvPr id="103" name="Google Shape;103;p7"/>
          <p:cNvPicPr preferRelativeResize="0"/>
          <p:nvPr/>
        </p:nvPicPr>
        <p:blipFill>
          <a:blip r:embed="rId3">
            <a:alphaModFix/>
          </a:blip>
          <a:stretch>
            <a:fillRect/>
          </a:stretch>
        </p:blipFill>
        <p:spPr>
          <a:xfrm rot="867393">
            <a:off x="3812180" y="3790688"/>
            <a:ext cx="1245114" cy="1609974"/>
          </a:xfrm>
          <a:prstGeom prst="rect">
            <a:avLst/>
          </a:prstGeom>
          <a:noFill/>
          <a:ln>
            <a:noFill/>
          </a:ln>
        </p:spPr>
      </p:pic>
      <p:pic>
        <p:nvPicPr>
          <p:cNvPr id="104" name="Google Shape;104;p7"/>
          <p:cNvPicPr preferRelativeResize="0"/>
          <p:nvPr/>
        </p:nvPicPr>
        <p:blipFill>
          <a:blip r:embed="rId4">
            <a:alphaModFix/>
          </a:blip>
          <a:stretch>
            <a:fillRect/>
          </a:stretch>
        </p:blipFill>
        <p:spPr>
          <a:xfrm rot="7440090" flipH="1">
            <a:off x="6859074" y="1799900"/>
            <a:ext cx="748152" cy="965873"/>
          </a:xfrm>
          <a:prstGeom prst="rect">
            <a:avLst/>
          </a:prstGeom>
          <a:noFill/>
          <a:ln>
            <a:noFill/>
          </a:ln>
        </p:spPr>
      </p:pic>
      <p:pic>
        <p:nvPicPr>
          <p:cNvPr id="105" name="Google Shape;105;p7"/>
          <p:cNvPicPr preferRelativeResize="0"/>
          <p:nvPr/>
        </p:nvPicPr>
        <p:blipFill>
          <a:blip r:embed="rId5">
            <a:alphaModFix/>
          </a:blip>
          <a:stretch>
            <a:fillRect/>
          </a:stretch>
        </p:blipFill>
        <p:spPr>
          <a:xfrm flipH="1">
            <a:off x="5405400" y="1425712"/>
            <a:ext cx="765315" cy="813575"/>
          </a:xfrm>
          <a:prstGeom prst="rect">
            <a:avLst/>
          </a:prstGeom>
          <a:noFill/>
          <a:ln>
            <a:noFill/>
          </a:ln>
        </p:spPr>
      </p:pic>
      <p:pic>
        <p:nvPicPr>
          <p:cNvPr id="106" name="Google Shape;106;p7"/>
          <p:cNvPicPr preferRelativeResize="0"/>
          <p:nvPr/>
        </p:nvPicPr>
        <p:blipFill>
          <a:blip r:embed="rId5">
            <a:alphaModFix/>
          </a:blip>
          <a:stretch>
            <a:fillRect/>
          </a:stretch>
        </p:blipFill>
        <p:spPr>
          <a:xfrm>
            <a:off x="8028623" y="1702650"/>
            <a:ext cx="614225" cy="65297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7"/>
        <p:cNvGrpSpPr/>
        <p:nvPr/>
      </p:nvGrpSpPr>
      <p:grpSpPr>
        <a:xfrm>
          <a:off x="0" y="0"/>
          <a:ext cx="0" cy="0"/>
          <a:chOff x="0" y="0"/>
          <a:chExt cx="0" cy="0"/>
        </a:xfrm>
      </p:grpSpPr>
      <p:sp>
        <p:nvSpPr>
          <p:cNvPr id="108" name="Google Shape;108;p8"/>
          <p:cNvSpPr txBox="1">
            <a:spLocks noGrp="1"/>
          </p:cNvSpPr>
          <p:nvPr>
            <p:ph type="title"/>
          </p:nvPr>
        </p:nvSpPr>
        <p:spPr>
          <a:xfrm flipH="1">
            <a:off x="2087250" y="1616400"/>
            <a:ext cx="4969500" cy="2102700"/>
          </a:xfrm>
          <a:prstGeom prst="rect">
            <a:avLst/>
          </a:prstGeom>
        </p:spPr>
        <p:txBody>
          <a:bodyPr spcFirstLastPara="1" wrap="square" lIns="91425" tIns="91425" rIns="91425" bIns="91425" anchor="ctr" anchorCtr="0">
            <a:noAutofit/>
          </a:bodyPr>
          <a:lstStyle>
            <a:lvl1pPr lvl="0" algn="ctr">
              <a:lnSpc>
                <a:spcPct val="60000"/>
              </a:lnSpc>
              <a:spcBef>
                <a:spcPts val="0"/>
              </a:spcBef>
              <a:spcAft>
                <a:spcPts val="0"/>
              </a:spcAft>
              <a:buSzPts val="4800"/>
              <a:buNone/>
              <a:defRPr sz="129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109" name="Google Shape;109;p8"/>
          <p:cNvPicPr preferRelativeResize="0"/>
          <p:nvPr/>
        </p:nvPicPr>
        <p:blipFill>
          <a:blip r:embed="rId2">
            <a:alphaModFix amt="25000"/>
          </a:blip>
          <a:stretch>
            <a:fillRect/>
          </a:stretch>
        </p:blipFill>
        <p:spPr>
          <a:xfrm rot="10800000" flipH="1">
            <a:off x="1568425" y="3303888"/>
            <a:ext cx="173975" cy="202848"/>
          </a:xfrm>
          <a:prstGeom prst="rect">
            <a:avLst/>
          </a:prstGeom>
          <a:noFill/>
          <a:ln>
            <a:noFill/>
          </a:ln>
        </p:spPr>
      </p:pic>
      <p:pic>
        <p:nvPicPr>
          <p:cNvPr id="110" name="Google Shape;110;p8"/>
          <p:cNvPicPr preferRelativeResize="0"/>
          <p:nvPr/>
        </p:nvPicPr>
        <p:blipFill>
          <a:blip r:embed="rId2">
            <a:alphaModFix amt="25000"/>
          </a:blip>
          <a:stretch>
            <a:fillRect/>
          </a:stretch>
        </p:blipFill>
        <p:spPr>
          <a:xfrm rot="10800000" flipH="1">
            <a:off x="7096538" y="791363"/>
            <a:ext cx="173975" cy="202848"/>
          </a:xfrm>
          <a:prstGeom prst="rect">
            <a:avLst/>
          </a:prstGeom>
          <a:noFill/>
          <a:ln>
            <a:noFill/>
          </a:ln>
        </p:spPr>
      </p:pic>
      <p:pic>
        <p:nvPicPr>
          <p:cNvPr id="111" name="Google Shape;111;p8"/>
          <p:cNvPicPr preferRelativeResize="0"/>
          <p:nvPr/>
        </p:nvPicPr>
        <p:blipFill>
          <a:blip r:embed="rId2">
            <a:alphaModFix amt="25000"/>
          </a:blip>
          <a:stretch>
            <a:fillRect/>
          </a:stretch>
        </p:blipFill>
        <p:spPr>
          <a:xfrm rot="10800000" flipH="1">
            <a:off x="6733650" y="4521687"/>
            <a:ext cx="126800" cy="147850"/>
          </a:xfrm>
          <a:prstGeom prst="rect">
            <a:avLst/>
          </a:prstGeom>
          <a:noFill/>
          <a:ln>
            <a:noFill/>
          </a:ln>
        </p:spPr>
      </p:pic>
      <p:pic>
        <p:nvPicPr>
          <p:cNvPr id="112" name="Google Shape;112;p8"/>
          <p:cNvPicPr preferRelativeResize="0"/>
          <p:nvPr/>
        </p:nvPicPr>
        <p:blipFill>
          <a:blip r:embed="rId2">
            <a:alphaModFix amt="25000"/>
          </a:blip>
          <a:stretch>
            <a:fillRect/>
          </a:stretch>
        </p:blipFill>
        <p:spPr>
          <a:xfrm rot="10800000" flipH="1">
            <a:off x="1402425" y="1773187"/>
            <a:ext cx="126800" cy="147850"/>
          </a:xfrm>
          <a:prstGeom prst="rect">
            <a:avLst/>
          </a:prstGeom>
          <a:noFill/>
          <a:ln>
            <a:noFill/>
          </a:ln>
        </p:spPr>
      </p:pic>
      <p:pic>
        <p:nvPicPr>
          <p:cNvPr id="113" name="Google Shape;113;p8"/>
          <p:cNvPicPr preferRelativeResize="0"/>
          <p:nvPr/>
        </p:nvPicPr>
        <p:blipFill>
          <a:blip r:embed="rId2">
            <a:alphaModFix amt="25000"/>
          </a:blip>
          <a:stretch>
            <a:fillRect/>
          </a:stretch>
        </p:blipFill>
        <p:spPr>
          <a:xfrm rot="10800000" flipH="1">
            <a:off x="734625" y="3828662"/>
            <a:ext cx="126800" cy="147850"/>
          </a:xfrm>
          <a:prstGeom prst="rect">
            <a:avLst/>
          </a:prstGeom>
          <a:noFill/>
          <a:ln>
            <a:noFill/>
          </a:ln>
        </p:spPr>
      </p:pic>
      <p:pic>
        <p:nvPicPr>
          <p:cNvPr id="114" name="Google Shape;114;p8"/>
          <p:cNvPicPr preferRelativeResize="0"/>
          <p:nvPr/>
        </p:nvPicPr>
        <p:blipFill>
          <a:blip r:embed="rId2">
            <a:alphaModFix amt="25000"/>
          </a:blip>
          <a:stretch>
            <a:fillRect/>
          </a:stretch>
        </p:blipFill>
        <p:spPr>
          <a:xfrm rot="10800000" flipH="1">
            <a:off x="8330675" y="4154350"/>
            <a:ext cx="90250" cy="105226"/>
          </a:xfrm>
          <a:prstGeom prst="rect">
            <a:avLst/>
          </a:prstGeom>
          <a:noFill/>
          <a:ln>
            <a:noFill/>
          </a:ln>
        </p:spPr>
      </p:pic>
      <p:pic>
        <p:nvPicPr>
          <p:cNvPr id="115" name="Google Shape;115;p8"/>
          <p:cNvPicPr preferRelativeResize="0"/>
          <p:nvPr/>
        </p:nvPicPr>
        <p:blipFill>
          <a:blip r:embed="rId2">
            <a:alphaModFix amt="25000"/>
          </a:blip>
          <a:stretch>
            <a:fillRect/>
          </a:stretch>
        </p:blipFill>
        <p:spPr>
          <a:xfrm rot="10800000" flipH="1">
            <a:off x="782613" y="848175"/>
            <a:ext cx="90250" cy="105226"/>
          </a:xfrm>
          <a:prstGeom prst="rect">
            <a:avLst/>
          </a:prstGeom>
          <a:noFill/>
          <a:ln>
            <a:noFill/>
          </a:ln>
        </p:spPr>
      </p:pic>
      <p:pic>
        <p:nvPicPr>
          <p:cNvPr id="116" name="Google Shape;116;p8"/>
          <p:cNvPicPr preferRelativeResize="0"/>
          <p:nvPr/>
        </p:nvPicPr>
        <p:blipFill>
          <a:blip r:embed="rId2">
            <a:alphaModFix amt="25000"/>
          </a:blip>
          <a:stretch>
            <a:fillRect/>
          </a:stretch>
        </p:blipFill>
        <p:spPr>
          <a:xfrm rot="10800000" flipH="1">
            <a:off x="2594075" y="4701200"/>
            <a:ext cx="90250" cy="105226"/>
          </a:xfrm>
          <a:prstGeom prst="rect">
            <a:avLst/>
          </a:prstGeom>
          <a:noFill/>
          <a:ln>
            <a:noFill/>
          </a:ln>
        </p:spPr>
      </p:pic>
      <p:pic>
        <p:nvPicPr>
          <p:cNvPr id="117" name="Google Shape;117;p8"/>
          <p:cNvPicPr preferRelativeResize="0"/>
          <p:nvPr/>
        </p:nvPicPr>
        <p:blipFill>
          <a:blip r:embed="rId2">
            <a:alphaModFix amt="25000"/>
          </a:blip>
          <a:stretch>
            <a:fillRect/>
          </a:stretch>
        </p:blipFill>
        <p:spPr>
          <a:xfrm rot="10800000" flipH="1">
            <a:off x="5664275" y="3976525"/>
            <a:ext cx="90250" cy="105226"/>
          </a:xfrm>
          <a:prstGeom prst="rect">
            <a:avLst/>
          </a:prstGeom>
          <a:noFill/>
          <a:ln>
            <a:noFill/>
          </a:ln>
        </p:spPr>
      </p:pic>
      <p:pic>
        <p:nvPicPr>
          <p:cNvPr id="118" name="Google Shape;118;p8"/>
          <p:cNvPicPr preferRelativeResize="0"/>
          <p:nvPr/>
        </p:nvPicPr>
        <p:blipFill>
          <a:blip r:embed="rId3">
            <a:alphaModFix/>
          </a:blip>
          <a:stretch>
            <a:fillRect/>
          </a:stretch>
        </p:blipFill>
        <p:spPr>
          <a:xfrm flipH="1">
            <a:off x="4512513" y="335824"/>
            <a:ext cx="765315" cy="813575"/>
          </a:xfrm>
          <a:prstGeom prst="rect">
            <a:avLst/>
          </a:prstGeom>
          <a:noFill/>
          <a:ln>
            <a:noFill/>
          </a:ln>
        </p:spPr>
      </p:pic>
      <p:pic>
        <p:nvPicPr>
          <p:cNvPr id="119" name="Google Shape;119;p8"/>
          <p:cNvPicPr preferRelativeResize="0"/>
          <p:nvPr/>
        </p:nvPicPr>
        <p:blipFill>
          <a:blip r:embed="rId4">
            <a:alphaModFix/>
          </a:blip>
          <a:stretch>
            <a:fillRect/>
          </a:stretch>
        </p:blipFill>
        <p:spPr>
          <a:xfrm rot="606273">
            <a:off x="4948216" y="3575209"/>
            <a:ext cx="1601770" cy="1918931"/>
          </a:xfrm>
          <a:prstGeom prst="rect">
            <a:avLst/>
          </a:prstGeom>
          <a:noFill/>
          <a:ln>
            <a:noFill/>
          </a:ln>
        </p:spPr>
      </p:pic>
      <p:pic>
        <p:nvPicPr>
          <p:cNvPr id="120" name="Google Shape;120;p8"/>
          <p:cNvPicPr preferRelativeResize="0"/>
          <p:nvPr/>
        </p:nvPicPr>
        <p:blipFill>
          <a:blip r:embed="rId5">
            <a:alphaModFix/>
          </a:blip>
          <a:stretch>
            <a:fillRect/>
          </a:stretch>
        </p:blipFill>
        <p:spPr>
          <a:xfrm>
            <a:off x="411425" y="-114175"/>
            <a:ext cx="1739509" cy="1524775"/>
          </a:xfrm>
          <a:prstGeom prst="rect">
            <a:avLst/>
          </a:prstGeom>
          <a:noFill/>
          <a:ln>
            <a:noFill/>
          </a:ln>
        </p:spPr>
      </p:pic>
      <p:pic>
        <p:nvPicPr>
          <p:cNvPr id="121" name="Google Shape;121;p8"/>
          <p:cNvPicPr preferRelativeResize="0"/>
          <p:nvPr/>
        </p:nvPicPr>
        <p:blipFill>
          <a:blip r:embed="rId6">
            <a:alphaModFix/>
          </a:blip>
          <a:stretch>
            <a:fillRect/>
          </a:stretch>
        </p:blipFill>
        <p:spPr>
          <a:xfrm rot="-6369545" flipH="1">
            <a:off x="8072322" y="2803536"/>
            <a:ext cx="1006476" cy="1299382"/>
          </a:xfrm>
          <a:prstGeom prst="rect">
            <a:avLst/>
          </a:prstGeom>
          <a:noFill/>
          <a:ln>
            <a:noFill/>
          </a:ln>
        </p:spPr>
      </p:pic>
      <p:pic>
        <p:nvPicPr>
          <p:cNvPr id="122" name="Google Shape;122;p8"/>
          <p:cNvPicPr preferRelativeResize="0"/>
          <p:nvPr/>
        </p:nvPicPr>
        <p:blipFill>
          <a:blip r:embed="rId7">
            <a:alphaModFix/>
          </a:blip>
          <a:stretch>
            <a:fillRect/>
          </a:stretch>
        </p:blipFill>
        <p:spPr>
          <a:xfrm rot="-4808337">
            <a:off x="828586" y="3811166"/>
            <a:ext cx="1653676" cy="1447020"/>
          </a:xfrm>
          <a:prstGeom prst="rect">
            <a:avLst/>
          </a:prstGeom>
          <a:noFill/>
          <a:ln>
            <a:noFill/>
          </a:ln>
        </p:spPr>
      </p:pic>
      <p:pic>
        <p:nvPicPr>
          <p:cNvPr id="123" name="Google Shape;123;p8"/>
          <p:cNvPicPr preferRelativeResize="0"/>
          <p:nvPr/>
        </p:nvPicPr>
        <p:blipFill>
          <a:blip r:embed="rId3">
            <a:alphaModFix/>
          </a:blip>
          <a:stretch>
            <a:fillRect/>
          </a:stretch>
        </p:blipFill>
        <p:spPr>
          <a:xfrm>
            <a:off x="7583278" y="791375"/>
            <a:ext cx="926300" cy="984726"/>
          </a:xfrm>
          <a:prstGeom prst="rect">
            <a:avLst/>
          </a:prstGeom>
          <a:noFill/>
          <a:ln>
            <a:noFill/>
          </a:ln>
        </p:spPr>
      </p:pic>
      <p:pic>
        <p:nvPicPr>
          <p:cNvPr id="124" name="Google Shape;124;p8"/>
          <p:cNvPicPr preferRelativeResize="0"/>
          <p:nvPr/>
        </p:nvPicPr>
        <p:blipFill>
          <a:blip r:embed="rId2">
            <a:alphaModFix amt="25000"/>
          </a:blip>
          <a:stretch>
            <a:fillRect/>
          </a:stretch>
        </p:blipFill>
        <p:spPr>
          <a:xfrm rot="10800000" flipH="1">
            <a:off x="7138388" y="1562725"/>
            <a:ext cx="90250" cy="105226"/>
          </a:xfrm>
          <a:prstGeom prst="rect">
            <a:avLst/>
          </a:prstGeom>
          <a:noFill/>
          <a:ln>
            <a:noFill/>
          </a:ln>
        </p:spPr>
      </p:pic>
      <p:pic>
        <p:nvPicPr>
          <p:cNvPr id="125" name="Google Shape;125;p8"/>
          <p:cNvPicPr preferRelativeResize="0"/>
          <p:nvPr/>
        </p:nvPicPr>
        <p:blipFill>
          <a:blip r:embed="rId2">
            <a:alphaModFix amt="25000"/>
          </a:blip>
          <a:stretch>
            <a:fillRect/>
          </a:stretch>
        </p:blipFill>
        <p:spPr>
          <a:xfrm rot="10800000" flipH="1">
            <a:off x="7942875" y="2380200"/>
            <a:ext cx="90250" cy="105226"/>
          </a:xfrm>
          <a:prstGeom prst="rect">
            <a:avLst/>
          </a:prstGeom>
          <a:noFill/>
          <a:ln>
            <a:noFill/>
          </a:ln>
        </p:spPr>
      </p:pic>
      <p:pic>
        <p:nvPicPr>
          <p:cNvPr id="126" name="Google Shape;126;p8"/>
          <p:cNvPicPr preferRelativeResize="0"/>
          <p:nvPr/>
        </p:nvPicPr>
        <p:blipFill>
          <a:blip r:embed="rId2">
            <a:alphaModFix amt="25000"/>
          </a:blip>
          <a:stretch>
            <a:fillRect/>
          </a:stretch>
        </p:blipFill>
        <p:spPr>
          <a:xfrm rot="10800000" flipH="1">
            <a:off x="8636925" y="1886663"/>
            <a:ext cx="173975" cy="202848"/>
          </a:xfrm>
          <a:prstGeom prst="rect">
            <a:avLst/>
          </a:prstGeom>
          <a:noFill/>
          <a:ln>
            <a:noFill/>
          </a:ln>
        </p:spPr>
      </p:pic>
      <p:pic>
        <p:nvPicPr>
          <p:cNvPr id="127" name="Google Shape;127;p8"/>
          <p:cNvPicPr preferRelativeResize="0"/>
          <p:nvPr/>
        </p:nvPicPr>
        <p:blipFill>
          <a:blip r:embed="rId2">
            <a:alphaModFix amt="25000"/>
          </a:blip>
          <a:stretch>
            <a:fillRect/>
          </a:stretch>
        </p:blipFill>
        <p:spPr>
          <a:xfrm rot="10800000" flipH="1">
            <a:off x="7373425" y="2302825"/>
            <a:ext cx="90250" cy="105226"/>
          </a:xfrm>
          <a:prstGeom prst="rect">
            <a:avLst/>
          </a:prstGeom>
          <a:noFill/>
          <a:ln>
            <a:noFill/>
          </a:ln>
        </p:spPr>
      </p:pic>
      <p:pic>
        <p:nvPicPr>
          <p:cNvPr id="128" name="Google Shape;128;p8"/>
          <p:cNvPicPr preferRelativeResize="0"/>
          <p:nvPr/>
        </p:nvPicPr>
        <p:blipFill>
          <a:blip r:embed="rId2">
            <a:alphaModFix amt="25000"/>
          </a:blip>
          <a:stretch>
            <a:fillRect/>
          </a:stretch>
        </p:blipFill>
        <p:spPr>
          <a:xfrm rot="10800000" flipH="1">
            <a:off x="6733650" y="3828662"/>
            <a:ext cx="126800" cy="147850"/>
          </a:xfrm>
          <a:prstGeom prst="rect">
            <a:avLst/>
          </a:prstGeom>
          <a:noFill/>
          <a:ln>
            <a:noFill/>
          </a:ln>
        </p:spPr>
      </p:pic>
      <p:pic>
        <p:nvPicPr>
          <p:cNvPr id="129" name="Google Shape;129;p8"/>
          <p:cNvPicPr preferRelativeResize="0"/>
          <p:nvPr/>
        </p:nvPicPr>
        <p:blipFill>
          <a:blip r:embed="rId2">
            <a:alphaModFix amt="25000"/>
          </a:blip>
          <a:stretch>
            <a:fillRect/>
          </a:stretch>
        </p:blipFill>
        <p:spPr>
          <a:xfrm rot="10800000" flipH="1">
            <a:off x="7056750" y="4222975"/>
            <a:ext cx="90250" cy="105226"/>
          </a:xfrm>
          <a:prstGeom prst="rect">
            <a:avLst/>
          </a:prstGeom>
          <a:noFill/>
          <a:ln>
            <a:noFill/>
          </a:ln>
        </p:spPr>
      </p:pic>
      <p:pic>
        <p:nvPicPr>
          <p:cNvPr id="130" name="Google Shape;130;p8"/>
          <p:cNvPicPr preferRelativeResize="0"/>
          <p:nvPr/>
        </p:nvPicPr>
        <p:blipFill>
          <a:blip r:embed="rId2">
            <a:alphaModFix amt="25000"/>
          </a:blip>
          <a:stretch>
            <a:fillRect/>
          </a:stretch>
        </p:blipFill>
        <p:spPr>
          <a:xfrm rot="10800000" flipH="1">
            <a:off x="1025275" y="1562737"/>
            <a:ext cx="126800" cy="147850"/>
          </a:xfrm>
          <a:prstGeom prst="rect">
            <a:avLst/>
          </a:prstGeom>
          <a:noFill/>
          <a:ln>
            <a:noFill/>
          </a:ln>
        </p:spPr>
      </p:pic>
      <p:pic>
        <p:nvPicPr>
          <p:cNvPr id="131" name="Google Shape;131;p8"/>
          <p:cNvPicPr preferRelativeResize="0"/>
          <p:nvPr/>
        </p:nvPicPr>
        <p:blipFill>
          <a:blip r:embed="rId2">
            <a:alphaModFix amt="25000"/>
          </a:blip>
          <a:stretch>
            <a:fillRect/>
          </a:stretch>
        </p:blipFill>
        <p:spPr>
          <a:xfrm rot="10800000" flipH="1">
            <a:off x="1906700" y="1424400"/>
            <a:ext cx="90250" cy="105226"/>
          </a:xfrm>
          <a:prstGeom prst="rect">
            <a:avLst/>
          </a:prstGeom>
          <a:noFill/>
          <a:ln>
            <a:noFill/>
          </a:ln>
        </p:spPr>
      </p:pic>
      <p:pic>
        <p:nvPicPr>
          <p:cNvPr id="132" name="Google Shape;132;p8"/>
          <p:cNvPicPr preferRelativeResize="0"/>
          <p:nvPr/>
        </p:nvPicPr>
        <p:blipFill>
          <a:blip r:embed="rId2">
            <a:alphaModFix amt="25000"/>
          </a:blip>
          <a:stretch>
            <a:fillRect/>
          </a:stretch>
        </p:blipFill>
        <p:spPr>
          <a:xfrm rot="10800000" flipH="1">
            <a:off x="4947925" y="4534687"/>
            <a:ext cx="126800" cy="147850"/>
          </a:xfrm>
          <a:prstGeom prst="rect">
            <a:avLst/>
          </a:prstGeom>
          <a:noFill/>
          <a:ln>
            <a:noFill/>
          </a:ln>
        </p:spPr>
      </p:pic>
      <p:pic>
        <p:nvPicPr>
          <p:cNvPr id="133" name="Google Shape;133;p8"/>
          <p:cNvPicPr preferRelativeResize="0"/>
          <p:nvPr/>
        </p:nvPicPr>
        <p:blipFill>
          <a:blip r:embed="rId2">
            <a:alphaModFix amt="25000"/>
          </a:blip>
          <a:stretch>
            <a:fillRect/>
          </a:stretch>
        </p:blipFill>
        <p:spPr>
          <a:xfrm rot="10800000" flipH="1">
            <a:off x="2288950" y="818862"/>
            <a:ext cx="126800" cy="147850"/>
          </a:xfrm>
          <a:prstGeom prst="rect">
            <a:avLst/>
          </a:prstGeom>
          <a:noFill/>
          <a:ln>
            <a:noFill/>
          </a:ln>
        </p:spPr>
      </p:pic>
      <p:pic>
        <p:nvPicPr>
          <p:cNvPr id="134" name="Google Shape;134;p8"/>
          <p:cNvPicPr preferRelativeResize="0"/>
          <p:nvPr/>
        </p:nvPicPr>
        <p:blipFill>
          <a:blip r:embed="rId2">
            <a:alphaModFix amt="25000"/>
          </a:blip>
          <a:stretch>
            <a:fillRect/>
          </a:stretch>
        </p:blipFill>
        <p:spPr>
          <a:xfrm rot="10800000" flipH="1">
            <a:off x="2922200" y="4326962"/>
            <a:ext cx="126800" cy="147850"/>
          </a:xfrm>
          <a:prstGeom prst="rect">
            <a:avLst/>
          </a:prstGeom>
          <a:noFill/>
          <a:ln>
            <a:noFill/>
          </a:ln>
        </p:spPr>
      </p:pic>
      <p:pic>
        <p:nvPicPr>
          <p:cNvPr id="135" name="Google Shape;135;p8"/>
          <p:cNvPicPr preferRelativeResize="0"/>
          <p:nvPr/>
        </p:nvPicPr>
        <p:blipFill>
          <a:blip r:embed="rId2">
            <a:alphaModFix amt="25000"/>
          </a:blip>
          <a:stretch>
            <a:fillRect/>
          </a:stretch>
        </p:blipFill>
        <p:spPr>
          <a:xfrm rot="10800000" flipH="1">
            <a:off x="2552213" y="3927713"/>
            <a:ext cx="173975" cy="202848"/>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6"/>
        <p:cNvGrpSpPr/>
        <p:nvPr/>
      </p:nvGrpSpPr>
      <p:grpSpPr>
        <a:xfrm>
          <a:off x="0" y="0"/>
          <a:ext cx="0" cy="0"/>
          <a:chOff x="0" y="0"/>
          <a:chExt cx="0" cy="0"/>
        </a:xfrm>
      </p:grpSpPr>
      <p:sp>
        <p:nvSpPr>
          <p:cNvPr id="187" name="Google Shape;187;p11"/>
          <p:cNvSpPr txBox="1">
            <a:spLocks noGrp="1"/>
          </p:cNvSpPr>
          <p:nvPr>
            <p:ph type="title" hasCustomPrompt="1"/>
          </p:nvPr>
        </p:nvSpPr>
        <p:spPr>
          <a:xfrm>
            <a:off x="1946550" y="1397700"/>
            <a:ext cx="5250900" cy="153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5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88" name="Google Shape;188;p11"/>
          <p:cNvSpPr txBox="1">
            <a:spLocks noGrp="1"/>
          </p:cNvSpPr>
          <p:nvPr>
            <p:ph type="body" idx="1"/>
          </p:nvPr>
        </p:nvSpPr>
        <p:spPr>
          <a:xfrm>
            <a:off x="2585700" y="3088439"/>
            <a:ext cx="3972600" cy="531600"/>
          </a:xfrm>
          <a:prstGeom prst="rect">
            <a:avLst/>
          </a:prstGeom>
        </p:spPr>
        <p:txBody>
          <a:bodyPr spcFirstLastPara="1" wrap="square" lIns="91425" tIns="91425" rIns="91425" bIns="91425" anchor="ctr" anchorCtr="0">
            <a:noAutofit/>
          </a:bodyPr>
          <a:lstStyle>
            <a:lvl1pPr marL="457200" lvl="0" indent="-342900" algn="ctr">
              <a:lnSpc>
                <a:spcPct val="100000"/>
              </a:lnSpc>
              <a:spcBef>
                <a:spcPts val="0"/>
              </a:spcBef>
              <a:spcAft>
                <a:spcPts val="0"/>
              </a:spcAft>
              <a:buSzPts val="1800"/>
              <a:buChar char="●"/>
              <a:defRPr sz="16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pic>
        <p:nvPicPr>
          <p:cNvPr id="189" name="Google Shape;189;p11"/>
          <p:cNvPicPr preferRelativeResize="0"/>
          <p:nvPr/>
        </p:nvPicPr>
        <p:blipFill>
          <a:blip r:embed="rId2">
            <a:alphaModFix/>
          </a:blip>
          <a:stretch>
            <a:fillRect/>
          </a:stretch>
        </p:blipFill>
        <p:spPr>
          <a:xfrm>
            <a:off x="6821576" y="3426300"/>
            <a:ext cx="1459825" cy="1887599"/>
          </a:xfrm>
          <a:prstGeom prst="rect">
            <a:avLst/>
          </a:prstGeom>
          <a:noFill/>
          <a:ln>
            <a:noFill/>
          </a:ln>
        </p:spPr>
      </p:pic>
      <p:pic>
        <p:nvPicPr>
          <p:cNvPr id="190" name="Google Shape;190;p11"/>
          <p:cNvPicPr preferRelativeResize="0"/>
          <p:nvPr/>
        </p:nvPicPr>
        <p:blipFill>
          <a:blip r:embed="rId3">
            <a:alphaModFix/>
          </a:blip>
          <a:stretch>
            <a:fillRect/>
          </a:stretch>
        </p:blipFill>
        <p:spPr>
          <a:xfrm rot="5052422">
            <a:off x="762583" y="-369934"/>
            <a:ext cx="1748984" cy="2095419"/>
          </a:xfrm>
          <a:prstGeom prst="rect">
            <a:avLst/>
          </a:prstGeom>
          <a:noFill/>
          <a:ln>
            <a:noFill/>
          </a:ln>
        </p:spPr>
      </p:pic>
      <p:pic>
        <p:nvPicPr>
          <p:cNvPr id="191" name="Google Shape;191;p11"/>
          <p:cNvPicPr preferRelativeResize="0"/>
          <p:nvPr/>
        </p:nvPicPr>
        <p:blipFill>
          <a:blip r:embed="rId4">
            <a:alphaModFix amt="26000"/>
          </a:blip>
          <a:stretch>
            <a:fillRect/>
          </a:stretch>
        </p:blipFill>
        <p:spPr>
          <a:xfrm flipH="1">
            <a:off x="6872099" y="3158100"/>
            <a:ext cx="230026" cy="268200"/>
          </a:xfrm>
          <a:prstGeom prst="rect">
            <a:avLst/>
          </a:prstGeom>
          <a:noFill/>
          <a:ln>
            <a:noFill/>
          </a:ln>
        </p:spPr>
      </p:pic>
      <p:pic>
        <p:nvPicPr>
          <p:cNvPr id="192" name="Google Shape;192;p11"/>
          <p:cNvPicPr preferRelativeResize="0"/>
          <p:nvPr/>
        </p:nvPicPr>
        <p:blipFill>
          <a:blip r:embed="rId4">
            <a:alphaModFix amt="26000"/>
          </a:blip>
          <a:stretch>
            <a:fillRect/>
          </a:stretch>
        </p:blipFill>
        <p:spPr>
          <a:xfrm rot="-3730259" flipH="1">
            <a:off x="3406874" y="377182"/>
            <a:ext cx="173975" cy="202848"/>
          </a:xfrm>
          <a:prstGeom prst="rect">
            <a:avLst/>
          </a:prstGeom>
          <a:noFill/>
          <a:ln>
            <a:noFill/>
          </a:ln>
        </p:spPr>
      </p:pic>
      <p:pic>
        <p:nvPicPr>
          <p:cNvPr id="193" name="Google Shape;193;p11"/>
          <p:cNvPicPr preferRelativeResize="0"/>
          <p:nvPr/>
        </p:nvPicPr>
        <p:blipFill>
          <a:blip r:embed="rId4">
            <a:alphaModFix amt="26000"/>
          </a:blip>
          <a:stretch>
            <a:fillRect/>
          </a:stretch>
        </p:blipFill>
        <p:spPr>
          <a:xfrm rot="-3730259" flipH="1">
            <a:off x="2811008" y="846009"/>
            <a:ext cx="173975" cy="202848"/>
          </a:xfrm>
          <a:prstGeom prst="rect">
            <a:avLst/>
          </a:prstGeom>
          <a:noFill/>
          <a:ln>
            <a:noFill/>
          </a:ln>
        </p:spPr>
      </p:pic>
      <p:pic>
        <p:nvPicPr>
          <p:cNvPr id="194" name="Google Shape;194;p11"/>
          <p:cNvPicPr preferRelativeResize="0"/>
          <p:nvPr/>
        </p:nvPicPr>
        <p:blipFill>
          <a:blip r:embed="rId4">
            <a:alphaModFix amt="26000"/>
          </a:blip>
          <a:stretch>
            <a:fillRect/>
          </a:stretch>
        </p:blipFill>
        <p:spPr>
          <a:xfrm flipH="1">
            <a:off x="1235025" y="3990087"/>
            <a:ext cx="126800" cy="147850"/>
          </a:xfrm>
          <a:prstGeom prst="rect">
            <a:avLst/>
          </a:prstGeom>
          <a:noFill/>
          <a:ln>
            <a:noFill/>
          </a:ln>
        </p:spPr>
      </p:pic>
      <p:pic>
        <p:nvPicPr>
          <p:cNvPr id="195" name="Google Shape;195;p11"/>
          <p:cNvPicPr preferRelativeResize="0"/>
          <p:nvPr/>
        </p:nvPicPr>
        <p:blipFill>
          <a:blip r:embed="rId4">
            <a:alphaModFix amt="26000"/>
          </a:blip>
          <a:stretch>
            <a:fillRect/>
          </a:stretch>
        </p:blipFill>
        <p:spPr>
          <a:xfrm rot="-3730281" flipH="1">
            <a:off x="3791523" y="971150"/>
            <a:ext cx="126800" cy="147850"/>
          </a:xfrm>
          <a:prstGeom prst="rect">
            <a:avLst/>
          </a:prstGeom>
          <a:noFill/>
          <a:ln>
            <a:noFill/>
          </a:ln>
        </p:spPr>
      </p:pic>
      <p:pic>
        <p:nvPicPr>
          <p:cNvPr id="196" name="Google Shape;196;p11"/>
          <p:cNvPicPr preferRelativeResize="0"/>
          <p:nvPr/>
        </p:nvPicPr>
        <p:blipFill>
          <a:blip r:embed="rId4">
            <a:alphaModFix amt="26000"/>
          </a:blip>
          <a:stretch>
            <a:fillRect/>
          </a:stretch>
        </p:blipFill>
        <p:spPr>
          <a:xfrm flipH="1">
            <a:off x="8133425" y="2912775"/>
            <a:ext cx="126800" cy="147850"/>
          </a:xfrm>
          <a:prstGeom prst="rect">
            <a:avLst/>
          </a:prstGeom>
          <a:noFill/>
          <a:ln>
            <a:noFill/>
          </a:ln>
        </p:spPr>
      </p:pic>
      <p:pic>
        <p:nvPicPr>
          <p:cNvPr id="197" name="Google Shape;197;p11"/>
          <p:cNvPicPr preferRelativeResize="0"/>
          <p:nvPr/>
        </p:nvPicPr>
        <p:blipFill>
          <a:blip r:embed="rId4">
            <a:alphaModFix amt="26000"/>
          </a:blip>
          <a:stretch>
            <a:fillRect/>
          </a:stretch>
        </p:blipFill>
        <p:spPr>
          <a:xfrm flipH="1">
            <a:off x="2354550" y="4835212"/>
            <a:ext cx="90250" cy="105226"/>
          </a:xfrm>
          <a:prstGeom prst="rect">
            <a:avLst/>
          </a:prstGeom>
          <a:noFill/>
          <a:ln>
            <a:noFill/>
          </a:ln>
        </p:spPr>
      </p:pic>
      <p:pic>
        <p:nvPicPr>
          <p:cNvPr id="198" name="Google Shape;198;p11"/>
          <p:cNvPicPr preferRelativeResize="0"/>
          <p:nvPr/>
        </p:nvPicPr>
        <p:blipFill>
          <a:blip r:embed="rId4">
            <a:alphaModFix amt="26000"/>
          </a:blip>
          <a:stretch>
            <a:fillRect/>
          </a:stretch>
        </p:blipFill>
        <p:spPr>
          <a:xfrm flipH="1">
            <a:off x="7506363" y="2669575"/>
            <a:ext cx="90250" cy="105226"/>
          </a:xfrm>
          <a:prstGeom prst="rect">
            <a:avLst/>
          </a:prstGeom>
          <a:noFill/>
          <a:ln>
            <a:noFill/>
          </a:ln>
        </p:spPr>
      </p:pic>
      <p:pic>
        <p:nvPicPr>
          <p:cNvPr id="199" name="Google Shape;199;p11"/>
          <p:cNvPicPr preferRelativeResize="0"/>
          <p:nvPr/>
        </p:nvPicPr>
        <p:blipFill>
          <a:blip r:embed="rId4">
            <a:alphaModFix amt="26000"/>
          </a:blip>
          <a:stretch>
            <a:fillRect/>
          </a:stretch>
        </p:blipFill>
        <p:spPr>
          <a:xfrm flipH="1">
            <a:off x="8515400" y="3545937"/>
            <a:ext cx="90250" cy="105226"/>
          </a:xfrm>
          <a:prstGeom prst="rect">
            <a:avLst/>
          </a:prstGeom>
          <a:noFill/>
          <a:ln>
            <a:noFill/>
          </a:ln>
        </p:spPr>
      </p:pic>
      <p:pic>
        <p:nvPicPr>
          <p:cNvPr id="200" name="Google Shape;200;p11"/>
          <p:cNvPicPr preferRelativeResize="0"/>
          <p:nvPr/>
        </p:nvPicPr>
        <p:blipFill>
          <a:blip r:embed="rId4">
            <a:alphaModFix amt="26000"/>
          </a:blip>
          <a:stretch>
            <a:fillRect/>
          </a:stretch>
        </p:blipFill>
        <p:spPr>
          <a:xfrm flipH="1">
            <a:off x="2404875" y="3699987"/>
            <a:ext cx="90250" cy="105226"/>
          </a:xfrm>
          <a:prstGeom prst="rect">
            <a:avLst/>
          </a:prstGeom>
          <a:noFill/>
          <a:ln>
            <a:noFill/>
          </a:ln>
        </p:spPr>
      </p:pic>
      <p:pic>
        <p:nvPicPr>
          <p:cNvPr id="201" name="Google Shape;201;p11"/>
          <p:cNvPicPr preferRelativeResize="0"/>
          <p:nvPr/>
        </p:nvPicPr>
        <p:blipFill>
          <a:blip r:embed="rId4">
            <a:alphaModFix amt="26000"/>
          </a:blip>
          <a:stretch>
            <a:fillRect/>
          </a:stretch>
        </p:blipFill>
        <p:spPr>
          <a:xfrm flipH="1">
            <a:off x="6463238" y="3884837"/>
            <a:ext cx="90250" cy="105226"/>
          </a:xfrm>
          <a:prstGeom prst="rect">
            <a:avLst/>
          </a:prstGeom>
          <a:noFill/>
          <a:ln>
            <a:noFill/>
          </a:ln>
        </p:spPr>
      </p:pic>
      <p:pic>
        <p:nvPicPr>
          <p:cNvPr id="202" name="Google Shape;202;p11"/>
          <p:cNvPicPr preferRelativeResize="0"/>
          <p:nvPr/>
        </p:nvPicPr>
        <p:blipFill>
          <a:blip r:embed="rId5">
            <a:alphaModFix/>
          </a:blip>
          <a:stretch>
            <a:fillRect/>
          </a:stretch>
        </p:blipFill>
        <p:spPr>
          <a:xfrm rot="-1807344" flipH="1">
            <a:off x="6447413" y="-91758"/>
            <a:ext cx="1758975" cy="1539116"/>
          </a:xfrm>
          <a:prstGeom prst="rect">
            <a:avLst/>
          </a:prstGeom>
          <a:noFill/>
          <a:ln>
            <a:noFill/>
          </a:ln>
        </p:spPr>
      </p:pic>
      <p:pic>
        <p:nvPicPr>
          <p:cNvPr id="203" name="Google Shape;203;p11"/>
          <p:cNvPicPr preferRelativeResize="0"/>
          <p:nvPr/>
        </p:nvPicPr>
        <p:blipFill>
          <a:blip r:embed="rId6">
            <a:alphaModFix/>
          </a:blip>
          <a:stretch>
            <a:fillRect/>
          </a:stretch>
        </p:blipFill>
        <p:spPr>
          <a:xfrm rot="-5033591">
            <a:off x="1176206" y="3990568"/>
            <a:ext cx="1403688" cy="1263313"/>
          </a:xfrm>
          <a:prstGeom prst="rect">
            <a:avLst/>
          </a:prstGeom>
          <a:noFill/>
          <a:ln>
            <a:noFill/>
          </a:ln>
        </p:spPr>
      </p:pic>
      <p:pic>
        <p:nvPicPr>
          <p:cNvPr id="204" name="Google Shape;204;p11"/>
          <p:cNvPicPr preferRelativeResize="0"/>
          <p:nvPr/>
        </p:nvPicPr>
        <p:blipFill>
          <a:blip r:embed="rId7">
            <a:alphaModFix/>
          </a:blip>
          <a:stretch>
            <a:fillRect/>
          </a:stretch>
        </p:blipFill>
        <p:spPr>
          <a:xfrm flipH="1">
            <a:off x="564275" y="2266487"/>
            <a:ext cx="919750" cy="977750"/>
          </a:xfrm>
          <a:prstGeom prst="rect">
            <a:avLst/>
          </a:prstGeom>
          <a:noFill/>
          <a:ln>
            <a:noFill/>
          </a:ln>
        </p:spPr>
      </p:pic>
      <p:pic>
        <p:nvPicPr>
          <p:cNvPr id="205" name="Google Shape;205;p11"/>
          <p:cNvPicPr preferRelativeResize="0"/>
          <p:nvPr/>
        </p:nvPicPr>
        <p:blipFill>
          <a:blip r:embed="rId7">
            <a:alphaModFix/>
          </a:blip>
          <a:stretch>
            <a:fillRect/>
          </a:stretch>
        </p:blipFill>
        <p:spPr>
          <a:xfrm>
            <a:off x="4773225" y="3990087"/>
            <a:ext cx="764853" cy="813075"/>
          </a:xfrm>
          <a:prstGeom prst="rect">
            <a:avLst/>
          </a:prstGeom>
          <a:noFill/>
          <a:ln>
            <a:noFill/>
          </a:ln>
        </p:spPr>
      </p:pic>
      <p:pic>
        <p:nvPicPr>
          <p:cNvPr id="206" name="Google Shape;206;p11"/>
          <p:cNvPicPr preferRelativeResize="0"/>
          <p:nvPr/>
        </p:nvPicPr>
        <p:blipFill>
          <a:blip r:embed="rId4">
            <a:alphaModFix amt="26000"/>
          </a:blip>
          <a:stretch>
            <a:fillRect/>
          </a:stretch>
        </p:blipFill>
        <p:spPr>
          <a:xfrm flipH="1">
            <a:off x="7844013" y="1411727"/>
            <a:ext cx="173975" cy="202848"/>
          </a:xfrm>
          <a:prstGeom prst="rect">
            <a:avLst/>
          </a:prstGeom>
          <a:noFill/>
          <a:ln>
            <a:noFill/>
          </a:ln>
        </p:spPr>
      </p:pic>
      <p:pic>
        <p:nvPicPr>
          <p:cNvPr id="207" name="Google Shape;207;p11"/>
          <p:cNvPicPr preferRelativeResize="0"/>
          <p:nvPr/>
        </p:nvPicPr>
        <p:blipFill>
          <a:blip r:embed="rId4">
            <a:alphaModFix amt="26000"/>
          </a:blip>
          <a:stretch>
            <a:fillRect/>
          </a:stretch>
        </p:blipFill>
        <p:spPr>
          <a:xfrm flipH="1">
            <a:off x="6179975" y="768937"/>
            <a:ext cx="126800" cy="147850"/>
          </a:xfrm>
          <a:prstGeom prst="rect">
            <a:avLst/>
          </a:prstGeom>
          <a:noFill/>
          <a:ln>
            <a:noFill/>
          </a:ln>
        </p:spPr>
      </p:pic>
      <p:pic>
        <p:nvPicPr>
          <p:cNvPr id="208" name="Google Shape;208;p11"/>
          <p:cNvPicPr preferRelativeResize="0"/>
          <p:nvPr/>
        </p:nvPicPr>
        <p:blipFill>
          <a:blip r:embed="rId4">
            <a:alphaModFix amt="26000"/>
          </a:blip>
          <a:stretch>
            <a:fillRect/>
          </a:stretch>
        </p:blipFill>
        <p:spPr>
          <a:xfrm flipH="1">
            <a:off x="7197450" y="1784812"/>
            <a:ext cx="126800" cy="147850"/>
          </a:xfrm>
          <a:prstGeom prst="rect">
            <a:avLst/>
          </a:prstGeom>
          <a:noFill/>
          <a:ln>
            <a:noFill/>
          </a:ln>
        </p:spPr>
      </p:pic>
      <p:pic>
        <p:nvPicPr>
          <p:cNvPr id="209" name="Google Shape;209;p11"/>
          <p:cNvPicPr preferRelativeResize="0"/>
          <p:nvPr/>
        </p:nvPicPr>
        <p:blipFill>
          <a:blip r:embed="rId4">
            <a:alphaModFix amt="26000"/>
          </a:blip>
          <a:stretch>
            <a:fillRect/>
          </a:stretch>
        </p:blipFill>
        <p:spPr>
          <a:xfrm flipH="1">
            <a:off x="6365288" y="1188415"/>
            <a:ext cx="173975" cy="202848"/>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6225" y="541050"/>
            <a:ext cx="7711500" cy="554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3"/>
              </a:buClr>
              <a:buSzPts val="2800"/>
              <a:buFont typeface="Cookie"/>
              <a:buNone/>
              <a:defRPr sz="2800">
                <a:solidFill>
                  <a:schemeClr val="accent3"/>
                </a:solidFill>
                <a:latin typeface="Cookie"/>
                <a:ea typeface="Cookie"/>
                <a:cs typeface="Cookie"/>
                <a:sym typeface="Cookie"/>
              </a:defRPr>
            </a:lvl1pPr>
            <a:lvl2pPr lvl="1">
              <a:spcBef>
                <a:spcPts val="0"/>
              </a:spcBef>
              <a:spcAft>
                <a:spcPts val="0"/>
              </a:spcAft>
              <a:buClr>
                <a:schemeClr val="accent3"/>
              </a:buClr>
              <a:buSzPts val="2800"/>
              <a:buFont typeface="Cookie"/>
              <a:buNone/>
              <a:defRPr sz="2800">
                <a:solidFill>
                  <a:schemeClr val="accent3"/>
                </a:solidFill>
                <a:latin typeface="Cookie"/>
                <a:ea typeface="Cookie"/>
                <a:cs typeface="Cookie"/>
                <a:sym typeface="Cookie"/>
              </a:defRPr>
            </a:lvl2pPr>
            <a:lvl3pPr lvl="2">
              <a:spcBef>
                <a:spcPts val="0"/>
              </a:spcBef>
              <a:spcAft>
                <a:spcPts val="0"/>
              </a:spcAft>
              <a:buClr>
                <a:schemeClr val="accent3"/>
              </a:buClr>
              <a:buSzPts val="2800"/>
              <a:buFont typeface="Cookie"/>
              <a:buNone/>
              <a:defRPr sz="2800">
                <a:solidFill>
                  <a:schemeClr val="accent3"/>
                </a:solidFill>
                <a:latin typeface="Cookie"/>
                <a:ea typeface="Cookie"/>
                <a:cs typeface="Cookie"/>
                <a:sym typeface="Cookie"/>
              </a:defRPr>
            </a:lvl3pPr>
            <a:lvl4pPr lvl="3">
              <a:spcBef>
                <a:spcPts val="0"/>
              </a:spcBef>
              <a:spcAft>
                <a:spcPts val="0"/>
              </a:spcAft>
              <a:buClr>
                <a:schemeClr val="accent3"/>
              </a:buClr>
              <a:buSzPts val="2800"/>
              <a:buFont typeface="Cookie"/>
              <a:buNone/>
              <a:defRPr sz="2800">
                <a:solidFill>
                  <a:schemeClr val="accent3"/>
                </a:solidFill>
                <a:latin typeface="Cookie"/>
                <a:ea typeface="Cookie"/>
                <a:cs typeface="Cookie"/>
                <a:sym typeface="Cookie"/>
              </a:defRPr>
            </a:lvl4pPr>
            <a:lvl5pPr lvl="4">
              <a:spcBef>
                <a:spcPts val="0"/>
              </a:spcBef>
              <a:spcAft>
                <a:spcPts val="0"/>
              </a:spcAft>
              <a:buClr>
                <a:schemeClr val="accent3"/>
              </a:buClr>
              <a:buSzPts val="2800"/>
              <a:buFont typeface="Cookie"/>
              <a:buNone/>
              <a:defRPr sz="2800">
                <a:solidFill>
                  <a:schemeClr val="accent3"/>
                </a:solidFill>
                <a:latin typeface="Cookie"/>
                <a:ea typeface="Cookie"/>
                <a:cs typeface="Cookie"/>
                <a:sym typeface="Cookie"/>
              </a:defRPr>
            </a:lvl5pPr>
            <a:lvl6pPr lvl="5">
              <a:spcBef>
                <a:spcPts val="0"/>
              </a:spcBef>
              <a:spcAft>
                <a:spcPts val="0"/>
              </a:spcAft>
              <a:buClr>
                <a:schemeClr val="accent3"/>
              </a:buClr>
              <a:buSzPts val="2800"/>
              <a:buFont typeface="Cookie"/>
              <a:buNone/>
              <a:defRPr sz="2800">
                <a:solidFill>
                  <a:schemeClr val="accent3"/>
                </a:solidFill>
                <a:latin typeface="Cookie"/>
                <a:ea typeface="Cookie"/>
                <a:cs typeface="Cookie"/>
                <a:sym typeface="Cookie"/>
              </a:defRPr>
            </a:lvl6pPr>
            <a:lvl7pPr lvl="6">
              <a:spcBef>
                <a:spcPts val="0"/>
              </a:spcBef>
              <a:spcAft>
                <a:spcPts val="0"/>
              </a:spcAft>
              <a:buClr>
                <a:schemeClr val="accent3"/>
              </a:buClr>
              <a:buSzPts val="2800"/>
              <a:buFont typeface="Cookie"/>
              <a:buNone/>
              <a:defRPr sz="2800">
                <a:solidFill>
                  <a:schemeClr val="accent3"/>
                </a:solidFill>
                <a:latin typeface="Cookie"/>
                <a:ea typeface="Cookie"/>
                <a:cs typeface="Cookie"/>
                <a:sym typeface="Cookie"/>
              </a:defRPr>
            </a:lvl7pPr>
            <a:lvl8pPr lvl="7">
              <a:spcBef>
                <a:spcPts val="0"/>
              </a:spcBef>
              <a:spcAft>
                <a:spcPts val="0"/>
              </a:spcAft>
              <a:buClr>
                <a:schemeClr val="accent3"/>
              </a:buClr>
              <a:buSzPts val="2800"/>
              <a:buFont typeface="Cookie"/>
              <a:buNone/>
              <a:defRPr sz="2800">
                <a:solidFill>
                  <a:schemeClr val="accent3"/>
                </a:solidFill>
                <a:latin typeface="Cookie"/>
                <a:ea typeface="Cookie"/>
                <a:cs typeface="Cookie"/>
                <a:sym typeface="Cookie"/>
              </a:defRPr>
            </a:lvl8pPr>
            <a:lvl9pPr lvl="8">
              <a:spcBef>
                <a:spcPts val="0"/>
              </a:spcBef>
              <a:spcAft>
                <a:spcPts val="0"/>
              </a:spcAft>
              <a:buClr>
                <a:schemeClr val="accent3"/>
              </a:buClr>
              <a:buSzPts val="2800"/>
              <a:buFont typeface="Cookie"/>
              <a:buNone/>
              <a:defRPr sz="2800">
                <a:solidFill>
                  <a:schemeClr val="accent3"/>
                </a:solidFill>
                <a:latin typeface="Cookie"/>
                <a:ea typeface="Cookie"/>
                <a:cs typeface="Cookie"/>
                <a:sym typeface="Cookie"/>
              </a:defRPr>
            </a:lvl9pPr>
          </a:lstStyle>
          <a:p>
            <a:endParaRPr/>
          </a:p>
        </p:txBody>
      </p:sp>
      <p:sp>
        <p:nvSpPr>
          <p:cNvPr id="7" name="Google Shape;7;p1"/>
          <p:cNvSpPr txBox="1">
            <a:spLocks noGrp="1"/>
          </p:cNvSpPr>
          <p:nvPr>
            <p:ph type="body" idx="1"/>
          </p:nvPr>
        </p:nvSpPr>
        <p:spPr>
          <a:xfrm>
            <a:off x="716225" y="1226151"/>
            <a:ext cx="7711500" cy="3308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lt1"/>
              </a:buClr>
              <a:buSzPts val="1800"/>
              <a:buFont typeface="Mandali"/>
              <a:buChar char="●"/>
              <a:defRPr sz="1800">
                <a:solidFill>
                  <a:schemeClr val="lt1"/>
                </a:solidFill>
                <a:latin typeface="Mandali"/>
                <a:ea typeface="Mandali"/>
                <a:cs typeface="Mandali"/>
                <a:sym typeface="Mandali"/>
              </a:defRPr>
            </a:lvl1pPr>
            <a:lvl2pPr marL="914400" lvl="1" indent="-317500">
              <a:lnSpc>
                <a:spcPct val="115000"/>
              </a:lnSpc>
              <a:spcBef>
                <a:spcPts val="0"/>
              </a:spcBef>
              <a:spcAft>
                <a:spcPts val="0"/>
              </a:spcAft>
              <a:buClr>
                <a:schemeClr val="lt1"/>
              </a:buClr>
              <a:buSzPts val="1400"/>
              <a:buFont typeface="Mandali"/>
              <a:buChar char="○"/>
              <a:defRPr>
                <a:solidFill>
                  <a:schemeClr val="lt1"/>
                </a:solidFill>
                <a:latin typeface="Mandali"/>
                <a:ea typeface="Mandali"/>
                <a:cs typeface="Mandali"/>
                <a:sym typeface="Mandali"/>
              </a:defRPr>
            </a:lvl2pPr>
            <a:lvl3pPr marL="1371600" lvl="2" indent="-317500">
              <a:lnSpc>
                <a:spcPct val="115000"/>
              </a:lnSpc>
              <a:spcBef>
                <a:spcPts val="0"/>
              </a:spcBef>
              <a:spcAft>
                <a:spcPts val="0"/>
              </a:spcAft>
              <a:buClr>
                <a:schemeClr val="lt1"/>
              </a:buClr>
              <a:buSzPts val="1400"/>
              <a:buFont typeface="Mandali"/>
              <a:buChar char="■"/>
              <a:defRPr>
                <a:solidFill>
                  <a:schemeClr val="lt1"/>
                </a:solidFill>
                <a:latin typeface="Mandali"/>
                <a:ea typeface="Mandali"/>
                <a:cs typeface="Mandali"/>
                <a:sym typeface="Mandali"/>
              </a:defRPr>
            </a:lvl3pPr>
            <a:lvl4pPr marL="1828800" lvl="3" indent="-317500">
              <a:lnSpc>
                <a:spcPct val="115000"/>
              </a:lnSpc>
              <a:spcBef>
                <a:spcPts val="0"/>
              </a:spcBef>
              <a:spcAft>
                <a:spcPts val="0"/>
              </a:spcAft>
              <a:buClr>
                <a:schemeClr val="lt1"/>
              </a:buClr>
              <a:buSzPts val="1400"/>
              <a:buFont typeface="Mandali"/>
              <a:buChar char="●"/>
              <a:defRPr>
                <a:solidFill>
                  <a:schemeClr val="lt1"/>
                </a:solidFill>
                <a:latin typeface="Mandali"/>
                <a:ea typeface="Mandali"/>
                <a:cs typeface="Mandali"/>
                <a:sym typeface="Mandali"/>
              </a:defRPr>
            </a:lvl4pPr>
            <a:lvl5pPr marL="2286000" lvl="4" indent="-317500">
              <a:lnSpc>
                <a:spcPct val="115000"/>
              </a:lnSpc>
              <a:spcBef>
                <a:spcPts val="0"/>
              </a:spcBef>
              <a:spcAft>
                <a:spcPts val="0"/>
              </a:spcAft>
              <a:buClr>
                <a:schemeClr val="lt1"/>
              </a:buClr>
              <a:buSzPts val="1400"/>
              <a:buFont typeface="Mandali"/>
              <a:buChar char="○"/>
              <a:defRPr>
                <a:solidFill>
                  <a:schemeClr val="lt1"/>
                </a:solidFill>
                <a:latin typeface="Mandali"/>
                <a:ea typeface="Mandali"/>
                <a:cs typeface="Mandali"/>
                <a:sym typeface="Mandali"/>
              </a:defRPr>
            </a:lvl5pPr>
            <a:lvl6pPr marL="2743200" lvl="5" indent="-317500">
              <a:lnSpc>
                <a:spcPct val="115000"/>
              </a:lnSpc>
              <a:spcBef>
                <a:spcPts val="0"/>
              </a:spcBef>
              <a:spcAft>
                <a:spcPts val="0"/>
              </a:spcAft>
              <a:buClr>
                <a:schemeClr val="lt1"/>
              </a:buClr>
              <a:buSzPts val="1400"/>
              <a:buFont typeface="Mandali"/>
              <a:buChar char="■"/>
              <a:defRPr>
                <a:solidFill>
                  <a:schemeClr val="lt1"/>
                </a:solidFill>
                <a:latin typeface="Mandali"/>
                <a:ea typeface="Mandali"/>
                <a:cs typeface="Mandali"/>
                <a:sym typeface="Mandali"/>
              </a:defRPr>
            </a:lvl6pPr>
            <a:lvl7pPr marL="3200400" lvl="6" indent="-317500">
              <a:lnSpc>
                <a:spcPct val="115000"/>
              </a:lnSpc>
              <a:spcBef>
                <a:spcPts val="0"/>
              </a:spcBef>
              <a:spcAft>
                <a:spcPts val="0"/>
              </a:spcAft>
              <a:buClr>
                <a:schemeClr val="lt1"/>
              </a:buClr>
              <a:buSzPts val="1400"/>
              <a:buFont typeface="Mandali"/>
              <a:buChar char="●"/>
              <a:defRPr>
                <a:solidFill>
                  <a:schemeClr val="lt1"/>
                </a:solidFill>
                <a:latin typeface="Mandali"/>
                <a:ea typeface="Mandali"/>
                <a:cs typeface="Mandali"/>
                <a:sym typeface="Mandali"/>
              </a:defRPr>
            </a:lvl7pPr>
            <a:lvl8pPr marL="3657600" lvl="7" indent="-317500">
              <a:lnSpc>
                <a:spcPct val="115000"/>
              </a:lnSpc>
              <a:spcBef>
                <a:spcPts val="0"/>
              </a:spcBef>
              <a:spcAft>
                <a:spcPts val="0"/>
              </a:spcAft>
              <a:buClr>
                <a:schemeClr val="lt1"/>
              </a:buClr>
              <a:buSzPts val="1400"/>
              <a:buFont typeface="Mandali"/>
              <a:buChar char="○"/>
              <a:defRPr>
                <a:solidFill>
                  <a:schemeClr val="lt1"/>
                </a:solidFill>
                <a:latin typeface="Mandali"/>
                <a:ea typeface="Mandali"/>
                <a:cs typeface="Mandali"/>
                <a:sym typeface="Mandali"/>
              </a:defRPr>
            </a:lvl8pPr>
            <a:lvl9pPr marL="4114800" lvl="8" indent="-317500">
              <a:lnSpc>
                <a:spcPct val="115000"/>
              </a:lnSpc>
              <a:spcBef>
                <a:spcPts val="0"/>
              </a:spcBef>
              <a:spcAft>
                <a:spcPts val="0"/>
              </a:spcAft>
              <a:buClr>
                <a:schemeClr val="lt1"/>
              </a:buClr>
              <a:buSzPts val="1400"/>
              <a:buFont typeface="Mandali"/>
              <a:buChar char="■"/>
              <a:defRPr>
                <a:solidFill>
                  <a:schemeClr val="lt1"/>
                </a:solidFill>
                <a:latin typeface="Mandali"/>
                <a:ea typeface="Mandali"/>
                <a:cs typeface="Mandali"/>
                <a:sym typeface="Manda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7" r:id="rId8"/>
    <p:sldLayoutId id="2147483658" r:id="rId9"/>
    <p:sldLayoutId id="2147483660" r:id="rId10"/>
    <p:sldLayoutId id="2147483661" r:id="rId11"/>
    <p:sldLayoutId id="2147483663" r:id="rId12"/>
    <p:sldLayoutId id="2147483664" r:id="rId13"/>
    <p:sldLayoutId id="2147483665" r:id="rId14"/>
    <p:sldLayoutId id="2147483666" r:id="rId15"/>
    <p:sldLayoutId id="2147483667" r:id="rId16"/>
    <p:sldLayoutId id="2147483668" r:id="rId17"/>
    <p:sldLayoutId id="2147483669" r:id="rId18"/>
    <p:sldLayoutId id="2147483670" r:id="rId19"/>
    <p:sldLayoutId id="2147483672" r:id="rId20"/>
    <p:sldLayoutId id="2147483673" r:id="rId21"/>
    <p:sldLayoutId id="2147483674" r:id="rId22"/>
    <p:sldLayoutId id="2147483675" r:id="rId23"/>
    <p:sldLayoutId id="2147483676" r:id="rId24"/>
    <p:sldLayoutId id="2147483677" r:id="rId25"/>
    <p:sldLayoutId id="2147483678" r:id="rId26"/>
    <p:sldLayoutId id="2147483679" r:id="rId27"/>
    <p:sldLayoutId id="2147483682" r:id="rId28"/>
    <p:sldLayoutId id="2147483683" r:id="rId29"/>
    <p:sldLayoutId id="2147483685" r:id="rId30"/>
    <p:sldLayoutId id="2147483686" r:id="rId31"/>
    <p:sldLayoutId id="2147483687" r:id="rId32"/>
    <p:sldLayoutId id="2147483688" r:id="rId3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56.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9.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50.png"/></Relationships>
</file>

<file path=ppt/slides/_rels/slide57.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9.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50.png"/></Relationships>
</file>

<file path=ppt/slides/_rels/slide58.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9.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50.png"/></Relationships>
</file>

<file path=ppt/slides/_rels/slide59.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9.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5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9.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50.png"/></Relationships>
</file>

<file path=ppt/slides/_rels/slide61.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9.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50.png"/></Relationships>
</file>

<file path=ppt/slides/_rels/slide62.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9.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50.png"/></Relationships>
</file>

<file path=ppt/slides/_rels/slide63.xml.rels><?xml version="1.0" encoding="UTF-8" standalone="yes"?>
<Relationships xmlns="http://schemas.openxmlformats.org/package/2006/relationships"><Relationship Id="rId8" Type="http://schemas.openxmlformats.org/officeDocument/2006/relationships/image" Target="../media/image3.svg"/><Relationship Id="rId3" Type="http://schemas.microsoft.com/office/2007/relationships/media" Target="../media/media2.mp3"/><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8.png"/><Relationship Id="rId5" Type="http://schemas.openxmlformats.org/officeDocument/2006/relationships/slideLayout" Target="../slideLayouts/slideLayout9.xml"/><Relationship Id="rId10" Type="http://schemas.openxmlformats.org/officeDocument/2006/relationships/image" Target="../media/image5.svg"/><Relationship Id="rId4" Type="http://schemas.openxmlformats.org/officeDocument/2006/relationships/audio" Target="../media/media2.mp3"/><Relationship Id="rId9" Type="http://schemas.openxmlformats.org/officeDocument/2006/relationships/image" Target="../media/image50.png"/></Relationships>
</file>

<file path=ppt/slides/_rels/slide6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10" name="Google Shape;810;p46"/>
          <p:cNvPicPr preferRelativeResize="0"/>
          <p:nvPr/>
        </p:nvPicPr>
        <p:blipFill rotWithShape="1">
          <a:blip r:embed="rId3">
            <a:alphaModFix/>
          </a:blip>
          <a:srcRect t="14135" b="4622"/>
          <a:stretch/>
        </p:blipFill>
        <p:spPr>
          <a:xfrm>
            <a:off x="4923308" y="3024861"/>
            <a:ext cx="4052250" cy="1524199"/>
          </a:xfrm>
          <a:prstGeom prst="rect">
            <a:avLst/>
          </a:prstGeom>
          <a:noFill/>
          <a:ln>
            <a:noFill/>
          </a:ln>
        </p:spPr>
      </p:pic>
      <p:sp>
        <p:nvSpPr>
          <p:cNvPr id="7" name="Google Shape;8895;p28"/>
          <p:cNvSpPr txBox="1">
            <a:spLocks/>
          </p:cNvSpPr>
          <p:nvPr/>
        </p:nvSpPr>
        <p:spPr>
          <a:xfrm>
            <a:off x="168442" y="1593092"/>
            <a:ext cx="5830322" cy="254576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pPr>
              <a:lnSpc>
                <a:spcPct val="150000"/>
              </a:lnSpc>
            </a:pPr>
            <a:r>
              <a:rPr lang="en-US" sz="4000" b="1" dirty="0">
                <a:solidFill>
                  <a:schemeClr val="accent5">
                    <a:lumMod val="50000"/>
                  </a:schemeClr>
                </a:solidFill>
                <a:latin typeface="Arial" panose="020B0604020202020204" pitchFamily="34" charset="0"/>
                <a:cs typeface="Arial" panose="020B0604020202020204" pitchFamily="34" charset="0"/>
              </a:rPr>
              <a:t>CHÀO MỪNG </a:t>
            </a:r>
            <a:r>
              <a:rPr lang="en-US" sz="4000" b="1" dirty="0" smtClean="0">
                <a:solidFill>
                  <a:schemeClr val="accent5">
                    <a:lumMod val="50000"/>
                  </a:schemeClr>
                </a:solidFill>
                <a:latin typeface="Arial" panose="020B0604020202020204" pitchFamily="34" charset="0"/>
                <a:cs typeface="Arial" panose="020B0604020202020204" pitchFamily="34" charset="0"/>
              </a:rPr>
              <a:t>CÁC </a:t>
            </a:r>
            <a:r>
              <a:rPr lang="en-US" sz="4000" b="1" dirty="0">
                <a:solidFill>
                  <a:schemeClr val="accent5">
                    <a:lumMod val="50000"/>
                  </a:schemeClr>
                </a:solidFill>
                <a:latin typeface="Arial" panose="020B0604020202020204" pitchFamily="34" charset="0"/>
                <a:cs typeface="Arial" panose="020B0604020202020204" pitchFamily="34" charset="0"/>
              </a:rPr>
              <a:t>EM </a:t>
            </a:r>
            <a:endParaRPr lang="en-US" sz="4000" b="1" dirty="0" smtClean="0">
              <a:solidFill>
                <a:schemeClr val="accent5">
                  <a:lumMod val="50000"/>
                </a:schemeClr>
              </a:solidFill>
              <a:latin typeface="Arial" panose="020B0604020202020204" pitchFamily="34" charset="0"/>
              <a:cs typeface="Arial" panose="020B0604020202020204" pitchFamily="34" charset="0"/>
            </a:endParaRPr>
          </a:p>
          <a:p>
            <a:pPr>
              <a:lnSpc>
                <a:spcPct val="150000"/>
              </a:lnSpc>
            </a:pPr>
            <a:r>
              <a:rPr lang="en-US" sz="4000" b="1" dirty="0" smtClean="0">
                <a:solidFill>
                  <a:schemeClr val="accent5">
                    <a:lumMod val="50000"/>
                  </a:schemeClr>
                </a:solidFill>
                <a:latin typeface="Arial" panose="020B0604020202020204" pitchFamily="34" charset="0"/>
                <a:cs typeface="Arial" panose="020B0604020202020204" pitchFamily="34" charset="0"/>
              </a:rPr>
              <a:t>ĐẾN </a:t>
            </a:r>
            <a:r>
              <a:rPr lang="en-US" sz="4000" b="1" dirty="0">
                <a:solidFill>
                  <a:schemeClr val="accent5">
                    <a:lumMod val="50000"/>
                  </a:schemeClr>
                </a:solidFill>
                <a:latin typeface="Arial" panose="020B0604020202020204" pitchFamily="34" charset="0"/>
                <a:cs typeface="Arial" panose="020B0604020202020204" pitchFamily="34" charset="0"/>
              </a:rPr>
              <a:t>VỚI </a:t>
            </a:r>
            <a:r>
              <a:rPr lang="vi-VN" sz="4000" b="1" dirty="0" smtClean="0">
                <a:solidFill>
                  <a:schemeClr val="accent5">
                    <a:lumMod val="50000"/>
                  </a:schemeClr>
                </a:solidFill>
                <a:latin typeface="Arial" panose="020B0604020202020204" pitchFamily="34" charset="0"/>
                <a:cs typeface="Arial" panose="020B0604020202020204" pitchFamily="34" charset="0"/>
              </a:rPr>
              <a:t>MÔN NGỮ VĂN</a:t>
            </a:r>
            <a:r>
              <a:rPr lang="vi-VN" sz="4000" b="1" dirty="0">
                <a:solidFill>
                  <a:schemeClr val="accent5">
                    <a:lumMod val="50000"/>
                  </a:schemeClr>
                </a:solidFill>
                <a:latin typeface="Arial" panose="020B0604020202020204" pitchFamily="34" charset="0"/>
                <a:cs typeface="Arial" panose="020B0604020202020204" pitchFamily="34" charset="0"/>
              </a:rPr>
              <a:t>!</a:t>
            </a:r>
            <a:endParaRPr lang="en-US" sz="4000" b="1" dirty="0">
              <a:solidFill>
                <a:schemeClr val="accent5">
                  <a:lumMod val="50000"/>
                </a:schemeClr>
              </a:solidFill>
              <a:latin typeface="Arial" panose="020B0604020202020204" pitchFamily="34" charset="0"/>
              <a:cs typeface="Arial" panose="020B0604020202020204" pitchFamily="34" charset="0"/>
            </a:endParaRPr>
          </a:p>
        </p:txBody>
      </p:sp>
      <p:pic>
        <p:nvPicPr>
          <p:cNvPr id="5" name="Picture 4">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8442" y="128588"/>
            <a:ext cx="748145" cy="695757"/>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2" name="Rounded Rectangle 1"/>
          <p:cNvSpPr/>
          <p:nvPr/>
        </p:nvSpPr>
        <p:spPr>
          <a:xfrm>
            <a:off x="2657777" y="258417"/>
            <a:ext cx="3752962" cy="556591"/>
          </a:xfrm>
          <a:prstGeom prst="roundRect">
            <a:avLst>
              <a:gd name="adj" fmla="val 1998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cs typeface="Arial" panose="020B0604020202020204" pitchFamily="34" charset="0"/>
              </a:rPr>
              <a:t>Không gian và thời gian</a:t>
            </a:r>
          </a:p>
        </p:txBody>
      </p:sp>
      <p:sp>
        <p:nvSpPr>
          <p:cNvPr id="5" name="Rounded Rectangle 4"/>
          <p:cNvSpPr/>
          <p:nvPr/>
        </p:nvSpPr>
        <p:spPr>
          <a:xfrm>
            <a:off x="268358" y="1431225"/>
            <a:ext cx="3319667" cy="1391487"/>
          </a:xfrm>
          <a:prstGeom prst="roundRect">
            <a:avLst>
              <a:gd name="adj" fmla="val 5040"/>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smtClean="0">
                <a:solidFill>
                  <a:srgbClr val="000000"/>
                </a:solidFill>
                <a:cs typeface="Arial" panose="020B0604020202020204" pitchFamily="34" charset="0"/>
              </a:rPr>
              <a:t>Không gian: </a:t>
            </a:r>
            <a:r>
              <a:rPr lang="vi-VN" sz="2000" dirty="0" smtClean="0">
                <a:solidFill>
                  <a:srgbClr val="000000"/>
                </a:solidFill>
                <a:cs typeface="Arial" panose="020B0604020202020204" pitchFamily="34" charset="0"/>
              </a:rPr>
              <a:t>Thường </a:t>
            </a:r>
            <a:r>
              <a:rPr lang="vi-VN" sz="2000" dirty="0">
                <a:solidFill>
                  <a:srgbClr val="000000"/>
                </a:solidFill>
                <a:cs typeface="Arial" panose="020B0604020202020204" pitchFamily="34" charset="0"/>
              </a:rPr>
              <a:t>có sự pha trộn giữa cõi trần, cõi tiên, cõi </a:t>
            </a:r>
            <a:r>
              <a:rPr lang="vi-VN" sz="2000" dirty="0" smtClean="0">
                <a:solidFill>
                  <a:srgbClr val="000000"/>
                </a:solidFill>
                <a:cs typeface="Arial" panose="020B0604020202020204" pitchFamily="34" charset="0"/>
              </a:rPr>
              <a:t>âm</a:t>
            </a:r>
            <a:r>
              <a:rPr lang="en-US" sz="2000" dirty="0" smtClean="0">
                <a:solidFill>
                  <a:srgbClr val="000000"/>
                </a:solidFill>
                <a:cs typeface="Arial" panose="020B0604020202020204" pitchFamily="34" charset="0"/>
              </a:rPr>
              <a:t>.</a:t>
            </a:r>
          </a:p>
        </p:txBody>
      </p:sp>
      <p:sp>
        <p:nvSpPr>
          <p:cNvPr id="6" name="Rounded Rectangle 5"/>
          <p:cNvSpPr/>
          <p:nvPr/>
        </p:nvSpPr>
        <p:spPr>
          <a:xfrm>
            <a:off x="3677480" y="1431226"/>
            <a:ext cx="5327372" cy="1391487"/>
          </a:xfrm>
          <a:prstGeom prst="roundRect">
            <a:avLst>
              <a:gd name="adj" fmla="val 5040"/>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smtClean="0">
                <a:solidFill>
                  <a:srgbClr val="000000"/>
                </a:solidFill>
                <a:cs typeface="Arial" panose="020B0604020202020204" pitchFamily="34" charset="0"/>
              </a:rPr>
              <a:t>Thời gian: </a:t>
            </a:r>
            <a:r>
              <a:rPr lang="vi-VN" sz="2000" dirty="0" smtClean="0">
                <a:solidFill>
                  <a:srgbClr val="000000"/>
                </a:solidFill>
                <a:cs typeface="Arial" panose="020B0604020202020204" pitchFamily="34" charset="0"/>
              </a:rPr>
              <a:t>Có </a:t>
            </a:r>
            <a:r>
              <a:rPr lang="vi-VN" sz="2000" dirty="0">
                <a:solidFill>
                  <a:srgbClr val="000000"/>
                </a:solidFill>
                <a:cs typeface="Arial" panose="020B0604020202020204" pitchFamily="34" charset="0"/>
              </a:rPr>
              <a:t>sự kết hợp chặt chẽ giữa thời gian thực và thời gian kì </a:t>
            </a:r>
            <a:r>
              <a:rPr lang="vi-VN" sz="2000" dirty="0" smtClean="0">
                <a:solidFill>
                  <a:srgbClr val="000000"/>
                </a:solidFill>
                <a:cs typeface="Arial" panose="020B0604020202020204" pitchFamily="34" charset="0"/>
              </a:rPr>
              <a:t>ảo</a:t>
            </a:r>
            <a:r>
              <a:rPr lang="en-US" sz="2000" dirty="0" smtClean="0">
                <a:solidFill>
                  <a:srgbClr val="000000"/>
                </a:solidFill>
                <a:cs typeface="Arial" panose="020B0604020202020204" pitchFamily="34" charset="0"/>
              </a:rPr>
              <a:t>.</a:t>
            </a:r>
          </a:p>
        </p:txBody>
      </p:sp>
      <p:sp>
        <p:nvSpPr>
          <p:cNvPr id="7" name="Rounded Rectangle 6"/>
          <p:cNvSpPr/>
          <p:nvPr/>
        </p:nvSpPr>
        <p:spPr>
          <a:xfrm>
            <a:off x="268358" y="3180513"/>
            <a:ext cx="3319667" cy="1798991"/>
          </a:xfrm>
          <a:prstGeom prst="roundRect">
            <a:avLst>
              <a:gd name="adj" fmla="val 5040"/>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rgbClr val="000000"/>
                </a:solidFill>
                <a:cs typeface="Arial" panose="020B0604020202020204" pitchFamily="34" charset="0"/>
              </a:rPr>
              <a:t>Các </a:t>
            </a:r>
            <a:r>
              <a:rPr lang="en-US" sz="2000" dirty="0">
                <a:solidFill>
                  <a:srgbClr val="000000"/>
                </a:solidFill>
                <a:cs typeface="Arial" panose="020B0604020202020204" pitchFamily="34" charset="0"/>
              </a:rPr>
              <a:t>hình thức không gian này không tồn tại tách biệt mà liên thông với </a:t>
            </a:r>
            <a:r>
              <a:rPr lang="en-US" sz="2000" dirty="0" smtClean="0">
                <a:solidFill>
                  <a:srgbClr val="000000"/>
                </a:solidFill>
                <a:cs typeface="Arial" panose="020B0604020202020204" pitchFamily="34" charset="0"/>
              </a:rPr>
              <a:t>nhau.</a:t>
            </a:r>
          </a:p>
        </p:txBody>
      </p:sp>
      <p:sp>
        <p:nvSpPr>
          <p:cNvPr id="8" name="Rounded Rectangle 7"/>
          <p:cNvSpPr/>
          <p:nvPr/>
        </p:nvSpPr>
        <p:spPr>
          <a:xfrm>
            <a:off x="3677480" y="3180514"/>
            <a:ext cx="2395329" cy="1798990"/>
          </a:xfrm>
          <a:prstGeom prst="roundRect">
            <a:avLst>
              <a:gd name="adj" fmla="val 5040"/>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a:solidFill>
                  <a:srgbClr val="000000"/>
                </a:solidFill>
                <a:cs typeface="Arial" panose="020B0604020202020204" pitchFamily="34" charset="0"/>
              </a:rPr>
              <a:t>Thời gian thực </a:t>
            </a:r>
            <a:r>
              <a:rPr lang="en-US" sz="2000" dirty="0" smtClean="0">
                <a:solidFill>
                  <a:srgbClr val="000000"/>
                </a:solidFill>
                <a:cs typeface="Arial" panose="020B0604020202020204" pitchFamily="34" charset="0"/>
              </a:rPr>
              <a:t>tạo </a:t>
            </a:r>
            <a:r>
              <a:rPr lang="en-US" sz="2000" dirty="0">
                <a:solidFill>
                  <a:srgbClr val="000000"/>
                </a:solidFill>
                <a:cs typeface="Arial" panose="020B0604020202020204" pitchFamily="34" charset="0"/>
              </a:rPr>
              <a:t>nên giá trị hiện thực của truyện truyền </a:t>
            </a:r>
            <a:r>
              <a:rPr lang="en-US" sz="2000" dirty="0" smtClean="0">
                <a:solidFill>
                  <a:srgbClr val="000000"/>
                </a:solidFill>
                <a:cs typeface="Arial" panose="020B0604020202020204" pitchFamily="34" charset="0"/>
              </a:rPr>
              <a:t>kì.</a:t>
            </a:r>
          </a:p>
        </p:txBody>
      </p:sp>
      <p:sp>
        <p:nvSpPr>
          <p:cNvPr id="9" name="Rounded Rectangle 8"/>
          <p:cNvSpPr/>
          <p:nvPr/>
        </p:nvSpPr>
        <p:spPr>
          <a:xfrm>
            <a:off x="6271591" y="3180514"/>
            <a:ext cx="2733261" cy="1798990"/>
          </a:xfrm>
          <a:prstGeom prst="roundRect">
            <a:avLst>
              <a:gd name="adj" fmla="val 5040"/>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cs typeface="Arial" panose="020B0604020202020204" pitchFamily="34" charset="0"/>
              </a:rPr>
              <a:t>Thời gian kì ảo </a:t>
            </a:r>
            <a:r>
              <a:rPr lang="vi-VN" sz="2000" dirty="0">
                <a:solidFill>
                  <a:srgbClr val="000000"/>
                </a:solidFill>
                <a:cs typeface="Arial" panose="020B0604020202020204" pitchFamily="34" charset="0"/>
              </a:rPr>
              <a:t>thường được sử dụng khi nói về cõi tiên, cõi </a:t>
            </a:r>
            <a:r>
              <a:rPr lang="vi-VN" sz="2000" dirty="0" smtClean="0">
                <a:solidFill>
                  <a:srgbClr val="000000"/>
                </a:solidFill>
                <a:cs typeface="Arial" panose="020B0604020202020204" pitchFamily="34" charset="0"/>
              </a:rPr>
              <a:t>âm</a:t>
            </a:r>
            <a:r>
              <a:rPr lang="en-US" sz="2000" dirty="0" smtClean="0">
                <a:solidFill>
                  <a:srgbClr val="000000"/>
                </a:solidFill>
                <a:cs typeface="Arial" panose="020B0604020202020204" pitchFamily="34" charset="0"/>
              </a:rPr>
              <a:t>.</a:t>
            </a:r>
          </a:p>
        </p:txBody>
      </p:sp>
      <p:cxnSp>
        <p:nvCxnSpPr>
          <p:cNvPr id="11" name="Elbow Connector 10"/>
          <p:cNvCxnSpPr>
            <a:stCxn id="2" idx="3"/>
          </p:cNvCxnSpPr>
          <p:nvPr/>
        </p:nvCxnSpPr>
        <p:spPr>
          <a:xfrm>
            <a:off x="6410739" y="536713"/>
            <a:ext cx="536713" cy="894512"/>
          </a:xfrm>
          <a:prstGeom prst="bentConnector2">
            <a:avLst/>
          </a:prstGeom>
          <a:ln w="28575">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13" name="Elbow Connector 12"/>
          <p:cNvCxnSpPr>
            <a:stCxn id="2" idx="1"/>
            <a:endCxn id="5" idx="0"/>
          </p:cNvCxnSpPr>
          <p:nvPr/>
        </p:nvCxnSpPr>
        <p:spPr>
          <a:xfrm rot="10800000" flipV="1">
            <a:off x="1928193" y="536713"/>
            <a:ext cx="729585" cy="894512"/>
          </a:xfrm>
          <a:prstGeom prst="bentConnector2">
            <a:avLst/>
          </a:prstGeom>
          <a:ln w="28575">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5" idx="2"/>
            <a:endCxn id="7" idx="0"/>
          </p:cNvCxnSpPr>
          <p:nvPr/>
        </p:nvCxnSpPr>
        <p:spPr>
          <a:xfrm>
            <a:off x="1928192" y="2822712"/>
            <a:ext cx="0" cy="357801"/>
          </a:xfrm>
          <a:prstGeom prst="line">
            <a:avLst/>
          </a:prstGeom>
          <a:ln w="28575">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8" idx="0"/>
          </p:cNvCxnSpPr>
          <p:nvPr/>
        </p:nvCxnSpPr>
        <p:spPr>
          <a:xfrm flipV="1">
            <a:off x="4875145" y="2822712"/>
            <a:ext cx="0" cy="357802"/>
          </a:xfrm>
          <a:prstGeom prst="line">
            <a:avLst/>
          </a:prstGeom>
          <a:ln w="28575">
            <a:solidFill>
              <a:schemeClr val="accent5">
                <a:lumMod val="50000"/>
              </a:schemeClr>
            </a:solidFill>
            <a:headEnd type="diamond"/>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9" idx="0"/>
          </p:cNvCxnSpPr>
          <p:nvPr/>
        </p:nvCxnSpPr>
        <p:spPr>
          <a:xfrm flipV="1">
            <a:off x="7638222" y="2822712"/>
            <a:ext cx="0" cy="357802"/>
          </a:xfrm>
          <a:prstGeom prst="line">
            <a:avLst/>
          </a:prstGeom>
          <a:ln w="28575">
            <a:solidFill>
              <a:schemeClr val="accent5">
                <a:lumMod val="50000"/>
              </a:schemeClr>
            </a:solidFill>
            <a:headEnd type="diamond"/>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734945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up)">
                                      <p:cBhvr>
                                        <p:cTn id="14" dur="500"/>
                                        <p:tgtEl>
                                          <p:spTgt spid="13"/>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500"/>
                                        <p:tgtEl>
                                          <p:spTgt spid="5"/>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up)">
                                      <p:cBhvr>
                                        <p:cTn id="21" dur="500"/>
                                        <p:tgtEl>
                                          <p:spTgt spid="15"/>
                                        </p:tgtEl>
                                      </p:cBhvr>
                                    </p:animEffect>
                                  </p:childTnLst>
                                </p:cTn>
                              </p:par>
                            </p:childTnLst>
                          </p:cTn>
                        </p:par>
                        <p:par>
                          <p:cTn id="22" fill="hold">
                            <p:stCondLst>
                              <p:cond delay="1000"/>
                            </p:stCondLst>
                            <p:childTnLst>
                              <p:par>
                                <p:cTn id="23" presetID="22" presetClass="entr" presetSubtype="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circle(i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500"/>
                                        <p:tgtEl>
                                          <p:spTgt spid="17"/>
                                        </p:tgtEl>
                                      </p:cBhvr>
                                    </p:animEffect>
                                  </p:childTnLst>
                                </p:cTn>
                              </p:par>
                            </p:childTnLst>
                          </p:cTn>
                        </p:par>
                        <p:par>
                          <p:cTn id="39" fill="hold">
                            <p:stCondLst>
                              <p:cond delay="500"/>
                            </p:stCondLst>
                            <p:childTnLst>
                              <p:par>
                                <p:cTn id="40" presetID="22" presetClass="entr" presetSubtype="1" fill="hold" grpId="0" nodeType="after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up)">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up)">
                                      <p:cBhvr>
                                        <p:cTn id="47" dur="500"/>
                                        <p:tgtEl>
                                          <p:spTgt spid="19"/>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up)">
                                      <p:cBhvr>
                                        <p:cTn id="5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Rounded Rectangle 1"/>
          <p:cNvSpPr/>
          <p:nvPr/>
        </p:nvSpPr>
        <p:spPr>
          <a:xfrm>
            <a:off x="2627960" y="304850"/>
            <a:ext cx="3752962" cy="556591"/>
          </a:xfrm>
          <a:prstGeom prst="roundRect">
            <a:avLst>
              <a:gd name="adj" fmla="val 1998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2"/>
                </a:solidFill>
                <a:cs typeface="Arial" panose="020B0604020202020204" pitchFamily="34" charset="0"/>
              </a:rPr>
              <a:t>Ngôn ngữ</a:t>
            </a:r>
            <a:endParaRPr lang="en-US" sz="2000" b="1" dirty="0">
              <a:solidFill>
                <a:schemeClr val="bg2"/>
              </a:solidFill>
              <a:cs typeface="Arial" panose="020B0604020202020204" pitchFamily="34" charset="0"/>
            </a:endParaRPr>
          </a:p>
        </p:txBody>
      </p:sp>
      <p:sp>
        <p:nvSpPr>
          <p:cNvPr id="3" name="Rounded Rectangle 2"/>
          <p:cNvSpPr/>
          <p:nvPr/>
        </p:nvSpPr>
        <p:spPr>
          <a:xfrm>
            <a:off x="1110228" y="994612"/>
            <a:ext cx="6788426" cy="59634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000000"/>
                </a:solidFill>
                <a:cs typeface="Arial" panose="020B0604020202020204" pitchFamily="34" charset="0"/>
              </a:rPr>
              <a:t>Truyện truyền kì sử dụng nhiều điển tích, điển cố.</a:t>
            </a:r>
            <a:endParaRPr lang="en-US" sz="2000" dirty="0" smtClean="0">
              <a:solidFill>
                <a:srgbClr val="000000"/>
              </a:solidFill>
              <a:cs typeface="Arial" panose="020B0604020202020204" pitchFamily="34" charset="0"/>
            </a:endParaRPr>
          </a:p>
        </p:txBody>
      </p:sp>
      <p:grpSp>
        <p:nvGrpSpPr>
          <p:cNvPr id="9" name="Group 8"/>
          <p:cNvGrpSpPr/>
          <p:nvPr/>
        </p:nvGrpSpPr>
        <p:grpSpPr>
          <a:xfrm>
            <a:off x="1160239" y="1724132"/>
            <a:ext cx="2935441" cy="3164561"/>
            <a:chOff x="539804" y="1724132"/>
            <a:chExt cx="2935441" cy="3164561"/>
          </a:xfrm>
        </p:grpSpPr>
        <p:pic>
          <p:nvPicPr>
            <p:cNvPr id="5" name="Picture 4"/>
            <p:cNvPicPr>
              <a:picLocks noChangeAspect="1"/>
            </p:cNvPicPr>
            <p:nvPr/>
          </p:nvPicPr>
          <p:blipFill>
            <a:blip r:embed="rId3"/>
            <a:stretch>
              <a:fillRect/>
            </a:stretch>
          </p:blipFill>
          <p:spPr>
            <a:xfrm>
              <a:off x="539804" y="1724132"/>
              <a:ext cx="2935441" cy="1957939"/>
            </a:xfrm>
            <a:prstGeom prst="rect">
              <a:avLst/>
            </a:prstGeom>
            <a:ln>
              <a:noFill/>
            </a:ln>
            <a:effectLst>
              <a:outerShdw blurRad="190500" algn="tl" rotWithShape="0">
                <a:srgbClr val="000000">
                  <a:alpha val="70000"/>
                </a:srgbClr>
              </a:outerShdw>
            </a:effectLst>
          </p:spPr>
        </p:pic>
        <p:sp>
          <p:nvSpPr>
            <p:cNvPr id="6" name="Rounded Rectangle 5"/>
            <p:cNvSpPr/>
            <p:nvPr/>
          </p:nvSpPr>
          <p:spPr>
            <a:xfrm>
              <a:off x="949008" y="3948413"/>
              <a:ext cx="2117033" cy="940280"/>
            </a:xfrm>
            <a:prstGeom prst="roundRect">
              <a:avLst>
                <a:gd name="adj" fmla="val 5040"/>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rgbClr val="000000"/>
                  </a:solidFill>
                  <a:cs typeface="Arial" panose="020B0604020202020204" pitchFamily="34" charset="0"/>
                </a:rPr>
                <a:t>Điển tích “ngọc Mị Nương”</a:t>
              </a:r>
            </a:p>
          </p:txBody>
        </p:sp>
      </p:grpSp>
      <p:grpSp>
        <p:nvGrpSpPr>
          <p:cNvPr id="12" name="Group 11"/>
          <p:cNvGrpSpPr/>
          <p:nvPr/>
        </p:nvGrpSpPr>
        <p:grpSpPr>
          <a:xfrm>
            <a:off x="4667012" y="1724131"/>
            <a:ext cx="3127265" cy="3164562"/>
            <a:chOff x="4570194" y="1724131"/>
            <a:chExt cx="3127265" cy="3164562"/>
          </a:xfrm>
        </p:grpSpPr>
        <p:pic>
          <p:nvPicPr>
            <p:cNvPr id="4" name="Picture 3"/>
            <p:cNvPicPr>
              <a:picLocks noChangeAspect="1"/>
            </p:cNvPicPr>
            <p:nvPr/>
          </p:nvPicPr>
          <p:blipFill>
            <a:blip r:embed="rId4"/>
            <a:stretch>
              <a:fillRect/>
            </a:stretch>
          </p:blipFill>
          <p:spPr>
            <a:xfrm>
              <a:off x="4570194" y="1724131"/>
              <a:ext cx="3127265" cy="1957940"/>
            </a:xfrm>
            <a:prstGeom prst="rect">
              <a:avLst/>
            </a:prstGeom>
            <a:ln>
              <a:noFill/>
            </a:ln>
            <a:effectLst>
              <a:outerShdw blurRad="190500" algn="tl" rotWithShape="0">
                <a:srgbClr val="000000">
                  <a:alpha val="70000"/>
                </a:srgbClr>
              </a:outerShdw>
            </a:effectLst>
          </p:spPr>
        </p:pic>
        <p:sp>
          <p:nvSpPr>
            <p:cNvPr id="11" name="Rounded Rectangle 10"/>
            <p:cNvSpPr/>
            <p:nvPr/>
          </p:nvSpPr>
          <p:spPr>
            <a:xfrm>
              <a:off x="4840422" y="3948413"/>
              <a:ext cx="2586810" cy="940280"/>
            </a:xfrm>
            <a:prstGeom prst="roundRect">
              <a:avLst>
                <a:gd name="adj" fmla="val 5040"/>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rgbClr val="000000"/>
                  </a:solidFill>
                  <a:cs typeface="Arial" panose="020B0604020202020204" pitchFamily="34" charset="0"/>
                </a:rPr>
                <a:t>Điển cố “đặt mồi lửa vào dưới đống củi”</a:t>
              </a:r>
            </a:p>
          </p:txBody>
        </p:sp>
      </p:grpSp>
    </p:spTree>
    <p:extLst>
      <p:ext uri="{BB962C8B-B14F-4D97-AF65-F5344CB8AC3E}">
        <p14:creationId xmlns:p14="http://schemas.microsoft.com/office/powerpoint/2010/main" val="14485357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2" name="Rounded Rectangle 1"/>
          <p:cNvSpPr/>
          <p:nvPr/>
        </p:nvSpPr>
        <p:spPr>
          <a:xfrm>
            <a:off x="2783542" y="308445"/>
            <a:ext cx="3628722" cy="5966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000000"/>
                </a:solidFill>
                <a:cs typeface="Arial" panose="020B0604020202020204" pitchFamily="34" charset="0"/>
              </a:rPr>
              <a:t>2. Điển tích, điển cố</a:t>
            </a:r>
            <a:endParaRPr lang="en-US" sz="2500" b="1" dirty="0">
              <a:solidFill>
                <a:srgbClr val="000000"/>
              </a:solidFill>
              <a:cs typeface="Arial" panose="020B0604020202020204" pitchFamily="34" charset="0"/>
            </a:endParaRPr>
          </a:p>
        </p:txBody>
      </p:sp>
      <p:sp>
        <p:nvSpPr>
          <p:cNvPr id="3" name="Rounded Rectangle 2"/>
          <p:cNvSpPr/>
          <p:nvPr/>
        </p:nvSpPr>
        <p:spPr>
          <a:xfrm>
            <a:off x="517740" y="1254580"/>
            <a:ext cx="3319667" cy="698912"/>
          </a:xfrm>
          <a:prstGeom prst="roundRect">
            <a:avLst>
              <a:gd name="adj" fmla="val 5040"/>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cs typeface="Arial" panose="020B0604020202020204" pitchFamily="34" charset="0"/>
              </a:rPr>
              <a:t>Điển tích</a:t>
            </a:r>
            <a:endParaRPr lang="en-US" sz="2000" dirty="0" smtClean="0">
              <a:solidFill>
                <a:srgbClr val="000000"/>
              </a:solidFill>
              <a:cs typeface="Arial" panose="020B0604020202020204" pitchFamily="34" charset="0"/>
            </a:endParaRPr>
          </a:p>
        </p:txBody>
      </p:sp>
      <p:sp>
        <p:nvSpPr>
          <p:cNvPr id="4" name="Rounded Rectangle 3"/>
          <p:cNvSpPr/>
          <p:nvPr/>
        </p:nvSpPr>
        <p:spPr>
          <a:xfrm>
            <a:off x="517740" y="2534911"/>
            <a:ext cx="3319667" cy="2359818"/>
          </a:xfrm>
          <a:prstGeom prst="roundRect">
            <a:avLst>
              <a:gd name="adj" fmla="val 5040"/>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smtClean="0">
                <a:solidFill>
                  <a:srgbClr val="000000"/>
                </a:solidFill>
                <a:cs typeface="Arial" panose="020B0604020202020204" pitchFamily="34" charset="0"/>
              </a:rPr>
              <a:t>Là </a:t>
            </a:r>
            <a:r>
              <a:rPr lang="vi-VN" sz="2000" dirty="0">
                <a:solidFill>
                  <a:srgbClr val="000000"/>
                </a:solidFill>
                <a:cs typeface="Arial" panose="020B0604020202020204" pitchFamily="34" charset="0"/>
              </a:rPr>
              <a:t>câu chuyện trong sách </a:t>
            </a:r>
            <a:r>
              <a:rPr lang="vi-VN" sz="2000" dirty="0" smtClean="0">
                <a:solidFill>
                  <a:srgbClr val="000000"/>
                </a:solidFill>
                <a:cs typeface="Arial" panose="020B0604020202020204" pitchFamily="34" charset="0"/>
              </a:rPr>
              <a:t>xưa</a:t>
            </a:r>
            <a:r>
              <a:rPr lang="en-US" sz="2000" dirty="0" smtClean="0">
                <a:solidFill>
                  <a:srgbClr val="000000"/>
                </a:solidFill>
                <a:cs typeface="Arial" panose="020B0604020202020204" pitchFamily="34" charset="0"/>
              </a:rPr>
              <a:t>.</a:t>
            </a:r>
          </a:p>
          <a:p>
            <a:pPr marL="342900" indent="-342900" algn="just">
              <a:lnSpc>
                <a:spcPct val="150000"/>
              </a:lnSpc>
              <a:buFont typeface="Arial" panose="020B0604020202020204" pitchFamily="34" charset="0"/>
              <a:buChar char="•"/>
            </a:pPr>
            <a:r>
              <a:rPr lang="vi-VN" sz="2000" dirty="0" smtClean="0">
                <a:solidFill>
                  <a:srgbClr val="000000"/>
                </a:solidFill>
                <a:cs typeface="Arial" panose="020B0604020202020204" pitchFamily="34" charset="0"/>
              </a:rPr>
              <a:t>Được </a:t>
            </a:r>
            <a:r>
              <a:rPr lang="vi-VN" sz="2000" dirty="0">
                <a:solidFill>
                  <a:srgbClr val="000000"/>
                </a:solidFill>
                <a:cs typeface="Arial" panose="020B0604020202020204" pitchFamily="34" charset="0"/>
              </a:rPr>
              <a:t>dẫn lại một cách cô đúc trong văn bản của các tác giả đời sau.</a:t>
            </a:r>
            <a:endParaRPr lang="en-US" sz="2000" dirty="0" smtClean="0">
              <a:solidFill>
                <a:srgbClr val="000000"/>
              </a:solidFill>
              <a:cs typeface="Arial" panose="020B0604020202020204" pitchFamily="34" charset="0"/>
            </a:endParaRPr>
          </a:p>
        </p:txBody>
      </p:sp>
      <p:sp>
        <p:nvSpPr>
          <p:cNvPr id="6" name="Rounded Rectangle 5"/>
          <p:cNvSpPr/>
          <p:nvPr/>
        </p:nvSpPr>
        <p:spPr>
          <a:xfrm>
            <a:off x="4597903" y="1254580"/>
            <a:ext cx="3777170" cy="698912"/>
          </a:xfrm>
          <a:prstGeom prst="roundRect">
            <a:avLst>
              <a:gd name="adj" fmla="val 5040"/>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000000"/>
                </a:solidFill>
                <a:cs typeface="Arial" panose="020B0604020202020204" pitchFamily="34" charset="0"/>
              </a:rPr>
              <a:t>Điển cố</a:t>
            </a:r>
            <a:endParaRPr lang="en-US" sz="2000" dirty="0" smtClean="0">
              <a:solidFill>
                <a:srgbClr val="000000"/>
              </a:solidFill>
              <a:cs typeface="Arial" panose="020B0604020202020204" pitchFamily="34" charset="0"/>
            </a:endParaRPr>
          </a:p>
        </p:txBody>
      </p:sp>
      <p:sp>
        <p:nvSpPr>
          <p:cNvPr id="7" name="Rounded Rectangle 6"/>
          <p:cNvSpPr/>
          <p:nvPr/>
        </p:nvSpPr>
        <p:spPr>
          <a:xfrm>
            <a:off x="4597903" y="2534911"/>
            <a:ext cx="3777170" cy="2359818"/>
          </a:xfrm>
          <a:prstGeom prst="roundRect">
            <a:avLst>
              <a:gd name="adj" fmla="val 5040"/>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smtClean="0">
                <a:solidFill>
                  <a:srgbClr val="000000"/>
                </a:solidFill>
                <a:cs typeface="Arial" panose="020B0604020202020204" pitchFamily="34" charset="0"/>
              </a:rPr>
              <a:t>Là </a:t>
            </a:r>
            <a:r>
              <a:rPr lang="vi-VN" sz="2000" dirty="0">
                <a:solidFill>
                  <a:srgbClr val="000000"/>
                </a:solidFill>
                <a:cs typeface="Arial" panose="020B0604020202020204" pitchFamily="34" charset="0"/>
              </a:rPr>
              <a:t>sự việc hay câu chữ trong sách </a:t>
            </a:r>
            <a:r>
              <a:rPr lang="vi-VN" sz="2000" dirty="0" smtClean="0">
                <a:solidFill>
                  <a:srgbClr val="000000"/>
                </a:solidFill>
                <a:cs typeface="Arial" panose="020B0604020202020204" pitchFamily="34" charset="0"/>
              </a:rPr>
              <a:t>xưa</a:t>
            </a:r>
            <a:r>
              <a:rPr lang="en-US" sz="2000" dirty="0" smtClean="0">
                <a:solidFill>
                  <a:srgbClr val="000000"/>
                </a:solidFill>
                <a:cs typeface="Arial" panose="020B0604020202020204" pitchFamily="34" charset="0"/>
              </a:rPr>
              <a:t>.</a:t>
            </a:r>
          </a:p>
          <a:p>
            <a:pPr marL="342900" indent="-342900" algn="just">
              <a:lnSpc>
                <a:spcPct val="150000"/>
              </a:lnSpc>
              <a:buFont typeface="Arial" panose="020B0604020202020204" pitchFamily="34" charset="0"/>
              <a:buChar char="•"/>
            </a:pPr>
            <a:r>
              <a:rPr lang="vi-VN" sz="2000" dirty="0" smtClean="0">
                <a:solidFill>
                  <a:srgbClr val="000000"/>
                </a:solidFill>
                <a:cs typeface="Arial" panose="020B0604020202020204" pitchFamily="34" charset="0"/>
              </a:rPr>
              <a:t>Được </a:t>
            </a:r>
            <a:r>
              <a:rPr lang="vi-VN" sz="2000" dirty="0">
                <a:solidFill>
                  <a:srgbClr val="000000"/>
                </a:solidFill>
                <a:cs typeface="Arial" panose="020B0604020202020204" pitchFamily="34" charset="0"/>
              </a:rPr>
              <a:t>dẫn lại trong văn bản của các tác giả đời sau.</a:t>
            </a:r>
            <a:endParaRPr lang="en-US" sz="2000" dirty="0" smtClean="0">
              <a:solidFill>
                <a:srgbClr val="000000"/>
              </a:solidFill>
              <a:cs typeface="Arial" panose="020B0604020202020204" pitchFamily="34" charset="0"/>
            </a:endParaRPr>
          </a:p>
        </p:txBody>
      </p:sp>
      <p:sp>
        <p:nvSpPr>
          <p:cNvPr id="8" name="Down Arrow 7"/>
          <p:cNvSpPr/>
          <p:nvPr/>
        </p:nvSpPr>
        <p:spPr>
          <a:xfrm>
            <a:off x="6076047" y="1953492"/>
            <a:ext cx="820882" cy="675409"/>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1767132" y="1953492"/>
            <a:ext cx="820882" cy="675409"/>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186587"/>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outVertical)">
                                      <p:cBhvr>
                                        <p:cTn id="14" dur="500"/>
                                        <p:tgtEl>
                                          <p:spTgt spid="3"/>
                                        </p:tgtEl>
                                      </p:cBhvr>
                                    </p:animEffect>
                                  </p:childTnLst>
                                </p:cTn>
                              </p:par>
                            </p:childTnLst>
                          </p:cTn>
                        </p:par>
                        <p:par>
                          <p:cTn id="15" fill="hold">
                            <p:stCondLst>
                              <p:cond delay="500"/>
                            </p:stCondLst>
                            <p:childTnLst>
                              <p:par>
                                <p:cTn id="16" presetID="22" presetClass="entr" presetSubtype="1"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circle(in)">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outVertical)">
                                      <p:cBhvr>
                                        <p:cTn id="26" dur="500"/>
                                        <p:tgtEl>
                                          <p:spTgt spid="6"/>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up)">
                                      <p:cBhvr>
                                        <p:cTn id="30" dur="500"/>
                                        <p:tgtEl>
                                          <p:spTgt spid="8"/>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circle(in)">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3" name="Rounded Rectangle 2"/>
          <p:cNvSpPr/>
          <p:nvPr/>
        </p:nvSpPr>
        <p:spPr>
          <a:xfrm>
            <a:off x="587088" y="368643"/>
            <a:ext cx="7865917" cy="1023739"/>
          </a:xfrm>
          <a:prstGeom prst="roundRect">
            <a:avLst>
              <a:gd name="adj" fmla="val 17429"/>
            </a:avLst>
          </a:prstGeom>
          <a:solidFill>
            <a:schemeClr val="accent5">
              <a:lumMod val="5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chemeClr val="bg2"/>
                </a:solidFill>
                <a:cs typeface="Arial" panose="020B0604020202020204" pitchFamily="34" charset="0"/>
              </a:rPr>
              <a:t>Những tích truyện, kinh sách, từ ngữ, lời thơ… khi đã thành điển tích điển cố đều được xem là mẫu mực, giàu ý </a:t>
            </a:r>
            <a:r>
              <a:rPr lang="vi-VN" sz="2000" dirty="0" smtClean="0">
                <a:solidFill>
                  <a:schemeClr val="bg2"/>
                </a:solidFill>
                <a:cs typeface="Arial" panose="020B0604020202020204" pitchFamily="34" charset="0"/>
              </a:rPr>
              <a:t>nghĩa</a:t>
            </a:r>
            <a:r>
              <a:rPr lang="en-US" sz="2000" dirty="0" smtClean="0">
                <a:solidFill>
                  <a:schemeClr val="bg2"/>
                </a:solidFill>
                <a:cs typeface="Arial" panose="020B0604020202020204" pitchFamily="34" charset="0"/>
              </a:rPr>
              <a:t>.</a:t>
            </a:r>
          </a:p>
        </p:txBody>
      </p:sp>
      <p:sp>
        <p:nvSpPr>
          <p:cNvPr id="5" name="Rounded Rectangle 4"/>
          <p:cNvSpPr/>
          <p:nvPr/>
        </p:nvSpPr>
        <p:spPr>
          <a:xfrm>
            <a:off x="436418" y="3345006"/>
            <a:ext cx="1859974" cy="1393248"/>
          </a:xfrm>
          <a:prstGeom prst="roundRect">
            <a:avLst>
              <a:gd name="adj" fmla="val 5303"/>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rgbClr val="000000"/>
                </a:solidFill>
                <a:cs typeface="Arial" panose="020B0604020202020204" pitchFamily="34" charset="0"/>
              </a:rPr>
              <a:t>Gia </a:t>
            </a:r>
            <a:r>
              <a:rPr lang="vi-VN" sz="2000" dirty="0">
                <a:solidFill>
                  <a:srgbClr val="000000"/>
                </a:solidFill>
                <a:cs typeface="Arial" panose="020B0604020202020204" pitchFamily="34" charset="0"/>
              </a:rPr>
              <a:t>tăng tính hàm súc, uyên </a:t>
            </a:r>
            <a:r>
              <a:rPr lang="vi-VN" sz="2000" dirty="0" smtClean="0">
                <a:solidFill>
                  <a:srgbClr val="000000"/>
                </a:solidFill>
                <a:cs typeface="Arial" panose="020B0604020202020204" pitchFamily="34" charset="0"/>
              </a:rPr>
              <a:t>bác</a:t>
            </a:r>
            <a:r>
              <a:rPr lang="en-US" sz="2000" dirty="0" smtClean="0">
                <a:solidFill>
                  <a:srgbClr val="000000"/>
                </a:solidFill>
                <a:cs typeface="Arial" panose="020B0604020202020204" pitchFamily="34" charset="0"/>
              </a:rPr>
              <a:t>.</a:t>
            </a:r>
          </a:p>
        </p:txBody>
      </p:sp>
      <p:sp>
        <p:nvSpPr>
          <p:cNvPr id="7" name="Rounded Rectangle 6"/>
          <p:cNvSpPr/>
          <p:nvPr/>
        </p:nvSpPr>
        <p:spPr>
          <a:xfrm>
            <a:off x="2465363" y="3345006"/>
            <a:ext cx="1950773" cy="1393249"/>
          </a:xfrm>
          <a:prstGeom prst="roundRect">
            <a:avLst>
              <a:gd name="adj" fmla="val 5303"/>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rgbClr val="000000"/>
                </a:solidFill>
                <a:cs typeface="Arial" panose="020B0604020202020204" pitchFamily="34" charset="0"/>
              </a:rPr>
              <a:t>Gợi </a:t>
            </a:r>
            <a:r>
              <a:rPr lang="vi-VN" sz="2000" dirty="0">
                <a:solidFill>
                  <a:srgbClr val="000000"/>
                </a:solidFill>
                <a:cs typeface="Arial" panose="020B0604020202020204" pitchFamily="34" charset="0"/>
              </a:rPr>
              <a:t>liên tưởng phong phú cho người đọc. </a:t>
            </a:r>
            <a:endParaRPr lang="en-US" sz="2000" dirty="0" smtClean="0">
              <a:solidFill>
                <a:srgbClr val="000000"/>
              </a:solidFill>
              <a:cs typeface="Arial" panose="020B0604020202020204" pitchFamily="34" charset="0"/>
            </a:endParaRPr>
          </a:p>
        </p:txBody>
      </p:sp>
      <p:sp>
        <p:nvSpPr>
          <p:cNvPr id="9" name="Rounded Rectangle 8"/>
          <p:cNvSpPr/>
          <p:nvPr/>
        </p:nvSpPr>
        <p:spPr>
          <a:xfrm>
            <a:off x="866521" y="1803688"/>
            <a:ext cx="3197683" cy="1033030"/>
          </a:xfrm>
          <a:prstGeom prst="roundRect">
            <a:avLst>
              <a:gd name="adj" fmla="val 5303"/>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smtClean="0">
                <a:solidFill>
                  <a:srgbClr val="000000"/>
                </a:solidFill>
                <a:cs typeface="Arial" panose="020B0604020202020204" pitchFamily="34" charset="0"/>
              </a:rPr>
              <a:t>Các </a:t>
            </a:r>
            <a:r>
              <a:rPr lang="vi-VN" sz="2000" dirty="0">
                <a:solidFill>
                  <a:srgbClr val="000000"/>
                </a:solidFill>
                <a:cs typeface="Arial" panose="020B0604020202020204" pitchFamily="34" charset="0"/>
              </a:rPr>
              <a:t>tác giả thường sử dụng </a:t>
            </a:r>
            <a:r>
              <a:rPr lang="vi-VN" sz="2000" dirty="0" smtClean="0">
                <a:solidFill>
                  <a:srgbClr val="000000"/>
                </a:solidFill>
                <a:cs typeface="Arial" panose="020B0604020202020204" pitchFamily="34" charset="0"/>
              </a:rPr>
              <a:t>để</a:t>
            </a:r>
            <a:r>
              <a:rPr lang="en-US" sz="2000" dirty="0" smtClean="0">
                <a:solidFill>
                  <a:srgbClr val="000000"/>
                </a:solidFill>
                <a:cs typeface="Arial" panose="020B0604020202020204" pitchFamily="34" charset="0"/>
              </a:rPr>
              <a:t>:</a:t>
            </a:r>
          </a:p>
        </p:txBody>
      </p:sp>
      <p:sp>
        <p:nvSpPr>
          <p:cNvPr id="10" name="Rounded Rectangle 9"/>
          <p:cNvSpPr/>
          <p:nvPr/>
        </p:nvSpPr>
        <p:spPr>
          <a:xfrm>
            <a:off x="4585107" y="1803687"/>
            <a:ext cx="4353790" cy="1033030"/>
          </a:xfrm>
          <a:prstGeom prst="roundRect">
            <a:avLst>
              <a:gd name="adj" fmla="val 5303"/>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rgbClr val="000000"/>
                </a:solidFill>
                <a:cs typeface="Arial" panose="020B0604020202020204" pitchFamily="34" charset="0"/>
              </a:rPr>
              <a:t>Quá </a:t>
            </a:r>
            <a:r>
              <a:rPr lang="vi-VN" sz="2000" dirty="0">
                <a:solidFill>
                  <a:srgbClr val="000000"/>
                </a:solidFill>
                <a:cs typeface="Arial" panose="020B0604020202020204" pitchFamily="34" charset="0"/>
              </a:rPr>
              <a:t>trình hình thành lâu dài, gắn với văn hóa, văn học của thời xa </a:t>
            </a:r>
            <a:r>
              <a:rPr lang="vi-VN" sz="2000" dirty="0" smtClean="0">
                <a:solidFill>
                  <a:srgbClr val="000000"/>
                </a:solidFill>
                <a:cs typeface="Arial" panose="020B0604020202020204" pitchFamily="34" charset="0"/>
              </a:rPr>
              <a:t>xưa</a:t>
            </a:r>
            <a:r>
              <a:rPr lang="en-US" sz="2000" dirty="0" smtClean="0">
                <a:solidFill>
                  <a:srgbClr val="000000"/>
                </a:solidFill>
                <a:cs typeface="Arial" panose="020B0604020202020204" pitchFamily="34" charset="0"/>
              </a:rPr>
              <a:t>.</a:t>
            </a:r>
          </a:p>
        </p:txBody>
      </p:sp>
      <p:sp>
        <p:nvSpPr>
          <p:cNvPr id="11" name="Rounded Rectangle 10"/>
          <p:cNvSpPr/>
          <p:nvPr/>
        </p:nvSpPr>
        <p:spPr>
          <a:xfrm>
            <a:off x="4585107" y="3345005"/>
            <a:ext cx="4353790" cy="1393249"/>
          </a:xfrm>
          <a:prstGeom prst="roundRect">
            <a:avLst>
              <a:gd name="adj" fmla="val 5303"/>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cs typeface="Arial" panose="020B0604020202020204" pitchFamily="34" charset="0"/>
              </a:rPr>
              <a:t>Để hiểu được ý nghĩa </a:t>
            </a:r>
            <a:r>
              <a:rPr lang="vi-VN" sz="2000" dirty="0" smtClean="0">
                <a:solidFill>
                  <a:srgbClr val="000000"/>
                </a:solidFill>
                <a:cs typeface="Arial" panose="020B0604020202020204" pitchFamily="34" charset="0"/>
              </a:rPr>
              <a:t>người </a:t>
            </a:r>
            <a:r>
              <a:rPr lang="vi-VN" sz="2000" dirty="0">
                <a:solidFill>
                  <a:srgbClr val="000000"/>
                </a:solidFill>
                <a:cs typeface="Arial" panose="020B0604020202020204" pitchFamily="34" charset="0"/>
              </a:rPr>
              <a:t>đọc cần tìm hiểu qua chú giải hoặc tra cứu tài liệu liên quan.</a:t>
            </a:r>
            <a:endParaRPr lang="en-US" sz="2000" dirty="0" smtClean="0">
              <a:solidFill>
                <a:srgbClr val="000000"/>
              </a:solidFill>
              <a:cs typeface="Arial" panose="020B0604020202020204" pitchFamily="34" charset="0"/>
            </a:endParaRPr>
          </a:p>
        </p:txBody>
      </p:sp>
      <p:cxnSp>
        <p:nvCxnSpPr>
          <p:cNvPr id="13" name="Straight Arrow Connector 12"/>
          <p:cNvCxnSpPr>
            <a:stCxn id="3" idx="2"/>
            <a:endCxn id="9" idx="0"/>
          </p:cNvCxnSpPr>
          <p:nvPr/>
        </p:nvCxnSpPr>
        <p:spPr>
          <a:xfrm flipH="1">
            <a:off x="2465363" y="1392382"/>
            <a:ext cx="2054684" cy="411306"/>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3" idx="2"/>
            <a:endCxn id="10" idx="0"/>
          </p:cNvCxnSpPr>
          <p:nvPr/>
        </p:nvCxnSpPr>
        <p:spPr>
          <a:xfrm>
            <a:off x="4520047" y="1392382"/>
            <a:ext cx="2241955" cy="411305"/>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9" idx="2"/>
            <a:endCxn id="5" idx="0"/>
          </p:cNvCxnSpPr>
          <p:nvPr/>
        </p:nvCxnSpPr>
        <p:spPr>
          <a:xfrm flipH="1">
            <a:off x="1366405" y="2836718"/>
            <a:ext cx="1098958" cy="508288"/>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9" idx="2"/>
            <a:endCxn id="7" idx="0"/>
          </p:cNvCxnSpPr>
          <p:nvPr/>
        </p:nvCxnSpPr>
        <p:spPr>
          <a:xfrm>
            <a:off x="2465363" y="2836718"/>
            <a:ext cx="975387" cy="508288"/>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0" idx="2"/>
            <a:endCxn id="11" idx="0"/>
          </p:cNvCxnSpPr>
          <p:nvPr/>
        </p:nvCxnSpPr>
        <p:spPr>
          <a:xfrm>
            <a:off x="6762002" y="2836717"/>
            <a:ext cx="0" cy="508288"/>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9631815"/>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up)">
                                      <p:cBhvr>
                                        <p:cTn id="28" dur="500"/>
                                        <p:tgtEl>
                                          <p:spTgt spid="1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randombar(horizont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up)">
                                      <p:cBhvr>
                                        <p:cTn id="44" dur="500"/>
                                        <p:tgtEl>
                                          <p:spTgt spid="21"/>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975"/>
        <p:cNvGrpSpPr/>
        <p:nvPr/>
      </p:nvGrpSpPr>
      <p:grpSpPr>
        <a:xfrm>
          <a:off x="0" y="0"/>
          <a:ext cx="0" cy="0"/>
          <a:chOff x="0" y="0"/>
          <a:chExt cx="0" cy="0"/>
        </a:xfrm>
      </p:grpSpPr>
      <p:pic>
        <p:nvPicPr>
          <p:cNvPr id="976" name="Google Shape;976;p56"/>
          <p:cNvPicPr preferRelativeResize="0"/>
          <p:nvPr/>
        </p:nvPicPr>
        <p:blipFill>
          <a:blip r:embed="rId3">
            <a:alphaModFix amt="24000"/>
          </a:blip>
          <a:stretch>
            <a:fillRect/>
          </a:stretch>
        </p:blipFill>
        <p:spPr>
          <a:xfrm>
            <a:off x="647173" y="724650"/>
            <a:ext cx="1801875" cy="2100999"/>
          </a:xfrm>
          <a:prstGeom prst="rect">
            <a:avLst/>
          </a:prstGeom>
          <a:noFill/>
          <a:ln>
            <a:noFill/>
          </a:ln>
        </p:spPr>
      </p:pic>
      <p:sp>
        <p:nvSpPr>
          <p:cNvPr id="977" name="Google Shape;977;p56"/>
          <p:cNvSpPr txBox="1">
            <a:spLocks noGrp="1"/>
          </p:cNvSpPr>
          <p:nvPr>
            <p:ph type="title"/>
          </p:nvPr>
        </p:nvSpPr>
        <p:spPr>
          <a:xfrm>
            <a:off x="647173" y="2752000"/>
            <a:ext cx="5051878"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4000" b="1" dirty="0" smtClean="0">
                <a:latin typeface="Arial" panose="020B0604020202020204" pitchFamily="34" charset="0"/>
                <a:cs typeface="Arial" panose="020B0604020202020204" pitchFamily="34" charset="0"/>
              </a:rPr>
              <a:t>TÌM</a:t>
            </a:r>
            <a:r>
              <a:rPr lang="en-US" sz="4000" b="1" dirty="0" smtClean="0">
                <a:latin typeface="Arial" panose="020B0604020202020204" pitchFamily="34" charset="0"/>
                <a:cs typeface="Arial" panose="020B0604020202020204" pitchFamily="34" charset="0"/>
              </a:rPr>
              <a:t> </a:t>
            </a:r>
            <a:r>
              <a:rPr lang="en-US" sz="4000" b="1" dirty="0" smtClean="0">
                <a:latin typeface="Arial" panose="020B0604020202020204" pitchFamily="34" charset="0"/>
                <a:cs typeface="Arial" panose="020B0604020202020204" pitchFamily="34" charset="0"/>
              </a:rPr>
              <a:t>HIỂU CHUNG</a:t>
            </a:r>
            <a:endParaRPr sz="4000" b="1" dirty="0">
              <a:latin typeface="Arial" panose="020B0604020202020204" pitchFamily="34" charset="0"/>
              <a:cs typeface="Arial" panose="020B0604020202020204" pitchFamily="34" charset="0"/>
            </a:endParaRPr>
          </a:p>
        </p:txBody>
      </p:sp>
      <p:sp>
        <p:nvSpPr>
          <p:cNvPr id="978" name="Google Shape;978;p56"/>
          <p:cNvSpPr txBox="1">
            <a:spLocks noGrp="1"/>
          </p:cNvSpPr>
          <p:nvPr>
            <p:ph type="title" idx="2"/>
          </p:nvPr>
        </p:nvSpPr>
        <p:spPr>
          <a:xfrm>
            <a:off x="1065555" y="1098875"/>
            <a:ext cx="965109" cy="1278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7000" b="1" dirty="0" smtClean="0">
                <a:latin typeface="Arial" panose="020B0604020202020204" pitchFamily="34" charset="0"/>
                <a:cs typeface="Arial" panose="020B0604020202020204" pitchFamily="34" charset="0"/>
              </a:rPr>
              <a:t>II.</a:t>
            </a:r>
            <a:endParaRPr sz="7000" b="1" dirty="0">
              <a:latin typeface="Arial" panose="020B0604020202020204" pitchFamily="34" charset="0"/>
              <a:cs typeface="Arial" panose="020B0604020202020204" pitchFamily="34" charset="0"/>
            </a:endParaRPr>
          </a:p>
        </p:txBody>
      </p:sp>
      <p:pic>
        <p:nvPicPr>
          <p:cNvPr id="980" name="Google Shape;980;p56"/>
          <p:cNvPicPr preferRelativeResize="0"/>
          <p:nvPr/>
        </p:nvPicPr>
        <p:blipFill rotWithShape="1">
          <a:blip r:embed="rId4">
            <a:alphaModFix/>
          </a:blip>
          <a:srcRect t="5679" r="1816" b="3013"/>
          <a:stretch/>
        </p:blipFill>
        <p:spPr>
          <a:xfrm>
            <a:off x="5011799" y="2103303"/>
            <a:ext cx="2928663" cy="259839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gallery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76"/>
                                        </p:tgtEl>
                                        <p:attrNameLst>
                                          <p:attrName>style.visibility</p:attrName>
                                        </p:attrNameLst>
                                      </p:cBhvr>
                                      <p:to>
                                        <p:strVal val="visible"/>
                                      </p:to>
                                    </p:set>
                                    <p:animEffect transition="in" filter="wipe(left)">
                                      <p:cBhvr>
                                        <p:cTn id="7" dur="500"/>
                                        <p:tgtEl>
                                          <p:spTgt spid="976"/>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77"/>
                                        </p:tgtEl>
                                        <p:attrNameLst>
                                          <p:attrName>style.visibility</p:attrName>
                                        </p:attrNameLst>
                                      </p:cBhvr>
                                      <p:to>
                                        <p:strVal val="visible"/>
                                      </p:to>
                                    </p:set>
                                    <p:animEffect transition="in" filter="wipe(left)">
                                      <p:cBhvr>
                                        <p:cTn id="10" dur="500"/>
                                        <p:tgtEl>
                                          <p:spTgt spid="97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78"/>
                                        </p:tgtEl>
                                        <p:attrNameLst>
                                          <p:attrName>style.visibility</p:attrName>
                                        </p:attrNameLst>
                                      </p:cBhvr>
                                      <p:to>
                                        <p:strVal val="visible"/>
                                      </p:to>
                                    </p:set>
                                    <p:animEffect transition="in" filter="wipe(left)">
                                      <p:cBhvr>
                                        <p:cTn id="13" dur="500"/>
                                        <p:tgtEl>
                                          <p:spTgt spid="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7" grpId="0"/>
      <p:bldP spid="97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49"/>
        <p:cNvGrpSpPr/>
        <p:nvPr/>
      </p:nvGrpSpPr>
      <p:grpSpPr>
        <a:xfrm>
          <a:off x="0" y="0"/>
          <a:ext cx="0" cy="0"/>
          <a:chOff x="0" y="0"/>
          <a:chExt cx="0" cy="0"/>
        </a:xfrm>
      </p:grpSpPr>
      <p:sp>
        <p:nvSpPr>
          <p:cNvPr id="2" name="Rounded Rectangle 1"/>
          <p:cNvSpPr/>
          <p:nvPr/>
        </p:nvSpPr>
        <p:spPr>
          <a:xfrm>
            <a:off x="405245" y="1517072"/>
            <a:ext cx="4385985" cy="1974272"/>
          </a:xfrm>
          <a:prstGeom prst="roundRect">
            <a:avLst>
              <a:gd name="adj" fmla="val 6387"/>
            </a:avLst>
          </a:prstGeom>
          <a:solidFill>
            <a:schemeClr val="bg2"/>
          </a:solidFill>
          <a:ln>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Arial" panose="020B0604020202020204" pitchFamily="34" charset="0"/>
                <a:cs typeface="Arial" panose="020B0604020202020204" pitchFamily="34" charset="0"/>
              </a:rPr>
              <a:t>Nhóm 1</a:t>
            </a:r>
          </a:p>
          <a:p>
            <a:pPr algn="just">
              <a:lnSpc>
                <a:spcPct val="150000"/>
              </a:lnSpc>
            </a:pPr>
            <a:r>
              <a:rPr lang="vi-VN" sz="2000" dirty="0">
                <a:solidFill>
                  <a:srgbClr val="000000"/>
                </a:solidFill>
                <a:latin typeface="Arial" panose="020B0604020202020204" pitchFamily="34" charset="0"/>
                <a:cs typeface="Arial" panose="020B0604020202020204" pitchFamily="34" charset="0"/>
              </a:rPr>
              <a:t>Trình bày hiểu biết của em về tác giả Nguyễn Dữ và văn bản </a:t>
            </a:r>
            <a:r>
              <a:rPr lang="vi-VN" sz="2000" i="1" dirty="0">
                <a:solidFill>
                  <a:srgbClr val="000000"/>
                </a:solidFill>
                <a:latin typeface="Arial" panose="020B0604020202020204" pitchFamily="34" charset="0"/>
                <a:cs typeface="Arial" panose="020B0604020202020204" pitchFamily="34" charset="0"/>
              </a:rPr>
              <a:t>“Chuyện người con gái Nam Xương</a:t>
            </a:r>
            <a:r>
              <a:rPr lang="vi-VN" sz="2000" i="1" dirty="0" smtClean="0">
                <a:solidFill>
                  <a:srgbClr val="000000"/>
                </a:solidFill>
                <a:latin typeface="Arial" panose="020B0604020202020204" pitchFamily="34" charset="0"/>
                <a:cs typeface="Arial" panose="020B0604020202020204" pitchFamily="34" charset="0"/>
              </a:rPr>
              <a:t>”</a:t>
            </a:r>
            <a:r>
              <a:rPr lang="en-US" sz="2000" dirty="0" smtClean="0">
                <a:solidFill>
                  <a:srgbClr val="000000"/>
                </a:solidFill>
                <a:latin typeface="Arial" panose="020B0604020202020204" pitchFamily="34" charset="0"/>
                <a:cs typeface="Arial" panose="020B0604020202020204" pitchFamily="34" charset="0"/>
              </a:rPr>
              <a:t>.</a:t>
            </a:r>
            <a:endParaRPr lang="vi-VN" sz="2000" i="1" dirty="0">
              <a:solidFill>
                <a:srgbClr val="000000"/>
              </a:solidFill>
              <a:latin typeface="Arial" panose="020B0604020202020204" pitchFamily="34" charset="0"/>
              <a:cs typeface="Arial" panose="020B0604020202020204" pitchFamily="34" charset="0"/>
            </a:endParaRPr>
          </a:p>
        </p:txBody>
      </p:sp>
      <p:sp>
        <p:nvSpPr>
          <p:cNvPr id="3" name="Rounded Rectangle 2"/>
          <p:cNvSpPr/>
          <p:nvPr/>
        </p:nvSpPr>
        <p:spPr>
          <a:xfrm>
            <a:off x="405245" y="3709553"/>
            <a:ext cx="4385985" cy="1164895"/>
          </a:xfrm>
          <a:prstGeom prst="roundRect">
            <a:avLst>
              <a:gd name="adj" fmla="val 8481"/>
            </a:avLst>
          </a:prstGeom>
          <a:solidFill>
            <a:schemeClr val="bg2"/>
          </a:solidFill>
          <a:ln>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Arial" panose="020B0604020202020204" pitchFamily="34" charset="0"/>
                <a:cs typeface="Arial" panose="020B0604020202020204" pitchFamily="34" charset="0"/>
              </a:rPr>
              <a:t>Nhóm 2</a:t>
            </a:r>
          </a:p>
          <a:p>
            <a:pPr algn="just">
              <a:lnSpc>
                <a:spcPct val="150000"/>
              </a:lnSpc>
            </a:pPr>
            <a:r>
              <a:rPr lang="vi-VN" sz="2000" dirty="0">
                <a:solidFill>
                  <a:srgbClr val="000000"/>
                </a:solidFill>
                <a:latin typeface="Arial" panose="020B0604020202020204" pitchFamily="34" charset="0"/>
                <a:cs typeface="Arial" panose="020B0604020202020204" pitchFamily="34" charset="0"/>
              </a:rPr>
              <a:t>Xác định bố cục của văn </a:t>
            </a:r>
            <a:r>
              <a:rPr lang="vi-VN" sz="2000" dirty="0" smtClean="0">
                <a:solidFill>
                  <a:srgbClr val="000000"/>
                </a:solidFill>
                <a:latin typeface="Arial" panose="020B0604020202020204" pitchFamily="34" charset="0"/>
                <a:cs typeface="Arial" panose="020B0604020202020204" pitchFamily="34" charset="0"/>
              </a:rPr>
              <a:t>bản</a:t>
            </a:r>
            <a:r>
              <a:rPr lang="en-US" sz="2000" dirty="0" smtClean="0">
                <a:solidFill>
                  <a:srgbClr val="000000"/>
                </a:solidFill>
                <a:latin typeface="Arial" panose="020B0604020202020204" pitchFamily="34" charset="0"/>
                <a:cs typeface="Arial" panose="020B0604020202020204" pitchFamily="34" charset="0"/>
              </a:rPr>
              <a:t>.</a:t>
            </a:r>
            <a:endParaRPr lang="vi-VN" sz="2000" i="1" dirty="0">
              <a:solidFill>
                <a:srgbClr val="000000"/>
              </a:solidFill>
              <a:latin typeface="Arial" panose="020B0604020202020204" pitchFamily="34" charset="0"/>
              <a:cs typeface="Arial" panose="020B0604020202020204" pitchFamily="34" charset="0"/>
            </a:endParaRPr>
          </a:p>
        </p:txBody>
      </p:sp>
      <p:sp>
        <p:nvSpPr>
          <p:cNvPr id="4" name="Rounded Rectangle 3"/>
          <p:cNvSpPr/>
          <p:nvPr/>
        </p:nvSpPr>
        <p:spPr>
          <a:xfrm>
            <a:off x="4998028" y="2826326"/>
            <a:ext cx="3770878" cy="2048121"/>
          </a:xfrm>
          <a:prstGeom prst="roundRect">
            <a:avLst>
              <a:gd name="adj" fmla="val 8481"/>
            </a:avLst>
          </a:prstGeom>
          <a:solidFill>
            <a:schemeClr val="bg2"/>
          </a:solidFill>
          <a:ln>
            <a:solidFill>
              <a:schemeClr val="accent5">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Arial" panose="020B0604020202020204" pitchFamily="34" charset="0"/>
                <a:cs typeface="Arial" panose="020B0604020202020204" pitchFamily="34" charset="0"/>
              </a:rPr>
              <a:t>Nhóm 3</a:t>
            </a:r>
          </a:p>
          <a:p>
            <a:pPr algn="just">
              <a:lnSpc>
                <a:spcPct val="150000"/>
              </a:lnSpc>
            </a:pPr>
            <a:r>
              <a:rPr lang="vi-VN" sz="2000" dirty="0">
                <a:solidFill>
                  <a:srgbClr val="000000"/>
                </a:solidFill>
                <a:latin typeface="Arial" panose="020B0604020202020204" pitchFamily="34" charset="0"/>
                <a:cs typeface="Arial" panose="020B0604020202020204" pitchFamily="34" charset="0"/>
              </a:rPr>
              <a:t>Tóm tắt cốt truyện và xác định chủ đề của tác phẩm </a:t>
            </a:r>
            <a:r>
              <a:rPr lang="en-US" sz="2000" i="1" dirty="0" smtClean="0">
                <a:solidFill>
                  <a:srgbClr val="000000"/>
                </a:solidFill>
                <a:latin typeface="Arial" panose="020B0604020202020204" pitchFamily="34" charset="0"/>
                <a:cs typeface="Arial" panose="020B0604020202020204" pitchFamily="34" charset="0"/>
              </a:rPr>
              <a:t>“</a:t>
            </a:r>
            <a:r>
              <a:rPr lang="vi-VN" sz="2000" i="1" dirty="0" smtClean="0">
                <a:solidFill>
                  <a:srgbClr val="000000"/>
                </a:solidFill>
                <a:latin typeface="Arial" panose="020B0604020202020204" pitchFamily="34" charset="0"/>
                <a:cs typeface="Arial" panose="020B0604020202020204" pitchFamily="34" charset="0"/>
              </a:rPr>
              <a:t>Chuyện </a:t>
            </a:r>
            <a:r>
              <a:rPr lang="vi-VN" sz="2000" i="1" dirty="0">
                <a:solidFill>
                  <a:srgbClr val="000000"/>
                </a:solidFill>
                <a:latin typeface="Arial" panose="020B0604020202020204" pitchFamily="34" charset="0"/>
                <a:cs typeface="Arial" panose="020B0604020202020204" pitchFamily="34" charset="0"/>
              </a:rPr>
              <a:t>người con gái Nam </a:t>
            </a:r>
            <a:r>
              <a:rPr lang="vi-VN" sz="2000" i="1" dirty="0" smtClean="0">
                <a:solidFill>
                  <a:srgbClr val="000000"/>
                </a:solidFill>
                <a:latin typeface="Arial" panose="020B0604020202020204" pitchFamily="34" charset="0"/>
                <a:cs typeface="Arial" panose="020B0604020202020204" pitchFamily="34" charset="0"/>
              </a:rPr>
              <a:t>Xương</a:t>
            </a:r>
            <a:r>
              <a:rPr lang="en-US" sz="2000" i="1" dirty="0" smtClean="0">
                <a:solidFill>
                  <a:srgbClr val="000000"/>
                </a:solidFill>
                <a:latin typeface="Arial" panose="020B0604020202020204" pitchFamily="34" charset="0"/>
                <a:cs typeface="Arial" panose="020B0604020202020204" pitchFamily="34" charset="0"/>
              </a:rPr>
              <a:t>”</a:t>
            </a:r>
            <a:r>
              <a:rPr lang="vi-VN" sz="2000" dirty="0" smtClean="0">
                <a:solidFill>
                  <a:srgbClr val="000000"/>
                </a:solidFill>
                <a:latin typeface="Arial" panose="020B0604020202020204" pitchFamily="34" charset="0"/>
                <a:cs typeface="Arial" panose="020B0604020202020204" pitchFamily="34" charset="0"/>
              </a:rPr>
              <a:t>?</a:t>
            </a:r>
            <a:endParaRPr lang="vi-VN" sz="2000" i="1" dirty="0">
              <a:solidFill>
                <a:srgbClr val="000000"/>
              </a:solidFill>
              <a:latin typeface="Arial" panose="020B0604020202020204" pitchFamily="34" charset="0"/>
              <a:cs typeface="Arial" panose="020B0604020202020204" pitchFamily="34" charset="0"/>
            </a:endParaRPr>
          </a:p>
        </p:txBody>
      </p:sp>
      <p:sp>
        <p:nvSpPr>
          <p:cNvPr id="5" name="Rounded Rectangle 4"/>
          <p:cNvSpPr/>
          <p:nvPr/>
        </p:nvSpPr>
        <p:spPr>
          <a:xfrm>
            <a:off x="2712028" y="324301"/>
            <a:ext cx="3958937" cy="680379"/>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C00000"/>
                </a:solidFill>
                <a:latin typeface="Arial" panose="020B0604020202020204" pitchFamily="34" charset="0"/>
                <a:cs typeface="Arial" panose="020B0604020202020204" pitchFamily="34" charset="0"/>
              </a:rPr>
              <a:t>HOẠT ĐỘNG NHÓM</a:t>
            </a:r>
            <a:endParaRPr lang="vi-VN" sz="2500" i="1" dirty="0">
              <a:solidFill>
                <a:srgbClr val="000000"/>
              </a:solidFill>
              <a:cs typeface="Arial" panose="020B0604020202020204" pitchFamily="34" charset="0"/>
            </a:endParaRPr>
          </a:p>
        </p:txBody>
      </p:sp>
      <p:pic>
        <p:nvPicPr>
          <p:cNvPr id="6" name="Picture 5"/>
          <p:cNvPicPr>
            <a:picLocks noChangeAspect="1"/>
          </p:cNvPicPr>
          <p:nvPr/>
        </p:nvPicPr>
        <p:blipFill>
          <a:blip r:embed="rId3"/>
          <a:stretch>
            <a:fillRect/>
          </a:stretch>
        </p:blipFill>
        <p:spPr>
          <a:xfrm>
            <a:off x="6067789" y="893618"/>
            <a:ext cx="2110047" cy="1738835"/>
          </a:xfrm>
          <a:prstGeom prst="rect">
            <a:avLst/>
          </a:prstGeom>
        </p:spPr>
      </p:pic>
    </p:spTree>
    <p:extLst>
      <p:ext uri="{BB962C8B-B14F-4D97-AF65-F5344CB8AC3E}">
        <p14:creationId xmlns:p14="http://schemas.microsoft.com/office/powerpoint/2010/main" val="2981053938"/>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42"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Rounded Rectangle 1"/>
          <p:cNvSpPr/>
          <p:nvPr/>
        </p:nvSpPr>
        <p:spPr>
          <a:xfrm>
            <a:off x="3288827" y="300649"/>
            <a:ext cx="2199990" cy="5966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000000"/>
                </a:solidFill>
                <a:cs typeface="Arial" panose="020B0604020202020204" pitchFamily="34" charset="0"/>
              </a:rPr>
              <a:t>1. Tác giả</a:t>
            </a:r>
            <a:endParaRPr lang="vi-VN" sz="2500" b="1" dirty="0">
              <a:solidFill>
                <a:srgbClr val="000000"/>
              </a:solidFill>
              <a:cs typeface="Arial" panose="020B0604020202020204" pitchFamily="34" charset="0"/>
            </a:endParaRPr>
          </a:p>
        </p:txBody>
      </p:sp>
      <p:grpSp>
        <p:nvGrpSpPr>
          <p:cNvPr id="7" name="Group 6"/>
          <p:cNvGrpSpPr/>
          <p:nvPr/>
        </p:nvGrpSpPr>
        <p:grpSpPr>
          <a:xfrm>
            <a:off x="278088" y="2025695"/>
            <a:ext cx="3318597" cy="2498564"/>
            <a:chOff x="662553" y="2303937"/>
            <a:chExt cx="3318597" cy="2498564"/>
          </a:xfrm>
        </p:grpSpPr>
        <p:pic>
          <p:nvPicPr>
            <p:cNvPr id="5" name="Picture 4"/>
            <p:cNvPicPr>
              <a:picLocks noChangeAspect="1"/>
            </p:cNvPicPr>
            <p:nvPr/>
          </p:nvPicPr>
          <p:blipFill>
            <a:blip r:embed="rId3"/>
            <a:stretch>
              <a:fillRect/>
            </a:stretch>
          </p:blipFill>
          <p:spPr>
            <a:xfrm>
              <a:off x="662553" y="2303937"/>
              <a:ext cx="3318597" cy="2341232"/>
            </a:xfrm>
            <a:prstGeom prst="rect">
              <a:avLst/>
            </a:prstGeom>
            <a:ln>
              <a:noFill/>
            </a:ln>
            <a:effectLst>
              <a:outerShdw blurRad="190500" algn="tl" rotWithShape="0">
                <a:srgbClr val="000000">
                  <a:alpha val="70000"/>
                </a:srgbClr>
              </a:outerShdw>
            </a:effectLst>
          </p:spPr>
        </p:pic>
        <p:sp>
          <p:nvSpPr>
            <p:cNvPr id="6" name="Rounded Rectangle 5"/>
            <p:cNvSpPr/>
            <p:nvPr/>
          </p:nvSpPr>
          <p:spPr>
            <a:xfrm>
              <a:off x="944542" y="4291445"/>
              <a:ext cx="2754621" cy="511056"/>
            </a:xfrm>
            <a:prstGeom prst="roundRect">
              <a:avLst>
                <a:gd name="adj" fmla="val 15385"/>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ysClr val="windowText" lastClr="000000"/>
                  </a:solidFill>
                  <a:cs typeface="Arial" panose="020B0604020202020204" pitchFamily="34" charset="0"/>
                </a:rPr>
                <a:t>Nguyễn Dữ</a:t>
              </a:r>
            </a:p>
          </p:txBody>
        </p:sp>
      </p:grpSp>
      <p:sp>
        <p:nvSpPr>
          <p:cNvPr id="8" name="Rounded Rectangle 7"/>
          <p:cNvSpPr/>
          <p:nvPr/>
        </p:nvSpPr>
        <p:spPr>
          <a:xfrm>
            <a:off x="3733202" y="869865"/>
            <a:ext cx="4943207" cy="3955972"/>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dirty="0" smtClean="0">
                <a:solidFill>
                  <a:sysClr val="windowText" lastClr="000000"/>
                </a:solidFill>
                <a:cs typeface="Arial" panose="020B0604020202020204" pitchFamily="34" charset="0"/>
              </a:rPr>
              <a:t>Quê quán: Hải Dương.</a:t>
            </a:r>
          </a:p>
          <a:p>
            <a:pPr marL="342900" indent="-342900" algn="just">
              <a:lnSpc>
                <a:spcPct val="150000"/>
              </a:lnSpc>
              <a:buFont typeface="Arial" panose="020B0604020202020204" pitchFamily="34" charset="0"/>
              <a:buChar char="•"/>
            </a:pPr>
            <a:r>
              <a:rPr lang="vi-VN" sz="2000" dirty="0" smtClean="0">
                <a:solidFill>
                  <a:sysClr val="windowText" lastClr="000000"/>
                </a:solidFill>
                <a:cs typeface="Arial" panose="020B0604020202020204" pitchFamily="34" charset="0"/>
              </a:rPr>
              <a:t>Ông </a:t>
            </a:r>
            <a:r>
              <a:rPr lang="vi-VN" sz="2000" dirty="0">
                <a:solidFill>
                  <a:sysClr val="windowText" lastClr="000000"/>
                </a:solidFill>
                <a:cs typeface="Arial" panose="020B0604020202020204" pitchFamily="34" charset="0"/>
              </a:rPr>
              <a:t>sống </a:t>
            </a:r>
            <a:r>
              <a:rPr lang="en-US" sz="2000" dirty="0" smtClean="0">
                <a:solidFill>
                  <a:sysClr val="windowText" lastClr="000000"/>
                </a:solidFill>
                <a:cs typeface="Arial" panose="020B0604020202020204" pitchFamily="34" charset="0"/>
              </a:rPr>
              <a:t>ở</a:t>
            </a:r>
            <a:r>
              <a:rPr lang="vi-VN" sz="2000" dirty="0" smtClean="0">
                <a:solidFill>
                  <a:sysClr val="windowText" lastClr="000000"/>
                </a:solidFill>
                <a:cs typeface="Arial" panose="020B0604020202020204" pitchFamily="34" charset="0"/>
              </a:rPr>
              <a:t> </a:t>
            </a:r>
            <a:r>
              <a:rPr lang="vi-VN" sz="2000" dirty="0">
                <a:solidFill>
                  <a:sysClr val="windowText" lastClr="000000"/>
                </a:solidFill>
                <a:cs typeface="Arial" panose="020B0604020202020204" pitchFamily="34" charset="0"/>
              </a:rPr>
              <a:t>thế kỉ XVI </a:t>
            </a:r>
            <a:r>
              <a:rPr lang="en-US" sz="2000" dirty="0" smtClean="0">
                <a:solidFill>
                  <a:sysClr val="windowText" lastClr="000000"/>
                </a:solidFill>
                <a:cs typeface="Arial" panose="020B0604020202020204" pitchFamily="34" charset="0"/>
              </a:rPr>
              <a:t>(thời Lê – Mạc).</a:t>
            </a:r>
          </a:p>
          <a:p>
            <a:pPr marL="342900" indent="-342900" algn="just">
              <a:lnSpc>
                <a:spcPct val="150000"/>
              </a:lnSpc>
              <a:buFont typeface="Arial" panose="020B0604020202020204" pitchFamily="34" charset="0"/>
              <a:buChar char="•"/>
            </a:pPr>
            <a:r>
              <a:rPr lang="vi-VN" sz="2000" dirty="0" smtClean="0">
                <a:solidFill>
                  <a:sysClr val="windowText" lastClr="000000"/>
                </a:solidFill>
                <a:cs typeface="Arial" panose="020B0604020202020204" pitchFamily="34" charset="0"/>
              </a:rPr>
              <a:t>Ông </a:t>
            </a:r>
            <a:r>
              <a:rPr lang="vi-VN" sz="2000" dirty="0">
                <a:solidFill>
                  <a:sysClr val="windowText" lastClr="000000"/>
                </a:solidFill>
                <a:cs typeface="Arial" panose="020B0604020202020204" pitchFamily="34" charset="0"/>
              </a:rPr>
              <a:t>học rộng, tài cao, làm quan một năm rồi sống ẩn dật ở vùng núi rừng Thanh Hóa</a:t>
            </a:r>
            <a:r>
              <a:rPr lang="vi-VN" sz="2000" dirty="0" smtClean="0">
                <a:solidFill>
                  <a:sysClr val="windowText" lastClr="000000"/>
                </a:solidFill>
                <a:cs typeface="Arial" panose="020B0604020202020204" pitchFamily="34" charset="0"/>
              </a:rPr>
              <a:t>.</a:t>
            </a:r>
            <a:endParaRPr lang="en-US" sz="2000" dirty="0" smtClean="0">
              <a:solidFill>
                <a:sysClr val="windowText" lastClr="000000"/>
              </a:solidFill>
              <a:cs typeface="Arial" panose="020B0604020202020204" pitchFamily="34" charset="0"/>
            </a:endParaRPr>
          </a:p>
          <a:p>
            <a:pPr marL="342900" indent="-342900" algn="just">
              <a:lnSpc>
                <a:spcPct val="150000"/>
              </a:lnSpc>
              <a:buFont typeface="Arial" panose="020B0604020202020204" pitchFamily="34" charset="0"/>
              <a:buChar char="•"/>
            </a:pPr>
            <a:r>
              <a:rPr lang="en-US" sz="2000" i="1" dirty="0" smtClean="0">
                <a:solidFill>
                  <a:sysClr val="windowText" lastClr="000000"/>
                </a:solidFill>
                <a:cs typeface="Arial" panose="020B0604020202020204" pitchFamily="34" charset="0"/>
              </a:rPr>
              <a:t>“</a:t>
            </a:r>
            <a:r>
              <a:rPr lang="vi-VN" sz="2000" i="1" dirty="0" smtClean="0">
                <a:solidFill>
                  <a:sysClr val="windowText" lastClr="000000"/>
                </a:solidFill>
                <a:cs typeface="Arial" panose="020B0604020202020204" pitchFamily="34" charset="0"/>
              </a:rPr>
              <a:t>Truyền </a:t>
            </a:r>
            <a:r>
              <a:rPr lang="vi-VN" sz="2000" i="1" dirty="0">
                <a:solidFill>
                  <a:sysClr val="windowText" lastClr="000000"/>
                </a:solidFill>
                <a:cs typeface="Arial" panose="020B0604020202020204" pitchFamily="34" charset="0"/>
              </a:rPr>
              <a:t>kì mạn </a:t>
            </a:r>
            <a:r>
              <a:rPr lang="vi-VN" sz="2000" i="1" dirty="0" smtClean="0">
                <a:solidFill>
                  <a:sysClr val="windowText" lastClr="000000"/>
                </a:solidFill>
                <a:cs typeface="Arial" panose="020B0604020202020204" pitchFamily="34" charset="0"/>
              </a:rPr>
              <a:t>lục</a:t>
            </a:r>
            <a:r>
              <a:rPr lang="en-US" sz="2000" i="1" dirty="0" smtClean="0">
                <a:solidFill>
                  <a:sysClr val="windowText" lastClr="000000"/>
                </a:solidFill>
                <a:cs typeface="Arial" panose="020B0604020202020204" pitchFamily="34" charset="0"/>
              </a:rPr>
              <a:t>”</a:t>
            </a:r>
            <a:r>
              <a:rPr lang="vi-VN" sz="2000" i="1" dirty="0" smtClean="0">
                <a:solidFill>
                  <a:sysClr val="windowText" lastClr="000000"/>
                </a:solidFill>
                <a:cs typeface="Arial" panose="020B0604020202020204" pitchFamily="34" charset="0"/>
              </a:rPr>
              <a:t> </a:t>
            </a:r>
            <a:r>
              <a:rPr lang="vi-VN" sz="2000" dirty="0">
                <a:solidFill>
                  <a:sysClr val="windowText" lastClr="000000"/>
                </a:solidFill>
                <a:cs typeface="Arial" panose="020B0604020202020204" pitchFamily="34" charset="0"/>
              </a:rPr>
              <a:t>là tác phẩm tiêu biểu nhất của </a:t>
            </a:r>
            <a:r>
              <a:rPr lang="en-US" sz="2000" dirty="0" smtClean="0">
                <a:solidFill>
                  <a:sysClr val="windowText" lastClr="000000"/>
                </a:solidFill>
                <a:cs typeface="Arial" panose="020B0604020202020204" pitchFamily="34" charset="0"/>
              </a:rPr>
              <a:t>ông </a:t>
            </a:r>
            <a:r>
              <a:rPr lang="vi-VN" sz="2000" dirty="0" smtClean="0">
                <a:solidFill>
                  <a:sysClr val="windowText" lastClr="000000"/>
                </a:solidFill>
                <a:cs typeface="Arial" panose="020B0604020202020204" pitchFamily="34" charset="0"/>
              </a:rPr>
              <a:t>viết </a:t>
            </a:r>
            <a:r>
              <a:rPr lang="vi-VN" sz="2000" dirty="0">
                <a:solidFill>
                  <a:sysClr val="windowText" lastClr="000000"/>
                </a:solidFill>
                <a:cs typeface="Arial" panose="020B0604020202020204" pitchFamily="34" charset="0"/>
              </a:rPr>
              <a:t>bằng chữ Hán được đánh giá là </a:t>
            </a:r>
            <a:r>
              <a:rPr lang="vi-VN" sz="2000" i="1" dirty="0">
                <a:solidFill>
                  <a:sysClr val="windowText" lastClr="000000"/>
                </a:solidFill>
                <a:cs typeface="Arial" panose="020B0604020202020204" pitchFamily="34" charset="0"/>
              </a:rPr>
              <a:t>“Thiên cổ kì bút</a:t>
            </a:r>
            <a:r>
              <a:rPr lang="vi-VN" sz="2000" i="1" dirty="0" smtClean="0">
                <a:solidFill>
                  <a:sysClr val="windowText" lastClr="000000"/>
                </a:solidFill>
                <a:cs typeface="Arial" panose="020B0604020202020204" pitchFamily="34" charset="0"/>
              </a:rPr>
              <a:t>”</a:t>
            </a:r>
            <a:r>
              <a:rPr lang="en-US" sz="2000" dirty="0" smtClean="0">
                <a:solidFill>
                  <a:sysClr val="windowText" lastClr="000000"/>
                </a:solidFill>
                <a:cs typeface="Arial" panose="020B0604020202020204" pitchFamily="34" charset="0"/>
              </a:rPr>
              <a:t>.</a:t>
            </a:r>
            <a:endParaRPr lang="vi-VN" sz="2000" dirty="0">
              <a:solidFill>
                <a:sysClr val="windowText" lastClr="000000"/>
              </a:solidFill>
              <a:cs typeface="Arial" panose="020B0604020202020204" pitchFamily="34" charset="0"/>
            </a:endParaRPr>
          </a:p>
        </p:txBody>
      </p:sp>
    </p:spTree>
    <p:extLst>
      <p:ext uri="{BB962C8B-B14F-4D97-AF65-F5344CB8AC3E}">
        <p14:creationId xmlns:p14="http://schemas.microsoft.com/office/powerpoint/2010/main" val="137087644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wipe(left)">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8">
                                            <p:txEl>
                                              <p:pRg st="3" end="3"/>
                                            </p:txEl>
                                          </p:spTgt>
                                        </p:tgtEl>
                                        <p:attrNameLst>
                                          <p:attrName>style.visibility</p:attrName>
                                        </p:attrNameLst>
                                      </p:cBhvr>
                                      <p:to>
                                        <p:strVal val="visible"/>
                                      </p:to>
                                    </p:set>
                                    <p:animEffect transition="in" filter="wipe(left)">
                                      <p:cBhvr>
                                        <p:cTn id="3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2" name="Rounded Rectangle 1"/>
          <p:cNvSpPr/>
          <p:nvPr/>
        </p:nvSpPr>
        <p:spPr>
          <a:xfrm>
            <a:off x="3704328" y="561109"/>
            <a:ext cx="2199990" cy="5966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000000"/>
                </a:solidFill>
                <a:cs typeface="Arial" panose="020B0604020202020204" pitchFamily="34" charset="0"/>
              </a:rPr>
              <a:t>2. Tác phẩm</a:t>
            </a:r>
            <a:endParaRPr lang="vi-VN" sz="2500" b="1" dirty="0">
              <a:solidFill>
                <a:srgbClr val="000000"/>
              </a:solidFill>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38830" y="561109"/>
            <a:ext cx="2875869" cy="4313804"/>
          </a:xfrm>
          <a:prstGeom prst="rect">
            <a:avLst/>
          </a:prstGeom>
          <a:ln>
            <a:noFill/>
          </a:ln>
          <a:effectLst>
            <a:outerShdw blurRad="190500" algn="tl" rotWithShape="0">
              <a:srgbClr val="000000">
                <a:alpha val="70000"/>
              </a:srgbClr>
            </a:outerShdw>
          </a:effectLst>
        </p:spPr>
      </p:pic>
      <p:sp>
        <p:nvSpPr>
          <p:cNvPr id="4" name="Rounded Rectangle 3"/>
          <p:cNvSpPr/>
          <p:nvPr/>
        </p:nvSpPr>
        <p:spPr>
          <a:xfrm>
            <a:off x="3847500" y="2463621"/>
            <a:ext cx="4195063" cy="111085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Là </a:t>
            </a:r>
            <a:r>
              <a:rPr lang="vi-VN" sz="2000" dirty="0" smtClean="0">
                <a:solidFill>
                  <a:sysClr val="windowText" lastClr="000000"/>
                </a:solidFill>
                <a:cs typeface="Arial" panose="020B0604020202020204" pitchFamily="34" charset="0"/>
              </a:rPr>
              <a:t>truyện </a:t>
            </a:r>
            <a:r>
              <a:rPr lang="vi-VN" sz="2000" dirty="0">
                <a:solidFill>
                  <a:sysClr val="windowText" lastClr="000000"/>
                </a:solidFill>
                <a:cs typeface="Arial" panose="020B0604020202020204" pitchFamily="34" charset="0"/>
              </a:rPr>
              <a:t>thứ 16 trong số 20 truyện của tập </a:t>
            </a:r>
            <a:r>
              <a:rPr lang="en-US" sz="2000" i="1" dirty="0" smtClean="0">
                <a:solidFill>
                  <a:sysClr val="windowText" lastClr="000000"/>
                </a:solidFill>
                <a:cs typeface="Arial" panose="020B0604020202020204" pitchFamily="34" charset="0"/>
              </a:rPr>
              <a:t>“</a:t>
            </a:r>
            <a:r>
              <a:rPr lang="vi-VN" sz="2000" i="1" dirty="0" smtClean="0">
                <a:solidFill>
                  <a:sysClr val="windowText" lastClr="000000"/>
                </a:solidFill>
                <a:cs typeface="Arial" panose="020B0604020202020204" pitchFamily="34" charset="0"/>
              </a:rPr>
              <a:t>Truy</a:t>
            </a:r>
            <a:r>
              <a:rPr lang="en-US" sz="2000" i="1" dirty="0" smtClean="0">
                <a:solidFill>
                  <a:sysClr val="windowText" lastClr="000000"/>
                </a:solidFill>
                <a:cs typeface="Arial" panose="020B0604020202020204" pitchFamily="34" charset="0"/>
              </a:rPr>
              <a:t>ề</a:t>
            </a:r>
            <a:r>
              <a:rPr lang="vi-VN" sz="2000" i="1" dirty="0" smtClean="0">
                <a:solidFill>
                  <a:sysClr val="windowText" lastClr="000000"/>
                </a:solidFill>
                <a:cs typeface="Arial" panose="020B0604020202020204" pitchFamily="34" charset="0"/>
              </a:rPr>
              <a:t>n </a:t>
            </a:r>
            <a:r>
              <a:rPr lang="vi-VN" sz="2000" i="1" dirty="0">
                <a:solidFill>
                  <a:sysClr val="windowText" lastClr="000000"/>
                </a:solidFill>
                <a:cs typeface="Arial" panose="020B0604020202020204" pitchFamily="34" charset="0"/>
              </a:rPr>
              <a:t>kì mạn </a:t>
            </a:r>
            <a:r>
              <a:rPr lang="vi-VN" sz="2000" i="1" dirty="0" smtClean="0">
                <a:solidFill>
                  <a:sysClr val="windowText" lastClr="000000"/>
                </a:solidFill>
                <a:cs typeface="Arial" panose="020B0604020202020204" pitchFamily="34" charset="0"/>
              </a:rPr>
              <a:t>lục</a:t>
            </a:r>
            <a:r>
              <a:rPr lang="en-US" sz="2000" i="1" dirty="0" smtClean="0">
                <a:solidFill>
                  <a:sysClr val="windowText" lastClr="000000"/>
                </a:solidFill>
                <a:cs typeface="Arial" panose="020B0604020202020204" pitchFamily="34" charset="0"/>
              </a:rPr>
              <a:t>”</a:t>
            </a:r>
            <a:r>
              <a:rPr lang="vi-VN" sz="2000" dirty="0" smtClean="0">
                <a:solidFill>
                  <a:sysClr val="windowText" lastClr="000000"/>
                </a:solidFill>
                <a:cs typeface="Arial" panose="020B0604020202020204" pitchFamily="34" charset="0"/>
              </a:rPr>
              <a:t>.</a:t>
            </a:r>
            <a:endParaRPr lang="vi-VN" sz="2000" dirty="0">
              <a:solidFill>
                <a:sysClr val="windowText" lastClr="000000"/>
              </a:solidFill>
              <a:cs typeface="Arial" panose="020B0604020202020204" pitchFamily="34" charset="0"/>
            </a:endParaRPr>
          </a:p>
        </p:txBody>
      </p:sp>
      <p:sp>
        <p:nvSpPr>
          <p:cNvPr id="5" name="Rounded Rectangle 4"/>
          <p:cNvSpPr/>
          <p:nvPr/>
        </p:nvSpPr>
        <p:spPr>
          <a:xfrm>
            <a:off x="3992962" y="1747479"/>
            <a:ext cx="3904140" cy="556591"/>
          </a:xfrm>
          <a:prstGeom prst="roundRect">
            <a:avLst>
              <a:gd name="adj" fmla="val 1998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2"/>
                </a:solidFill>
                <a:cs typeface="Arial" panose="020B0604020202020204" pitchFamily="34" charset="0"/>
              </a:rPr>
              <a:t>a. Xuất </a:t>
            </a:r>
            <a:r>
              <a:rPr lang="en-US" sz="2200" b="1" dirty="0">
                <a:solidFill>
                  <a:schemeClr val="bg2"/>
                </a:solidFill>
                <a:cs typeface="Arial" panose="020B0604020202020204" pitchFamily="34" charset="0"/>
              </a:rPr>
              <a:t>xứ tác phẩm</a:t>
            </a:r>
          </a:p>
        </p:txBody>
      </p:sp>
    </p:spTree>
    <p:extLst>
      <p:ext uri="{BB962C8B-B14F-4D97-AF65-F5344CB8AC3E}">
        <p14:creationId xmlns:p14="http://schemas.microsoft.com/office/powerpoint/2010/main" val="35986227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par>
                                <p:cTn id="18" presetID="21" presetClass="entr" presetSubtype="2"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2)">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pic>
        <p:nvPicPr>
          <p:cNvPr id="1353" name="Google Shape;1353;p81"/>
          <p:cNvPicPr preferRelativeResize="0"/>
          <p:nvPr/>
        </p:nvPicPr>
        <p:blipFill rotWithShape="1">
          <a:blip r:embed="rId3">
            <a:alphaModFix/>
          </a:blip>
          <a:srcRect/>
          <a:stretch/>
        </p:blipFill>
        <p:spPr>
          <a:xfrm>
            <a:off x="-313798" y="3850104"/>
            <a:ext cx="2756209" cy="1407695"/>
          </a:xfrm>
          <a:prstGeom prst="rect">
            <a:avLst/>
          </a:prstGeom>
          <a:noFill/>
          <a:ln>
            <a:noFill/>
          </a:ln>
        </p:spPr>
      </p:pic>
      <p:sp>
        <p:nvSpPr>
          <p:cNvPr id="20" name="Rounded Rectangle 19"/>
          <p:cNvSpPr/>
          <p:nvPr/>
        </p:nvSpPr>
        <p:spPr>
          <a:xfrm>
            <a:off x="2778146" y="286800"/>
            <a:ext cx="4069461" cy="700335"/>
          </a:xfrm>
          <a:prstGeom prst="roundRect">
            <a:avLst>
              <a:gd name="adj" fmla="val 30692"/>
            </a:avLst>
          </a:prstGeom>
          <a:solidFill>
            <a:schemeClr val="accent5">
              <a:lumMod val="5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rgbClr val="FFFFFF"/>
                </a:solidFill>
                <a:cs typeface="Arial" panose="020B0604020202020204" pitchFamily="34" charset="0"/>
              </a:rPr>
              <a:t>b. Bố cục</a:t>
            </a:r>
            <a:endParaRPr lang="vi-VN" sz="2200" b="1" dirty="0">
              <a:solidFill>
                <a:srgbClr val="FFFFFF"/>
              </a:solidFill>
              <a:latin typeface="Arial" panose="020B0604020202020204" pitchFamily="34" charset="0"/>
              <a:cs typeface="Arial" panose="020B0604020202020204" pitchFamily="34" charset="0"/>
            </a:endParaRPr>
          </a:p>
        </p:txBody>
      </p:sp>
      <p:sp>
        <p:nvSpPr>
          <p:cNvPr id="21" name="Rounded Rectangle 20"/>
          <p:cNvSpPr/>
          <p:nvPr/>
        </p:nvSpPr>
        <p:spPr>
          <a:xfrm>
            <a:off x="278869" y="1380966"/>
            <a:ext cx="4261958" cy="1062163"/>
          </a:xfrm>
          <a:prstGeom prst="roundRect">
            <a:avLst>
              <a:gd name="adj" fmla="val 5472"/>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ysClr val="windowText" lastClr="000000"/>
                </a:solidFill>
                <a:cs typeface="Arial" panose="020B0604020202020204" pitchFamily="34" charset="0"/>
              </a:rPr>
              <a:t>Phần </a:t>
            </a:r>
            <a:r>
              <a:rPr lang="vi-VN" sz="2000" b="1" dirty="0" smtClean="0">
                <a:solidFill>
                  <a:sysClr val="windowText" lastClr="000000"/>
                </a:solidFill>
                <a:cs typeface="Arial" panose="020B0604020202020204" pitchFamily="34" charset="0"/>
              </a:rPr>
              <a:t>1</a:t>
            </a:r>
            <a:r>
              <a:rPr lang="en-US" sz="2000" b="1" dirty="0" smtClean="0">
                <a:solidFill>
                  <a:sysClr val="windowText" lastClr="000000"/>
                </a:solidFill>
                <a:cs typeface="Arial" panose="020B0604020202020204" pitchFamily="34" charset="0"/>
              </a:rPr>
              <a:t> </a:t>
            </a:r>
            <a:r>
              <a:rPr lang="en-US" sz="2000" dirty="0" smtClean="0">
                <a:solidFill>
                  <a:sysClr val="windowText" lastClr="000000"/>
                </a:solidFill>
                <a:cs typeface="Arial" panose="020B0604020202020204" pitchFamily="34" charset="0"/>
              </a:rPr>
              <a:t>(</a:t>
            </a:r>
            <a:r>
              <a:rPr lang="en-US" sz="2000" i="1" dirty="0" smtClean="0">
                <a:solidFill>
                  <a:sysClr val="windowText" lastClr="000000"/>
                </a:solidFill>
                <a:cs typeface="Arial" panose="020B0604020202020204" pitchFamily="34" charset="0"/>
              </a:rPr>
              <a:t>Vũ Thị Thiết, người con gái</a:t>
            </a:r>
            <a:r>
              <a:rPr lang="vi-VN" sz="2000" i="1" dirty="0" smtClean="0">
                <a:solidFill>
                  <a:sysClr val="windowText" lastClr="000000"/>
                </a:solidFill>
                <a:cs typeface="Arial" panose="020B0604020202020204" pitchFamily="34" charset="0"/>
              </a:rPr>
              <a:t> </a:t>
            </a:r>
            <a:r>
              <a:rPr lang="en-US" sz="2000" dirty="0" smtClean="0">
                <a:solidFill>
                  <a:sysClr val="windowText" lastClr="000000"/>
                </a:solidFill>
                <a:cs typeface="Arial" panose="020B0604020202020204" pitchFamily="34" charset="0"/>
              </a:rPr>
              <a:t>…</a:t>
            </a:r>
            <a:r>
              <a:rPr lang="vi-VN" sz="2000" dirty="0" smtClean="0">
                <a:solidFill>
                  <a:sysClr val="windowText" lastClr="000000"/>
                </a:solidFill>
                <a:cs typeface="Arial" panose="020B0604020202020204" pitchFamily="34" charset="0"/>
              </a:rPr>
              <a:t> </a:t>
            </a:r>
            <a:r>
              <a:rPr lang="vi-VN" sz="2000" i="1" dirty="0">
                <a:solidFill>
                  <a:sysClr val="windowText" lastClr="000000"/>
                </a:solidFill>
                <a:cs typeface="Arial" panose="020B0604020202020204" pitchFamily="34" charset="0"/>
              </a:rPr>
              <a:t>cha mẹ đẻ </a:t>
            </a:r>
            <a:r>
              <a:rPr lang="vi-VN" sz="2000" i="1" dirty="0" smtClean="0">
                <a:solidFill>
                  <a:sysClr val="windowText" lastClr="000000"/>
                </a:solidFill>
                <a:cs typeface="Arial" panose="020B0604020202020204" pitchFamily="34" charset="0"/>
              </a:rPr>
              <a:t>mình</a:t>
            </a:r>
            <a:r>
              <a:rPr lang="en-US" sz="2000" dirty="0" smtClean="0">
                <a:solidFill>
                  <a:sysClr val="windowText" lastClr="000000"/>
                </a:solidFill>
                <a:cs typeface="Arial" panose="020B0604020202020204" pitchFamily="34" charset="0"/>
              </a:rPr>
              <a:t>)</a:t>
            </a:r>
            <a:endParaRPr lang="vi-VN" sz="2000" dirty="0">
              <a:solidFill>
                <a:sysClr val="windowText" lastClr="000000"/>
              </a:solidFill>
              <a:cs typeface="Arial" panose="020B0604020202020204" pitchFamily="34" charset="0"/>
            </a:endParaRPr>
          </a:p>
        </p:txBody>
      </p:sp>
      <p:sp>
        <p:nvSpPr>
          <p:cNvPr id="23" name="Rounded Rectangle 22"/>
          <p:cNvSpPr/>
          <p:nvPr/>
        </p:nvSpPr>
        <p:spPr>
          <a:xfrm>
            <a:off x="4658627" y="1380965"/>
            <a:ext cx="2188981" cy="1062164"/>
          </a:xfrm>
          <a:prstGeom prst="roundRect">
            <a:avLst>
              <a:gd name="adj" fmla="val 5472"/>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ysClr val="windowText" lastClr="000000"/>
                </a:solidFill>
                <a:cs typeface="Arial" panose="020B0604020202020204" pitchFamily="34" charset="0"/>
              </a:rPr>
              <a:t>Phần </a:t>
            </a:r>
            <a:r>
              <a:rPr lang="vi-VN" sz="2000" b="1" dirty="0" smtClean="0">
                <a:solidFill>
                  <a:sysClr val="windowText" lastClr="000000"/>
                </a:solidFill>
                <a:cs typeface="Arial" panose="020B0604020202020204" pitchFamily="34" charset="0"/>
              </a:rPr>
              <a:t>2 </a:t>
            </a:r>
            <a:r>
              <a:rPr lang="vi-VN" sz="2000" dirty="0">
                <a:solidFill>
                  <a:sysClr val="windowText" lastClr="000000"/>
                </a:solidFill>
                <a:cs typeface="Arial" panose="020B0604020202020204" pitchFamily="34" charset="0"/>
              </a:rPr>
              <a:t>(tiếp … </a:t>
            </a:r>
            <a:r>
              <a:rPr lang="vi-VN" sz="2000" i="1" dirty="0" smtClean="0">
                <a:solidFill>
                  <a:sysClr val="windowText" lastClr="000000"/>
                </a:solidFill>
                <a:cs typeface="Arial" panose="020B0604020202020204" pitchFamily="34" charset="0"/>
              </a:rPr>
              <a:t>trót </a:t>
            </a:r>
            <a:r>
              <a:rPr lang="vi-VN" sz="2000" i="1" dirty="0">
                <a:solidFill>
                  <a:sysClr val="windowText" lastClr="000000"/>
                </a:solidFill>
                <a:cs typeface="Arial" panose="020B0604020202020204" pitchFamily="34" charset="0"/>
              </a:rPr>
              <a:t>đã qua rồi</a:t>
            </a:r>
            <a:r>
              <a:rPr lang="vi-VN" sz="2000" dirty="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26" name="Rounded Rectangle 25"/>
          <p:cNvSpPr/>
          <p:nvPr/>
        </p:nvSpPr>
        <p:spPr>
          <a:xfrm>
            <a:off x="6965407" y="1380965"/>
            <a:ext cx="1877257" cy="1062164"/>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ysClr val="windowText" lastClr="000000"/>
                </a:solidFill>
                <a:cs typeface="Arial" panose="020B0604020202020204" pitchFamily="34" charset="0"/>
              </a:rPr>
              <a:t>Phần </a:t>
            </a:r>
            <a:r>
              <a:rPr lang="vi-VN" sz="2000" b="1" dirty="0" smtClean="0">
                <a:solidFill>
                  <a:sysClr val="windowText" lastClr="000000"/>
                </a:solidFill>
                <a:cs typeface="Arial" panose="020B0604020202020204" pitchFamily="34" charset="0"/>
              </a:rPr>
              <a:t>3</a:t>
            </a:r>
            <a:r>
              <a:rPr lang="en-US" sz="2000" b="1" dirty="0" smtClean="0">
                <a:solidFill>
                  <a:sysClr val="windowText" lastClr="000000"/>
                </a:solidFill>
                <a:cs typeface="Arial" panose="020B0604020202020204" pitchFamily="34" charset="0"/>
              </a:rPr>
              <a:t> </a:t>
            </a:r>
          </a:p>
          <a:p>
            <a:pPr algn="ctr">
              <a:lnSpc>
                <a:spcPct val="150000"/>
              </a:lnSpc>
            </a:pPr>
            <a:r>
              <a:rPr lang="en-US" sz="2000" dirty="0" smtClean="0">
                <a:solidFill>
                  <a:sysClr val="windowText" lastClr="000000"/>
                </a:solidFill>
                <a:cs typeface="Arial" panose="020B0604020202020204" pitchFamily="34" charset="0"/>
              </a:rPr>
              <a:t>(Còn lại)</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27" name="Rounded Rectangle 26"/>
          <p:cNvSpPr/>
          <p:nvPr/>
        </p:nvSpPr>
        <p:spPr>
          <a:xfrm>
            <a:off x="278868" y="2851893"/>
            <a:ext cx="4261959" cy="1842398"/>
          </a:xfrm>
          <a:prstGeom prst="roundRect">
            <a:avLst>
              <a:gd name="adj" fmla="val 5472"/>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Cuộc hôn nhân giữa Trương Sinh và Vũ Nương, sự xa cách vì chiến tranh phẩm hạnh của Vũ Nương trong thời gian xa cách.</a:t>
            </a:r>
          </a:p>
        </p:txBody>
      </p:sp>
      <p:sp>
        <p:nvSpPr>
          <p:cNvPr id="29" name="Rounded Rectangle 28"/>
          <p:cNvSpPr/>
          <p:nvPr/>
        </p:nvSpPr>
        <p:spPr>
          <a:xfrm>
            <a:off x="4658627" y="2866821"/>
            <a:ext cx="2188981" cy="1842399"/>
          </a:xfrm>
          <a:prstGeom prst="roundRect">
            <a:avLst>
              <a:gd name="adj" fmla="val 5472"/>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Nỗi oan khuất và cái chết bi thảm của Vũ </a:t>
            </a:r>
            <a:r>
              <a:rPr lang="vi-VN" sz="2000" dirty="0" smtClean="0">
                <a:solidFill>
                  <a:sysClr val="windowText" lastClr="000000"/>
                </a:solidFill>
                <a:cs typeface="Arial" panose="020B0604020202020204" pitchFamily="34" charset="0"/>
              </a:rPr>
              <a:t>Nương</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32" name="Rounded Rectangle 31"/>
          <p:cNvSpPr/>
          <p:nvPr/>
        </p:nvSpPr>
        <p:spPr>
          <a:xfrm>
            <a:off x="6965407" y="2866821"/>
            <a:ext cx="1877257" cy="1829870"/>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dirty="0">
                <a:solidFill>
                  <a:sysClr val="windowText" lastClr="000000"/>
                </a:solidFill>
                <a:cs typeface="Arial" panose="020B0604020202020204" pitchFamily="34" charset="0"/>
              </a:rPr>
              <a:t>Vũ Nương được giải oan.</a:t>
            </a:r>
            <a:endParaRPr lang="en-US" sz="2000" dirty="0">
              <a:solidFill>
                <a:sysClr val="windowText" lastClr="000000"/>
              </a:solidFill>
              <a:latin typeface="Arial" panose="020B0604020202020204" pitchFamily="34" charset="0"/>
              <a:cs typeface="Arial" panose="020B0604020202020204" pitchFamily="34" charset="0"/>
            </a:endParaRPr>
          </a:p>
        </p:txBody>
      </p:sp>
      <p:cxnSp>
        <p:nvCxnSpPr>
          <p:cNvPr id="33" name="Elbow Connector 32"/>
          <p:cNvCxnSpPr>
            <a:stCxn id="20" idx="3"/>
            <a:endCxn id="26" idx="0"/>
          </p:cNvCxnSpPr>
          <p:nvPr/>
        </p:nvCxnSpPr>
        <p:spPr>
          <a:xfrm>
            <a:off x="6847607" y="636968"/>
            <a:ext cx="1056429" cy="743997"/>
          </a:xfrm>
          <a:prstGeom prst="bentConnector2">
            <a:avLst/>
          </a:prstGeom>
          <a:ln w="31750">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35" name="Elbow Connector 34"/>
          <p:cNvCxnSpPr>
            <a:stCxn id="20" idx="1"/>
          </p:cNvCxnSpPr>
          <p:nvPr/>
        </p:nvCxnSpPr>
        <p:spPr>
          <a:xfrm rot="10800000" flipV="1">
            <a:off x="2104444" y="636968"/>
            <a:ext cx="673702" cy="743996"/>
          </a:xfrm>
          <a:prstGeom prst="bentConnector2">
            <a:avLst/>
          </a:prstGeom>
          <a:ln w="31750">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753117" y="1008965"/>
            <a:ext cx="0" cy="371999"/>
          </a:xfrm>
          <a:prstGeom prst="line">
            <a:avLst/>
          </a:prstGeom>
          <a:ln w="31750">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2104443" y="2443129"/>
            <a:ext cx="0" cy="408764"/>
          </a:xfrm>
          <a:prstGeom prst="line">
            <a:avLst/>
          </a:prstGeom>
          <a:ln w="31750">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5753117" y="2443129"/>
            <a:ext cx="0" cy="408764"/>
          </a:xfrm>
          <a:prstGeom prst="line">
            <a:avLst/>
          </a:prstGeom>
          <a:ln w="31750">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904036" y="2443129"/>
            <a:ext cx="0" cy="408764"/>
          </a:xfrm>
          <a:prstGeom prst="line">
            <a:avLst/>
          </a:prstGeom>
          <a:ln w="31750">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8542370"/>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up)">
                                      <p:cBhvr>
                                        <p:cTn id="12" dur="500"/>
                                        <p:tgtEl>
                                          <p:spTgt spid="3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horizontal)">
                                      <p:cBhvr>
                                        <p:cTn id="15" dur="500"/>
                                        <p:tgtEl>
                                          <p:spTgt spid="21"/>
                                        </p:tgtEl>
                                      </p:cBhvr>
                                    </p:animEffect>
                                  </p:childTnLst>
                                </p:cTn>
                              </p:par>
                              <p:par>
                                <p:cTn id="16" presetID="22" presetClass="entr" presetSubtype="1" fill="hold"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wipe(up)">
                                      <p:cBhvr>
                                        <p:cTn id="18" dur="500"/>
                                        <p:tgtEl>
                                          <p:spTgt spid="40"/>
                                        </p:tgtEl>
                                      </p:cBhvr>
                                    </p:animEffect>
                                  </p:childTnLst>
                                </p:cTn>
                              </p:par>
                            </p:childTnLst>
                          </p:cTn>
                        </p:par>
                        <p:par>
                          <p:cTn id="19" fill="hold">
                            <p:stCondLst>
                              <p:cond delay="500"/>
                            </p:stCondLst>
                            <p:childTnLst>
                              <p:par>
                                <p:cTn id="20" presetID="22" presetClass="entr" presetSubtype="1"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up)">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up)">
                                      <p:cBhvr>
                                        <p:cTn id="27" dur="500"/>
                                        <p:tgtEl>
                                          <p:spTgt spid="38"/>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randombar(horizontal)">
                                      <p:cBhvr>
                                        <p:cTn id="30" dur="500"/>
                                        <p:tgtEl>
                                          <p:spTgt spid="23"/>
                                        </p:tgtEl>
                                      </p:cBhvr>
                                    </p:animEffect>
                                  </p:childTnLst>
                                </p:cTn>
                              </p:par>
                            </p:childTnLst>
                          </p:cTn>
                        </p:par>
                        <p:par>
                          <p:cTn id="31" fill="hold">
                            <p:stCondLst>
                              <p:cond delay="500"/>
                            </p:stCondLst>
                            <p:childTnLst>
                              <p:par>
                                <p:cTn id="32" presetID="22" presetClass="entr" presetSubtype="1" fill="hold"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up)">
                                      <p:cBhvr>
                                        <p:cTn id="34" dur="500"/>
                                        <p:tgtEl>
                                          <p:spTgt spid="42"/>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up)">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up)">
                                      <p:cBhvr>
                                        <p:cTn id="42" dur="500"/>
                                        <p:tgtEl>
                                          <p:spTgt spid="3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randombar(horizontal)">
                                      <p:cBhvr>
                                        <p:cTn id="45" dur="500"/>
                                        <p:tgtEl>
                                          <p:spTgt spid="26"/>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wipe(up)">
                                      <p:cBhvr>
                                        <p:cTn id="49" dur="500"/>
                                        <p:tgtEl>
                                          <p:spTgt spid="32"/>
                                        </p:tgtEl>
                                      </p:cBhvr>
                                    </p:animEffect>
                                  </p:childTnLst>
                                </p:cTn>
                              </p:par>
                              <p:par>
                                <p:cTn id="50" presetID="22" presetClass="entr" presetSubtype="1"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wipe(up)">
                                      <p:cBhvr>
                                        <p:cTn id="5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3" grpId="0" animBg="1"/>
      <p:bldP spid="26" grpId="0" animBg="1"/>
      <p:bldP spid="27" grpId="0" animBg="1"/>
      <p:bldP spid="29" grpId="0" animBg="1"/>
      <p:bldP spid="3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2" name="Rounded Rectangle 1"/>
          <p:cNvSpPr/>
          <p:nvPr/>
        </p:nvSpPr>
        <p:spPr>
          <a:xfrm>
            <a:off x="2819710" y="389414"/>
            <a:ext cx="3435618" cy="575645"/>
          </a:xfrm>
          <a:prstGeom prst="roundRect">
            <a:avLst>
              <a:gd name="adj" fmla="val 30692"/>
            </a:avLst>
          </a:prstGeom>
          <a:solidFill>
            <a:schemeClr val="accent5">
              <a:lumMod val="5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rgbClr val="FFFFFF"/>
                </a:solidFill>
                <a:cs typeface="Arial" panose="020B0604020202020204" pitchFamily="34" charset="0"/>
              </a:rPr>
              <a:t>c. Tóm tắt</a:t>
            </a:r>
            <a:endParaRPr lang="vi-VN" sz="2200" b="1" dirty="0">
              <a:solidFill>
                <a:srgbClr val="FFFFFF"/>
              </a:solidFill>
              <a:latin typeface="Arial" panose="020B0604020202020204" pitchFamily="34" charset="0"/>
              <a:cs typeface="Arial" panose="020B0604020202020204" pitchFamily="34" charset="0"/>
            </a:endParaRPr>
          </a:p>
        </p:txBody>
      </p:sp>
      <p:cxnSp>
        <p:nvCxnSpPr>
          <p:cNvPr id="4" name="Straight Connector 3"/>
          <p:cNvCxnSpPr/>
          <p:nvPr/>
        </p:nvCxnSpPr>
        <p:spPr>
          <a:xfrm>
            <a:off x="0" y="3570326"/>
            <a:ext cx="8094518" cy="10390"/>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8094518" y="3580716"/>
            <a:ext cx="0" cy="1573174"/>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1740486" y="3344353"/>
            <a:ext cx="758345" cy="451945"/>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chemeClr val="bg2"/>
                </a:solidFill>
                <a:latin typeface="Arial" panose="020B0604020202020204" pitchFamily="34" charset="0"/>
                <a:cs typeface="Arial" panose="020B0604020202020204" pitchFamily="34" charset="0"/>
              </a:rPr>
              <a:t>1</a:t>
            </a:r>
            <a:endParaRPr lang="en-US" sz="2500" b="1" dirty="0">
              <a:solidFill>
                <a:schemeClr val="bg2"/>
              </a:solidFill>
              <a:latin typeface="Arial" panose="020B0604020202020204" pitchFamily="34" charset="0"/>
              <a:cs typeface="Arial" panose="020B0604020202020204" pitchFamily="34" charset="0"/>
            </a:endParaRPr>
          </a:p>
        </p:txBody>
      </p:sp>
      <p:sp>
        <p:nvSpPr>
          <p:cNvPr id="14" name="Oval 13"/>
          <p:cNvSpPr/>
          <p:nvPr/>
        </p:nvSpPr>
        <p:spPr>
          <a:xfrm>
            <a:off x="6534244" y="3354743"/>
            <a:ext cx="758345" cy="451945"/>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chemeClr val="bg2"/>
                </a:solidFill>
                <a:latin typeface="Arial" panose="020B0604020202020204" pitchFamily="34" charset="0"/>
                <a:cs typeface="Arial" panose="020B0604020202020204" pitchFamily="34" charset="0"/>
              </a:rPr>
              <a:t>2</a:t>
            </a:r>
            <a:endParaRPr lang="en-US" sz="2500" b="1" dirty="0">
              <a:solidFill>
                <a:schemeClr val="bg2"/>
              </a:solidFill>
              <a:latin typeface="Arial" panose="020B0604020202020204" pitchFamily="34" charset="0"/>
              <a:cs typeface="Arial" panose="020B0604020202020204" pitchFamily="34" charset="0"/>
            </a:endParaRPr>
          </a:p>
        </p:txBody>
      </p:sp>
      <p:sp>
        <p:nvSpPr>
          <p:cNvPr id="19" name="Rounded Rectangle 18"/>
          <p:cNvSpPr/>
          <p:nvPr/>
        </p:nvSpPr>
        <p:spPr>
          <a:xfrm>
            <a:off x="207645" y="1347018"/>
            <a:ext cx="3824028" cy="1785020"/>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Vũ Nương là người con gái thuỳ mị nết na, lấy Trương Sinh (người ít học, tính hay đa nghi</a:t>
            </a:r>
            <a:r>
              <a:rPr lang="vi-VN" sz="2000" dirty="0" smtClean="0">
                <a:solidFill>
                  <a:sysClr val="windowText" lastClr="000000"/>
                </a:solidFill>
                <a:cs typeface="Arial" panose="020B0604020202020204" pitchFamily="34" charset="0"/>
              </a:rPr>
              <a:t>)</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20" name="Rounded Rectangle 19"/>
          <p:cNvSpPr/>
          <p:nvPr/>
        </p:nvSpPr>
        <p:spPr>
          <a:xfrm>
            <a:off x="4790208" y="1347018"/>
            <a:ext cx="4246419" cy="1785020"/>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Trương Sinh phải đi lính chống giặc Chiêm. Vũ Nương sinh con, chăm sóc mẹ chồng chu đáo. Mẹ chồng ốm rồi mất.</a:t>
            </a:r>
            <a:endParaRPr lang="en-US" sz="200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88188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up)">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anim calcmode="lin" valueType="num">
                                      <p:cBhvr>
                                        <p:cTn id="22" dur="500" fill="hold"/>
                                        <p:tgtEl>
                                          <p:spTgt spid="13"/>
                                        </p:tgtEl>
                                        <p:attrNameLst>
                                          <p:attrName>ppt_x</p:attrName>
                                        </p:attrNameLst>
                                      </p:cBhvr>
                                      <p:tavLst>
                                        <p:tav tm="0">
                                          <p:val>
                                            <p:strVal val="#ppt_x"/>
                                          </p:val>
                                        </p:tav>
                                        <p:tav tm="100000">
                                          <p:val>
                                            <p:strVal val="#ppt_x"/>
                                          </p:val>
                                        </p:tav>
                                      </p:tavLst>
                                    </p:anim>
                                    <p:anim calcmode="lin" valueType="num">
                                      <p:cBhvr>
                                        <p:cTn id="23" dur="500" fill="hold"/>
                                        <p:tgtEl>
                                          <p:spTgt spid="13"/>
                                        </p:tgtEl>
                                        <p:attrNameLst>
                                          <p:attrName>ppt_y</p:attrName>
                                        </p:attrNameLst>
                                      </p:cBhvr>
                                      <p:tavLst>
                                        <p:tav tm="0">
                                          <p:val>
                                            <p:strVal val="#ppt_y+.1"/>
                                          </p:val>
                                        </p:tav>
                                        <p:tav tm="100000">
                                          <p:val>
                                            <p:strVal val="#ppt_y"/>
                                          </p:val>
                                        </p:tav>
                                      </p:tavLst>
                                    </p:anim>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anim calcmode="lin" valueType="num">
                                      <p:cBhvr>
                                        <p:cTn id="32" dur="500" fill="hold"/>
                                        <p:tgtEl>
                                          <p:spTgt spid="14"/>
                                        </p:tgtEl>
                                        <p:attrNameLst>
                                          <p:attrName>ppt_x</p:attrName>
                                        </p:attrNameLst>
                                      </p:cBhvr>
                                      <p:tavLst>
                                        <p:tav tm="0">
                                          <p:val>
                                            <p:strVal val="#ppt_x"/>
                                          </p:val>
                                        </p:tav>
                                        <p:tav tm="100000">
                                          <p:val>
                                            <p:strVal val="#ppt_x"/>
                                          </p:val>
                                        </p:tav>
                                      </p:tavLst>
                                    </p:anim>
                                    <p:anim calcmode="lin" valueType="num">
                                      <p:cBhvr>
                                        <p:cTn id="33" dur="500" fill="hold"/>
                                        <p:tgtEl>
                                          <p:spTgt spid="14"/>
                                        </p:tgtEl>
                                        <p:attrNameLst>
                                          <p:attrName>ppt_y</p:attrName>
                                        </p:attrNameLst>
                                      </p:cBhvr>
                                      <p:tavLst>
                                        <p:tav tm="0">
                                          <p:val>
                                            <p:strVal val="#ppt_y+.1"/>
                                          </p:val>
                                        </p:tav>
                                        <p:tav tm="100000">
                                          <p:val>
                                            <p:strVal val="#ppt_y"/>
                                          </p:val>
                                        </p:tav>
                                      </p:tavLst>
                                    </p:anim>
                                  </p:childTnLst>
                                </p:cTn>
                              </p:par>
                              <p:par>
                                <p:cTn id="34" presetID="14" presetClass="entr" presetSubtype="10"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randombar(horizont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animBg="1"/>
      <p:bldP spid="14" grpId="0" animBg="1"/>
      <p:bldP spid="19" grpId="0" animBg="1"/>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2" name="Google Shape;8895;p28"/>
          <p:cNvSpPr txBox="1">
            <a:spLocks/>
          </p:cNvSpPr>
          <p:nvPr/>
        </p:nvSpPr>
        <p:spPr>
          <a:xfrm>
            <a:off x="2741043" y="230793"/>
            <a:ext cx="3987137"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smtClean="0">
                <a:solidFill>
                  <a:schemeClr val="accent5">
                    <a:lumMod val="50000"/>
                  </a:schemeClr>
                </a:solidFill>
                <a:latin typeface="Arial" panose="020B0604020202020204" pitchFamily="34" charset="0"/>
                <a:cs typeface="Arial" panose="020B0604020202020204" pitchFamily="34" charset="0"/>
              </a:rPr>
              <a:t>KHỞI ĐỘNG</a:t>
            </a:r>
            <a:endParaRPr lang="vi-VN" sz="3500" b="1" dirty="0">
              <a:solidFill>
                <a:schemeClr val="accent5">
                  <a:lumMod val="50000"/>
                </a:schemeClr>
              </a:solidFill>
              <a:latin typeface="Arial" panose="020B0604020202020204" pitchFamily="34" charset="0"/>
              <a:cs typeface="Arial" panose="020B0604020202020204" pitchFamily="34" charset="0"/>
            </a:endParaRPr>
          </a:p>
        </p:txBody>
      </p:sp>
      <p:sp>
        <p:nvSpPr>
          <p:cNvPr id="3" name="Rounded Rectangle 2"/>
          <p:cNvSpPr/>
          <p:nvPr/>
        </p:nvSpPr>
        <p:spPr>
          <a:xfrm>
            <a:off x="391224" y="1531994"/>
            <a:ext cx="6019516" cy="3089701"/>
          </a:xfrm>
          <a:prstGeom prst="roundRect">
            <a:avLst>
              <a:gd name="adj" fmla="val 7490"/>
            </a:avLst>
          </a:prstGeom>
          <a:solidFill>
            <a:srgbClr val="FFFFFF"/>
          </a:solidFill>
          <a:ln w="190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Arial" panose="020B0604020202020204" pitchFamily="34" charset="0"/>
                <a:cs typeface="Arial" panose="020B0604020202020204" pitchFamily="34" charset="0"/>
              </a:rPr>
              <a:t>Em hãy trả lời câu hỏi sau:</a:t>
            </a:r>
          </a:p>
          <a:p>
            <a:pPr marL="342900" indent="-342900" algn="just">
              <a:lnSpc>
                <a:spcPct val="150000"/>
              </a:lnSpc>
              <a:buFont typeface="Arial" panose="020B0604020202020204" pitchFamily="34" charset="0"/>
              <a:buChar char="•"/>
            </a:pPr>
            <a:r>
              <a:rPr lang="vi-VN" sz="2000" dirty="0">
                <a:solidFill>
                  <a:srgbClr val="000000"/>
                </a:solidFill>
                <a:cs typeface="Arial" panose="020B0604020202020204" pitchFamily="34" charset="0"/>
              </a:rPr>
              <a:t>Em biết gì về vị thế của người phụ nữ Việt Nam trong thời phong kiến? </a:t>
            </a:r>
            <a:endParaRPr lang="en-US" sz="2000" dirty="0" smtClean="0">
              <a:solidFill>
                <a:srgbClr val="000000"/>
              </a:solidFill>
              <a:cs typeface="Arial" panose="020B0604020202020204" pitchFamily="34" charset="0"/>
            </a:endParaRPr>
          </a:p>
          <a:p>
            <a:pPr marL="342900" indent="-342900" algn="just">
              <a:lnSpc>
                <a:spcPct val="150000"/>
              </a:lnSpc>
              <a:buFont typeface="Arial" panose="020B0604020202020204" pitchFamily="34" charset="0"/>
              <a:buChar char="•"/>
            </a:pPr>
            <a:r>
              <a:rPr lang="vi-VN" sz="2000" dirty="0" smtClean="0">
                <a:solidFill>
                  <a:srgbClr val="000000"/>
                </a:solidFill>
                <a:cs typeface="Arial" panose="020B0604020202020204" pitchFamily="34" charset="0"/>
              </a:rPr>
              <a:t>Trong </a:t>
            </a:r>
            <a:r>
              <a:rPr lang="vi-VN" sz="2000" dirty="0">
                <a:solidFill>
                  <a:srgbClr val="000000"/>
                </a:solidFill>
                <a:cs typeface="Arial" panose="020B0604020202020204" pitchFamily="34" charset="0"/>
              </a:rPr>
              <a:t>các tác phẩm viết về người phụ nữ em ấn tượng sâu sắc nhất với tác phẩm nào? </a:t>
            </a:r>
            <a:r>
              <a:rPr lang="vi-VN" sz="2000" dirty="0" smtClean="0">
                <a:solidFill>
                  <a:srgbClr val="000000"/>
                </a:solidFill>
                <a:cs typeface="Arial" panose="020B0604020202020204" pitchFamily="34" charset="0"/>
              </a:rPr>
              <a:t>Hãy </a:t>
            </a:r>
            <a:r>
              <a:rPr lang="vi-VN" sz="2000" dirty="0">
                <a:solidFill>
                  <a:srgbClr val="000000"/>
                </a:solidFill>
                <a:cs typeface="Arial" panose="020B0604020202020204" pitchFamily="34" charset="0"/>
              </a:rPr>
              <a:t>chia sẻ ấn tượng của em về tác phẩm đó?</a:t>
            </a:r>
            <a:endParaRPr lang="en-US" sz="2000" b="1" dirty="0">
              <a:solidFill>
                <a:srgbClr val="0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6851137" y="306097"/>
            <a:ext cx="1979620" cy="3281435"/>
          </a:xfrm>
          <a:prstGeom prst="rect">
            <a:avLst/>
          </a:prstGeom>
        </p:spPr>
      </p:pic>
    </p:spTree>
    <p:extLst>
      <p:ext uri="{BB962C8B-B14F-4D97-AF65-F5344CB8AC3E}">
        <p14:creationId xmlns:p14="http://schemas.microsoft.com/office/powerpoint/2010/main" val="419025456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cxnSp>
        <p:nvCxnSpPr>
          <p:cNvPr id="6" name="Straight Connector 5"/>
          <p:cNvCxnSpPr/>
          <p:nvPr/>
        </p:nvCxnSpPr>
        <p:spPr>
          <a:xfrm>
            <a:off x="2265215" y="1573172"/>
            <a:ext cx="5829302" cy="2"/>
          </a:xfrm>
          <a:prstGeom prst="line">
            <a:avLst/>
          </a:prstGeom>
          <a:ln w="28575">
            <a:solidFill>
              <a:schemeClr val="accent5">
                <a:lumMod val="50000"/>
              </a:schemeClr>
            </a:solidFill>
            <a:headEnd type="stealth"/>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8094517" y="0"/>
            <a:ext cx="0" cy="1573174"/>
          </a:xfrm>
          <a:prstGeom prst="line">
            <a:avLst/>
          </a:prstGeom>
          <a:ln w="28575">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6406004" y="1347201"/>
            <a:ext cx="758345" cy="451945"/>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chemeClr val="bg2"/>
                </a:solidFill>
                <a:latin typeface="Arial" panose="020B0604020202020204" pitchFamily="34" charset="0"/>
                <a:cs typeface="Arial" panose="020B0604020202020204" pitchFamily="34" charset="0"/>
              </a:rPr>
              <a:t>3</a:t>
            </a:r>
            <a:endParaRPr lang="en-US" sz="2500" b="1" dirty="0">
              <a:solidFill>
                <a:schemeClr val="bg2"/>
              </a:solidFill>
              <a:latin typeface="Arial" panose="020B0604020202020204" pitchFamily="34" charset="0"/>
              <a:cs typeface="Arial" panose="020B0604020202020204" pitchFamily="34" charset="0"/>
            </a:endParaRPr>
          </a:p>
        </p:txBody>
      </p:sp>
      <p:sp>
        <p:nvSpPr>
          <p:cNvPr id="10" name="Oval 9"/>
          <p:cNvSpPr/>
          <p:nvPr/>
        </p:nvSpPr>
        <p:spPr>
          <a:xfrm>
            <a:off x="1886044" y="1347200"/>
            <a:ext cx="758345" cy="451945"/>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chemeClr val="bg2"/>
                </a:solidFill>
                <a:latin typeface="Arial" panose="020B0604020202020204" pitchFamily="34" charset="0"/>
                <a:cs typeface="Arial" panose="020B0604020202020204" pitchFamily="34" charset="0"/>
              </a:rPr>
              <a:t>4</a:t>
            </a:r>
            <a:endParaRPr lang="en-US" sz="2500" b="1" dirty="0">
              <a:solidFill>
                <a:schemeClr val="bg2"/>
              </a:solidFill>
              <a:latin typeface="Arial" panose="020B0604020202020204" pitchFamily="34" charset="0"/>
              <a:cs typeface="Arial" panose="020B0604020202020204" pitchFamily="34" charset="0"/>
            </a:endParaRPr>
          </a:p>
        </p:txBody>
      </p:sp>
      <p:sp>
        <p:nvSpPr>
          <p:cNvPr id="11" name="Rounded Rectangle 10"/>
          <p:cNvSpPr/>
          <p:nvPr/>
        </p:nvSpPr>
        <p:spPr>
          <a:xfrm>
            <a:off x="4842164" y="2025118"/>
            <a:ext cx="4094018" cy="2339063"/>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Trương Sinh trở về, nghe câu nói của con và nghi ngờ vợ. Vũ Nương bị oan nhưng không thể minh oan, đã tự tử ở bến Hoàng Giang, được Linh Phi cứu giúp.</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12" name="Rounded Rectangle 11"/>
          <p:cNvSpPr/>
          <p:nvPr/>
        </p:nvSpPr>
        <p:spPr>
          <a:xfrm>
            <a:off x="225135" y="2024007"/>
            <a:ext cx="4246419" cy="2827436"/>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Ở dưới thuỷ cung, Vũ Nương gặp Phan </a:t>
            </a:r>
            <a:r>
              <a:rPr lang="vi-VN" sz="2000" dirty="0" smtClean="0">
                <a:solidFill>
                  <a:sysClr val="windowText" lastClr="000000"/>
                </a:solidFill>
                <a:cs typeface="Arial" panose="020B0604020202020204" pitchFamily="34" charset="0"/>
              </a:rPr>
              <a:t>Lang (người cùng làng). Phan </a:t>
            </a:r>
            <a:r>
              <a:rPr lang="vi-VN" sz="2000" dirty="0">
                <a:solidFill>
                  <a:sysClr val="windowText" lastClr="000000"/>
                </a:solidFill>
                <a:cs typeface="Arial" panose="020B0604020202020204" pitchFamily="34" charset="0"/>
              </a:rPr>
              <a:t>Lang được Linh Phi giúp trở về trần gian – gặp Trương Sinh, Vũ Nương được giải oan – nhưng nàng không thể trở về trần gian.</a:t>
            </a:r>
            <a:endParaRPr lang="en-US" sz="2000" dirty="0">
              <a:solidFill>
                <a:sysClr val="windowText" lastClr="000000"/>
              </a:solidFill>
              <a:latin typeface="Arial" panose="020B0604020202020204" pitchFamily="34" charset="0"/>
              <a:cs typeface="Arial" panose="020B0604020202020204" pitchFamily="34" charset="0"/>
            </a:endParaRPr>
          </a:p>
        </p:txBody>
      </p:sp>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righ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anim calcmode="lin" valueType="num">
                                      <p:cBhvr>
                                        <p:cTn id="27" dur="500" fill="hold"/>
                                        <p:tgtEl>
                                          <p:spTgt spid="10"/>
                                        </p:tgtEl>
                                        <p:attrNameLst>
                                          <p:attrName>ppt_x</p:attrName>
                                        </p:attrNameLst>
                                      </p:cBhvr>
                                      <p:tavLst>
                                        <p:tav tm="0">
                                          <p:val>
                                            <p:strVal val="#ppt_x"/>
                                          </p:val>
                                        </p:tav>
                                        <p:tav tm="100000">
                                          <p:val>
                                            <p:strVal val="#ppt_x"/>
                                          </p:val>
                                        </p:tav>
                                      </p:tavLst>
                                    </p:anim>
                                    <p:anim calcmode="lin" valueType="num">
                                      <p:cBhvr>
                                        <p:cTn id="28" dur="500" fill="hold"/>
                                        <p:tgtEl>
                                          <p:spTgt spid="10"/>
                                        </p:tgtEl>
                                        <p:attrNameLst>
                                          <p:attrName>ppt_y</p:attrName>
                                        </p:attrNameLst>
                                      </p:cBhvr>
                                      <p:tavLst>
                                        <p:tav tm="0">
                                          <p:val>
                                            <p:strVal val="#ppt_y+.1"/>
                                          </p:val>
                                        </p:tav>
                                        <p:tav tm="100000">
                                          <p:val>
                                            <p:strVal val="#ppt_y"/>
                                          </p:val>
                                        </p:tav>
                                      </p:tavLst>
                                    </p:anim>
                                  </p:childTnLst>
                                </p:cTn>
                              </p:par>
                              <p:par>
                                <p:cTn id="29" presetID="14" presetClass="entr" presetSubtype="1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sp>
        <p:nvSpPr>
          <p:cNvPr id="2" name="Rounded Rectangle 1"/>
          <p:cNvSpPr/>
          <p:nvPr/>
        </p:nvSpPr>
        <p:spPr>
          <a:xfrm>
            <a:off x="3037919" y="419950"/>
            <a:ext cx="3227799" cy="575645"/>
          </a:xfrm>
          <a:prstGeom prst="roundRect">
            <a:avLst>
              <a:gd name="adj" fmla="val 30692"/>
            </a:avLst>
          </a:prstGeom>
          <a:solidFill>
            <a:schemeClr val="accent5">
              <a:lumMod val="50000"/>
            </a:schemeClr>
          </a:solidFill>
          <a:ln w="28575">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rgbClr val="FFFFFF"/>
                </a:solidFill>
                <a:cs typeface="Arial" panose="020B0604020202020204" pitchFamily="34" charset="0"/>
              </a:rPr>
              <a:t>d</a:t>
            </a:r>
            <a:r>
              <a:rPr lang="en-US" sz="2200" b="1" dirty="0">
                <a:solidFill>
                  <a:srgbClr val="FFFFFF"/>
                </a:solidFill>
                <a:cs typeface="Arial" panose="020B0604020202020204" pitchFamily="34" charset="0"/>
              </a:rPr>
              <a:t>. Chủ đề tác phẩm</a:t>
            </a:r>
            <a:endParaRPr lang="vi-VN" sz="2200" b="1" dirty="0">
              <a:solidFill>
                <a:srgbClr val="FFFFFF"/>
              </a:solidFill>
              <a:latin typeface="Arial" panose="020B0604020202020204" pitchFamily="34" charset="0"/>
              <a:cs typeface="Arial" panose="020B0604020202020204" pitchFamily="34" charset="0"/>
            </a:endParaRPr>
          </a:p>
        </p:txBody>
      </p:sp>
      <p:sp>
        <p:nvSpPr>
          <p:cNvPr id="5" name="Rounded Rectangle 4"/>
          <p:cNvSpPr/>
          <p:nvPr/>
        </p:nvSpPr>
        <p:spPr>
          <a:xfrm>
            <a:off x="3241964" y="1312531"/>
            <a:ext cx="4717473" cy="3262745"/>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smtClean="0">
                <a:solidFill>
                  <a:sysClr val="windowText" lastClr="000000"/>
                </a:solidFill>
                <a:cs typeface="Arial" panose="020B0604020202020204" pitchFamily="34" charset="0"/>
              </a:rPr>
              <a:t>Thể </a:t>
            </a:r>
            <a:r>
              <a:rPr lang="vi-VN" sz="2000" dirty="0">
                <a:solidFill>
                  <a:sysClr val="windowText" lastClr="000000"/>
                </a:solidFill>
                <a:cs typeface="Arial" panose="020B0604020202020204" pitchFamily="34" charset="0"/>
              </a:rPr>
              <a:t>hiện niềm xót xa thương cảm đối với số phận bi kịch của người phụ nữ trong xã hội phong </a:t>
            </a:r>
            <a:r>
              <a:rPr lang="vi-VN" sz="2000" dirty="0" smtClean="0">
                <a:solidFill>
                  <a:sysClr val="windowText" lastClr="000000"/>
                </a:solidFill>
                <a:cs typeface="Arial" panose="020B0604020202020204" pitchFamily="34" charset="0"/>
              </a:rPr>
              <a:t>kiến</a:t>
            </a:r>
            <a:r>
              <a:rPr lang="en-US" sz="2000" dirty="0" smtClean="0">
                <a:solidFill>
                  <a:sysClr val="windowText" lastClr="000000"/>
                </a:solidFill>
                <a:cs typeface="Arial" panose="020B0604020202020204" pitchFamily="34" charset="0"/>
              </a:rPr>
              <a:t>.</a:t>
            </a:r>
          </a:p>
          <a:p>
            <a:pPr marL="342900" indent="-342900" algn="just">
              <a:lnSpc>
                <a:spcPct val="150000"/>
              </a:lnSpc>
              <a:buFont typeface="Arial" panose="020B0604020202020204" pitchFamily="34" charset="0"/>
              <a:buChar char="•"/>
            </a:pPr>
            <a:r>
              <a:rPr lang="vi-VN" sz="2000" dirty="0" smtClean="0">
                <a:solidFill>
                  <a:sysClr val="windowText" lastClr="000000"/>
                </a:solidFill>
                <a:cs typeface="Arial" panose="020B0604020202020204" pitchFamily="34" charset="0"/>
              </a:rPr>
              <a:t>Tấm </a:t>
            </a:r>
            <a:r>
              <a:rPr lang="vi-VN" sz="2000" dirty="0">
                <a:solidFill>
                  <a:sysClr val="windowText" lastClr="000000"/>
                </a:solidFill>
                <a:cs typeface="Arial" panose="020B0604020202020204" pitchFamily="34" charset="0"/>
              </a:rPr>
              <a:t>lòng nâng niu, trân trọng đối với những phẩm chất đẹp đẽ của họ. </a:t>
            </a:r>
            <a:endParaRPr lang="en-US" sz="2000" dirty="0" smtClean="0">
              <a:solidFill>
                <a:sysClr val="windowText" lastClr="000000"/>
              </a:solidFill>
              <a:cs typeface="Arial" panose="020B0604020202020204" pitchFamily="34" charset="0"/>
            </a:endParaRPr>
          </a:p>
          <a:p>
            <a:pPr marL="342900" indent="-342900" algn="just">
              <a:lnSpc>
                <a:spcPct val="150000"/>
              </a:lnSpc>
              <a:buFont typeface="Arial" panose="020B0604020202020204" pitchFamily="34" charset="0"/>
              <a:buChar char="•"/>
            </a:pPr>
            <a:r>
              <a:rPr lang="vi-VN" sz="2000" dirty="0" smtClean="0">
                <a:solidFill>
                  <a:sysClr val="windowText" lastClr="000000"/>
                </a:solidFill>
                <a:cs typeface="Arial" panose="020B0604020202020204" pitchFamily="34" charset="0"/>
              </a:rPr>
              <a:t>Lên </a:t>
            </a:r>
            <a:r>
              <a:rPr lang="vi-VN" sz="2000" dirty="0">
                <a:solidFill>
                  <a:sysClr val="windowText" lastClr="000000"/>
                </a:solidFill>
                <a:cs typeface="Arial" panose="020B0604020202020204" pitchFamily="34" charset="0"/>
              </a:rPr>
              <a:t>án chế độ phong kiến đầy rẫy bất công.</a:t>
            </a:r>
            <a:endParaRPr lang="en-US" sz="2000" dirty="0">
              <a:solidFill>
                <a:sysClr val="windowText" lastClr="00000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455780" y="1169034"/>
            <a:ext cx="2467840" cy="3819902"/>
          </a:xfrm>
          <a:prstGeom prst="rect">
            <a:avLst/>
          </a:prstGeom>
          <a:ln>
            <a:noFill/>
          </a:ln>
          <a:effectLst>
            <a:outerShdw blurRad="190500" algn="tl" rotWithShape="0">
              <a:srgbClr val="000000">
                <a:alpha val="70000"/>
              </a:srgbClr>
            </a:outerShdw>
          </a:effec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2)">
                                      <p:cBhvr>
                                        <p:cTn id="12" dur="500"/>
                                        <p:tgtEl>
                                          <p:spTgt spid="6"/>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left)">
                                      <p:cBhvr>
                                        <p:cTn id="2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071"/>
        <p:cNvGrpSpPr/>
        <p:nvPr/>
      </p:nvGrpSpPr>
      <p:grpSpPr>
        <a:xfrm>
          <a:off x="0" y="0"/>
          <a:ext cx="0" cy="0"/>
          <a:chOff x="0" y="0"/>
          <a:chExt cx="0" cy="0"/>
        </a:xfrm>
      </p:grpSpPr>
      <p:pic>
        <p:nvPicPr>
          <p:cNvPr id="1072" name="Google Shape;1072;p64"/>
          <p:cNvPicPr preferRelativeResize="0"/>
          <p:nvPr/>
        </p:nvPicPr>
        <p:blipFill>
          <a:blip r:embed="rId3">
            <a:alphaModFix amt="24000"/>
          </a:blip>
          <a:stretch>
            <a:fillRect/>
          </a:stretch>
        </p:blipFill>
        <p:spPr>
          <a:xfrm>
            <a:off x="3671063" y="724650"/>
            <a:ext cx="1801875" cy="2100999"/>
          </a:xfrm>
          <a:prstGeom prst="rect">
            <a:avLst/>
          </a:prstGeom>
          <a:noFill/>
          <a:ln>
            <a:noFill/>
          </a:ln>
        </p:spPr>
      </p:pic>
      <p:sp>
        <p:nvSpPr>
          <p:cNvPr id="1073" name="Google Shape;1073;p64"/>
          <p:cNvSpPr txBox="1">
            <a:spLocks noGrp="1"/>
          </p:cNvSpPr>
          <p:nvPr>
            <p:ph type="title" idx="2"/>
          </p:nvPr>
        </p:nvSpPr>
        <p:spPr>
          <a:xfrm>
            <a:off x="3808049" y="1104658"/>
            <a:ext cx="1979139" cy="127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dirty="0" smtClean="0">
                <a:solidFill>
                  <a:schemeClr val="accent5"/>
                </a:solidFill>
                <a:latin typeface="Arial" panose="020B0604020202020204" pitchFamily="34" charset="0"/>
                <a:cs typeface="Arial" panose="020B0604020202020204" pitchFamily="34" charset="0"/>
              </a:rPr>
              <a:t>III.</a:t>
            </a:r>
            <a:endParaRPr sz="7000" b="1" dirty="0">
              <a:solidFill>
                <a:schemeClr val="accent5"/>
              </a:solidFill>
              <a:latin typeface="Arial" panose="020B0604020202020204" pitchFamily="34" charset="0"/>
              <a:cs typeface="Arial" panose="020B0604020202020204" pitchFamily="34" charset="0"/>
            </a:endParaRPr>
          </a:p>
        </p:txBody>
      </p:sp>
      <p:sp>
        <p:nvSpPr>
          <p:cNvPr id="1074" name="Google Shape;1074;p64"/>
          <p:cNvSpPr txBox="1">
            <a:spLocks noGrp="1"/>
          </p:cNvSpPr>
          <p:nvPr>
            <p:ph type="title"/>
          </p:nvPr>
        </p:nvSpPr>
        <p:spPr>
          <a:xfrm>
            <a:off x="3129712" y="2587764"/>
            <a:ext cx="3845246" cy="170779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dirty="0" smtClean="0">
                <a:latin typeface="Arial" panose="020B0604020202020204" pitchFamily="34" charset="0"/>
                <a:cs typeface="Arial" panose="020B0604020202020204" pitchFamily="34" charset="0"/>
              </a:rPr>
              <a:t>KHÁM PHÁ VĂN BẢN</a:t>
            </a:r>
            <a:endParaRPr sz="4000" b="1" dirty="0">
              <a:latin typeface="Arial" panose="020B0604020202020204" pitchFamily="34" charset="0"/>
              <a:cs typeface="Arial" panose="020B0604020202020204" pitchFamily="34" charset="0"/>
            </a:endParaRPr>
          </a:p>
        </p:txBody>
      </p:sp>
      <p:pic>
        <p:nvPicPr>
          <p:cNvPr id="1076" name="Google Shape;1076;p64"/>
          <p:cNvPicPr preferRelativeResize="0"/>
          <p:nvPr/>
        </p:nvPicPr>
        <p:blipFill>
          <a:blip r:embed="rId4">
            <a:alphaModFix/>
          </a:blip>
          <a:stretch>
            <a:fillRect/>
          </a:stretch>
        </p:blipFill>
        <p:spPr>
          <a:xfrm rot="-666767">
            <a:off x="625743" y="2297000"/>
            <a:ext cx="2147104" cy="2447711"/>
          </a:xfrm>
          <a:prstGeom prst="rect">
            <a:avLst/>
          </a:prstGeom>
          <a:noFill/>
          <a:ln>
            <a:noFill/>
          </a:ln>
        </p:spPr>
      </p:pic>
      <p:pic>
        <p:nvPicPr>
          <p:cNvPr id="1077" name="Google Shape;1077;p64"/>
          <p:cNvPicPr preferRelativeResize="0"/>
          <p:nvPr/>
        </p:nvPicPr>
        <p:blipFill>
          <a:blip r:embed="rId5">
            <a:alphaModFix/>
          </a:blip>
          <a:stretch>
            <a:fillRect/>
          </a:stretch>
        </p:blipFill>
        <p:spPr>
          <a:xfrm rot="442882" flipH="1">
            <a:off x="6410191" y="2664261"/>
            <a:ext cx="2020658" cy="2101489"/>
          </a:xfrm>
          <a:prstGeom prst="rect">
            <a:avLst/>
          </a:prstGeom>
          <a:noFill/>
          <a:ln>
            <a:noFill/>
          </a:ln>
        </p:spPr>
      </p:pic>
      <p:pic>
        <p:nvPicPr>
          <p:cNvPr id="1078" name="Google Shape;1078;p64"/>
          <p:cNvPicPr preferRelativeResize="0"/>
          <p:nvPr/>
        </p:nvPicPr>
        <p:blipFill>
          <a:blip r:embed="rId3">
            <a:alphaModFix amt="25000"/>
          </a:blip>
          <a:stretch>
            <a:fillRect/>
          </a:stretch>
        </p:blipFill>
        <p:spPr>
          <a:xfrm rot="10800000" flipH="1">
            <a:off x="5588075" y="3290725"/>
            <a:ext cx="90250" cy="105226"/>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72"/>
                                        </p:tgtEl>
                                        <p:attrNameLst>
                                          <p:attrName>style.visibility</p:attrName>
                                        </p:attrNameLst>
                                      </p:cBhvr>
                                      <p:to>
                                        <p:strVal val="visible"/>
                                      </p:to>
                                    </p:set>
                                    <p:animEffect transition="in" filter="fade">
                                      <p:cBhvr>
                                        <p:cTn id="7" dur="500"/>
                                        <p:tgtEl>
                                          <p:spTgt spid="1072"/>
                                        </p:tgtEl>
                                      </p:cBhvr>
                                    </p:animEffect>
                                    <p:anim calcmode="lin" valueType="num">
                                      <p:cBhvr>
                                        <p:cTn id="8" dur="500" fill="hold"/>
                                        <p:tgtEl>
                                          <p:spTgt spid="1072"/>
                                        </p:tgtEl>
                                        <p:attrNameLst>
                                          <p:attrName>ppt_x</p:attrName>
                                        </p:attrNameLst>
                                      </p:cBhvr>
                                      <p:tavLst>
                                        <p:tav tm="0">
                                          <p:val>
                                            <p:strVal val="#ppt_x"/>
                                          </p:val>
                                        </p:tav>
                                        <p:tav tm="100000">
                                          <p:val>
                                            <p:strVal val="#ppt_x"/>
                                          </p:val>
                                        </p:tav>
                                      </p:tavLst>
                                    </p:anim>
                                    <p:anim calcmode="lin" valueType="num">
                                      <p:cBhvr>
                                        <p:cTn id="9" dur="500" fill="hold"/>
                                        <p:tgtEl>
                                          <p:spTgt spid="107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73"/>
                                        </p:tgtEl>
                                        <p:attrNameLst>
                                          <p:attrName>style.visibility</p:attrName>
                                        </p:attrNameLst>
                                      </p:cBhvr>
                                      <p:to>
                                        <p:strVal val="visible"/>
                                      </p:to>
                                    </p:set>
                                    <p:animEffect transition="in" filter="fade">
                                      <p:cBhvr>
                                        <p:cTn id="12" dur="500"/>
                                        <p:tgtEl>
                                          <p:spTgt spid="1073"/>
                                        </p:tgtEl>
                                      </p:cBhvr>
                                    </p:animEffect>
                                    <p:anim calcmode="lin" valueType="num">
                                      <p:cBhvr>
                                        <p:cTn id="13" dur="500" fill="hold"/>
                                        <p:tgtEl>
                                          <p:spTgt spid="1073"/>
                                        </p:tgtEl>
                                        <p:attrNameLst>
                                          <p:attrName>ppt_x</p:attrName>
                                        </p:attrNameLst>
                                      </p:cBhvr>
                                      <p:tavLst>
                                        <p:tav tm="0">
                                          <p:val>
                                            <p:strVal val="#ppt_x"/>
                                          </p:val>
                                        </p:tav>
                                        <p:tav tm="100000">
                                          <p:val>
                                            <p:strVal val="#ppt_x"/>
                                          </p:val>
                                        </p:tav>
                                      </p:tavLst>
                                    </p:anim>
                                    <p:anim calcmode="lin" valueType="num">
                                      <p:cBhvr>
                                        <p:cTn id="14" dur="500" fill="hold"/>
                                        <p:tgtEl>
                                          <p:spTgt spid="107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74"/>
                                        </p:tgtEl>
                                        <p:attrNameLst>
                                          <p:attrName>style.visibility</p:attrName>
                                        </p:attrNameLst>
                                      </p:cBhvr>
                                      <p:to>
                                        <p:strVal val="visible"/>
                                      </p:to>
                                    </p:set>
                                    <p:animEffect transition="in" filter="fade">
                                      <p:cBhvr>
                                        <p:cTn id="17" dur="500"/>
                                        <p:tgtEl>
                                          <p:spTgt spid="1074"/>
                                        </p:tgtEl>
                                      </p:cBhvr>
                                    </p:animEffect>
                                    <p:anim calcmode="lin" valueType="num">
                                      <p:cBhvr>
                                        <p:cTn id="18" dur="500" fill="hold"/>
                                        <p:tgtEl>
                                          <p:spTgt spid="1074"/>
                                        </p:tgtEl>
                                        <p:attrNameLst>
                                          <p:attrName>ppt_x</p:attrName>
                                        </p:attrNameLst>
                                      </p:cBhvr>
                                      <p:tavLst>
                                        <p:tav tm="0">
                                          <p:val>
                                            <p:strVal val="#ppt_x"/>
                                          </p:val>
                                        </p:tav>
                                        <p:tav tm="100000">
                                          <p:val>
                                            <p:strVal val="#ppt_x"/>
                                          </p:val>
                                        </p:tav>
                                      </p:tavLst>
                                    </p:anim>
                                    <p:anim calcmode="lin" valueType="num">
                                      <p:cBhvr>
                                        <p:cTn id="19" dur="500" fill="hold"/>
                                        <p:tgtEl>
                                          <p:spTgt spid="1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3" grpId="0"/>
      <p:bldP spid="107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pic>
        <p:nvPicPr>
          <p:cNvPr id="1353" name="Google Shape;1353;p81"/>
          <p:cNvPicPr preferRelativeResize="0"/>
          <p:nvPr/>
        </p:nvPicPr>
        <p:blipFill rotWithShape="1">
          <a:blip r:embed="rId3">
            <a:alphaModFix/>
          </a:blip>
          <a:srcRect/>
          <a:stretch/>
        </p:blipFill>
        <p:spPr>
          <a:xfrm>
            <a:off x="-313798" y="3850104"/>
            <a:ext cx="2756209" cy="1491595"/>
          </a:xfrm>
          <a:prstGeom prst="rect">
            <a:avLst/>
          </a:prstGeom>
          <a:noFill/>
          <a:ln>
            <a:noFill/>
          </a:ln>
        </p:spPr>
      </p:pic>
      <p:sp>
        <p:nvSpPr>
          <p:cNvPr id="3" name="Rounded Rectangle 2"/>
          <p:cNvSpPr/>
          <p:nvPr/>
        </p:nvSpPr>
        <p:spPr>
          <a:xfrm>
            <a:off x="214257" y="289535"/>
            <a:ext cx="8810338" cy="699065"/>
          </a:xfrm>
          <a:prstGeom prst="roundRect">
            <a:avLst>
              <a:gd name="adj" fmla="val 18100"/>
            </a:avLst>
          </a:prstGeom>
          <a:solidFill>
            <a:schemeClr val="accent5">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chemeClr val="bg2"/>
                </a:solidFill>
                <a:latin typeface="Arial" panose="020B0604020202020204" pitchFamily="34" charset="0"/>
                <a:cs typeface="Arial" panose="020B0604020202020204" pitchFamily="34" charset="0"/>
              </a:rPr>
              <a:t>1. </a:t>
            </a:r>
            <a:r>
              <a:rPr lang="en-US" sz="2500" b="1" dirty="0">
                <a:solidFill>
                  <a:schemeClr val="bg2"/>
                </a:solidFill>
                <a:latin typeface="Arial" panose="020B0604020202020204" pitchFamily="34" charset="0"/>
                <a:cs typeface="Arial" panose="020B0604020202020204" pitchFamily="34" charset="0"/>
              </a:rPr>
              <a:t>Cốt truyện, không </a:t>
            </a:r>
            <a:r>
              <a:rPr lang="en-US" sz="2500" b="1" dirty="0" smtClean="0">
                <a:solidFill>
                  <a:schemeClr val="bg2"/>
                </a:solidFill>
                <a:latin typeface="Arial" panose="020B0604020202020204" pitchFamily="34" charset="0"/>
                <a:cs typeface="Arial" panose="020B0604020202020204" pitchFamily="34" charset="0"/>
              </a:rPr>
              <a:t>gian </a:t>
            </a:r>
            <a:r>
              <a:rPr lang="en-US" sz="2500" b="1" dirty="0">
                <a:solidFill>
                  <a:schemeClr val="bg2"/>
                </a:solidFill>
                <a:latin typeface="Arial" panose="020B0604020202020204" pitchFamily="34" charset="0"/>
                <a:cs typeface="Arial" panose="020B0604020202020204" pitchFamily="34" charset="0"/>
              </a:rPr>
              <a:t>thời </a:t>
            </a:r>
            <a:r>
              <a:rPr lang="en-US" sz="2500" b="1" dirty="0" smtClean="0">
                <a:solidFill>
                  <a:schemeClr val="bg2"/>
                </a:solidFill>
                <a:latin typeface="Arial" panose="020B0604020202020204" pitchFamily="34" charset="0"/>
                <a:cs typeface="Arial" panose="020B0604020202020204" pitchFamily="34" charset="0"/>
              </a:rPr>
              <a:t>gian, nhân vật, ngôn ngữ </a:t>
            </a:r>
            <a:endParaRPr lang="en-US" sz="2500" b="1" dirty="0">
              <a:solidFill>
                <a:schemeClr val="bg2"/>
              </a:solidFill>
              <a:latin typeface="Arial" panose="020B0604020202020204" pitchFamily="34" charset="0"/>
              <a:cs typeface="Arial" panose="020B0604020202020204" pitchFamily="34" charset="0"/>
            </a:endParaRPr>
          </a:p>
        </p:txBody>
      </p:sp>
      <p:sp>
        <p:nvSpPr>
          <p:cNvPr id="4" name="Rounded Rectangle 3"/>
          <p:cNvSpPr/>
          <p:nvPr/>
        </p:nvSpPr>
        <p:spPr>
          <a:xfrm>
            <a:off x="416789" y="1884679"/>
            <a:ext cx="4734196" cy="2839415"/>
          </a:xfrm>
          <a:prstGeom prst="roundRect">
            <a:avLst>
              <a:gd name="adj" fmla="val 6373"/>
            </a:avLst>
          </a:prstGeom>
          <a:solidFill>
            <a:srgbClr val="FFFFFF"/>
          </a:solidFill>
          <a:ln w="190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Arial" panose="020B0604020202020204" pitchFamily="34" charset="0"/>
                <a:cs typeface="Arial" panose="020B0604020202020204" pitchFamily="34" charset="0"/>
              </a:rPr>
              <a:t>Em hãy trả lời câu hỏi sau:</a:t>
            </a:r>
          </a:p>
          <a:p>
            <a:pPr marL="34290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Cốt truyện </a:t>
            </a:r>
            <a:r>
              <a:rPr lang="vi-VN" sz="2000" i="1" dirty="0">
                <a:solidFill>
                  <a:srgbClr val="000000"/>
                </a:solidFill>
                <a:latin typeface="Arial" panose="020B0604020202020204" pitchFamily="34" charset="0"/>
                <a:cs typeface="Arial" panose="020B0604020202020204" pitchFamily="34" charset="0"/>
              </a:rPr>
              <a:t>“Chuyện người con gái Nam Xương”</a:t>
            </a:r>
            <a:r>
              <a:rPr lang="vi-VN" sz="2000" dirty="0">
                <a:solidFill>
                  <a:srgbClr val="000000"/>
                </a:solidFill>
                <a:latin typeface="Arial" panose="020B0604020202020204" pitchFamily="34" charset="0"/>
                <a:cs typeface="Arial" panose="020B0604020202020204" pitchFamily="34" charset="0"/>
              </a:rPr>
              <a:t> có gì đặc biệt?</a:t>
            </a:r>
          </a:p>
          <a:p>
            <a:pPr marL="342900" indent="-342900" algn="just">
              <a:lnSpc>
                <a:spcPct val="150000"/>
              </a:lnSpc>
              <a:buFont typeface="Arial" panose="020B0604020202020204" pitchFamily="34" charset="0"/>
              <a:buChar char="•"/>
            </a:pPr>
            <a:r>
              <a:rPr lang="vi-VN" sz="2000" dirty="0" smtClean="0">
                <a:solidFill>
                  <a:srgbClr val="000000"/>
                </a:solidFill>
                <a:latin typeface="Arial" panose="020B0604020202020204" pitchFamily="34" charset="0"/>
                <a:cs typeface="Arial" panose="020B0604020202020204" pitchFamily="34" charset="0"/>
              </a:rPr>
              <a:t>Thời gian</a:t>
            </a:r>
            <a:r>
              <a:rPr lang="en-US" sz="2000" dirty="0" smtClean="0">
                <a:solidFill>
                  <a:srgbClr val="000000"/>
                </a:solidFill>
                <a:latin typeface="Arial" panose="020B0604020202020204" pitchFamily="34" charset="0"/>
                <a:cs typeface="Arial" panose="020B0604020202020204" pitchFamily="34" charset="0"/>
              </a:rPr>
              <a:t>,</a:t>
            </a:r>
            <a:r>
              <a:rPr lang="vi-VN" sz="2000" dirty="0" smtClean="0">
                <a:solidFill>
                  <a:srgbClr val="000000"/>
                </a:solidFill>
                <a:latin typeface="Arial" panose="020B0604020202020204" pitchFamily="34" charset="0"/>
                <a:cs typeface="Arial" panose="020B0604020202020204" pitchFamily="34" charset="0"/>
              </a:rPr>
              <a:t> </a:t>
            </a:r>
            <a:r>
              <a:rPr lang="vi-VN" sz="2000" dirty="0">
                <a:solidFill>
                  <a:srgbClr val="000000"/>
                </a:solidFill>
                <a:latin typeface="Arial" panose="020B0604020202020204" pitchFamily="34" charset="0"/>
                <a:cs typeface="Arial" panose="020B0604020202020204" pitchFamily="34" charset="0"/>
              </a:rPr>
              <a:t>không </a:t>
            </a:r>
            <a:r>
              <a:rPr lang="vi-VN" sz="2000" dirty="0" smtClean="0">
                <a:solidFill>
                  <a:srgbClr val="000000"/>
                </a:solidFill>
                <a:latin typeface="Arial" panose="020B0604020202020204" pitchFamily="34" charset="0"/>
                <a:cs typeface="Arial" panose="020B0604020202020204" pitchFamily="34" charset="0"/>
              </a:rPr>
              <a:t>gian</a:t>
            </a:r>
            <a:r>
              <a:rPr lang="en-US" sz="2000" dirty="0" smtClean="0">
                <a:solidFill>
                  <a:srgbClr val="000000"/>
                </a:solidFill>
                <a:latin typeface="Arial" panose="020B0604020202020204" pitchFamily="34" charset="0"/>
                <a:cs typeface="Arial" panose="020B0604020202020204" pitchFamily="34" charset="0"/>
              </a:rPr>
              <a:t>,</a:t>
            </a:r>
            <a:r>
              <a:rPr lang="vi-VN" sz="2000" dirty="0" smtClean="0">
                <a:solidFill>
                  <a:srgbClr val="000000"/>
                </a:solidFill>
                <a:latin typeface="Arial" panose="020B0604020202020204" pitchFamily="34" charset="0"/>
                <a:cs typeface="Arial" panose="020B0604020202020204" pitchFamily="34" charset="0"/>
              </a:rPr>
              <a:t> nhân </a:t>
            </a:r>
            <a:r>
              <a:rPr lang="vi-VN" sz="2000" dirty="0">
                <a:solidFill>
                  <a:srgbClr val="000000"/>
                </a:solidFill>
                <a:latin typeface="Arial" panose="020B0604020202020204" pitchFamily="34" charset="0"/>
                <a:cs typeface="Arial" panose="020B0604020202020204" pitchFamily="34" charset="0"/>
              </a:rPr>
              <a:t>vật và ngôn ngữ trong tác phẩm </a:t>
            </a:r>
            <a:r>
              <a:rPr lang="vi-VN" sz="2000" dirty="0" smtClean="0">
                <a:solidFill>
                  <a:srgbClr val="000000"/>
                </a:solidFill>
                <a:latin typeface="Arial" panose="020B0604020202020204" pitchFamily="34" charset="0"/>
                <a:cs typeface="Arial" panose="020B0604020202020204" pitchFamily="34" charset="0"/>
              </a:rPr>
              <a:t>có </a:t>
            </a:r>
            <a:r>
              <a:rPr lang="vi-VN" sz="2000" dirty="0">
                <a:solidFill>
                  <a:srgbClr val="000000"/>
                </a:solidFill>
                <a:latin typeface="Arial" panose="020B0604020202020204" pitchFamily="34" charset="0"/>
                <a:cs typeface="Arial" panose="020B0604020202020204" pitchFamily="34" charset="0"/>
              </a:rPr>
              <a:t>đặc điểm gì?</a:t>
            </a:r>
          </a:p>
        </p:txBody>
      </p:sp>
      <p:sp>
        <p:nvSpPr>
          <p:cNvPr id="5" name="Rounded Rectangle 4"/>
          <p:cNvSpPr/>
          <p:nvPr/>
        </p:nvSpPr>
        <p:spPr>
          <a:xfrm>
            <a:off x="948347" y="1138300"/>
            <a:ext cx="3671079" cy="596679"/>
          </a:xfrm>
          <a:prstGeom prst="roundRect">
            <a:avLst>
              <a:gd name="adj" fmla="val 1741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accent5">
                    <a:lumMod val="50000"/>
                  </a:schemeClr>
                </a:solidFill>
                <a:latin typeface="Arial" panose="020B0604020202020204" pitchFamily="34" charset="0"/>
                <a:cs typeface="Arial" panose="020B0604020202020204" pitchFamily="34" charset="0"/>
              </a:rPr>
              <a:t>HOẠT ĐỘNG CẶP ĐÔI</a:t>
            </a:r>
            <a:endParaRPr lang="en-US" sz="2200" b="1" dirty="0">
              <a:solidFill>
                <a:schemeClr val="accent5">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stretch>
            <a:fillRect/>
          </a:stretch>
        </p:blipFill>
        <p:spPr>
          <a:xfrm>
            <a:off x="5881572" y="1713456"/>
            <a:ext cx="2715980" cy="31818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1442424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500"/>
                                        <p:tgtEl>
                                          <p:spTgt spid="4"/>
                                        </p:tgtEl>
                                      </p:cBhvr>
                                    </p:animEffect>
                                  </p:childTnLst>
                                </p:cTn>
                              </p:par>
                              <p:par>
                                <p:cTn id="18" presetID="21" presetClass="entr" presetSubtype="2"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heel(2)">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28"/>
        <p:cNvGrpSpPr/>
        <p:nvPr/>
      </p:nvGrpSpPr>
      <p:grpSpPr>
        <a:xfrm>
          <a:off x="0" y="0"/>
          <a:ext cx="0" cy="0"/>
          <a:chOff x="0" y="0"/>
          <a:chExt cx="0" cy="0"/>
        </a:xfrm>
      </p:grpSpPr>
      <p:sp>
        <p:nvSpPr>
          <p:cNvPr id="2" name="Rounded Rectangle 1"/>
          <p:cNvSpPr/>
          <p:nvPr/>
        </p:nvSpPr>
        <p:spPr>
          <a:xfrm>
            <a:off x="3358193" y="334315"/>
            <a:ext cx="2751661" cy="556591"/>
          </a:xfrm>
          <a:prstGeom prst="roundRect">
            <a:avLst>
              <a:gd name="adj" fmla="val 1998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2"/>
                </a:solidFill>
                <a:cs typeface="Arial" panose="020B0604020202020204" pitchFamily="34" charset="0"/>
              </a:rPr>
              <a:t>a</a:t>
            </a:r>
            <a:r>
              <a:rPr lang="en-US" sz="2200" b="1" dirty="0">
                <a:solidFill>
                  <a:schemeClr val="bg2"/>
                </a:solidFill>
                <a:cs typeface="Arial" panose="020B0604020202020204" pitchFamily="34" charset="0"/>
              </a:rPr>
              <a:t>. </a:t>
            </a:r>
            <a:r>
              <a:rPr lang="en-US" sz="2200" b="1" dirty="0" smtClean="0">
                <a:solidFill>
                  <a:schemeClr val="bg2"/>
                </a:solidFill>
                <a:cs typeface="Arial" panose="020B0604020202020204" pitchFamily="34" charset="0"/>
              </a:rPr>
              <a:t>Cốt </a:t>
            </a:r>
            <a:r>
              <a:rPr lang="en-US" sz="2200" b="1" dirty="0">
                <a:solidFill>
                  <a:schemeClr val="bg2"/>
                </a:solidFill>
                <a:cs typeface="Arial" panose="020B0604020202020204" pitchFamily="34" charset="0"/>
              </a:rPr>
              <a:t>truyện</a:t>
            </a:r>
          </a:p>
        </p:txBody>
      </p:sp>
      <p:pic>
        <p:nvPicPr>
          <p:cNvPr id="3" name="Picture 2"/>
          <p:cNvPicPr>
            <a:picLocks noChangeAspect="1"/>
          </p:cNvPicPr>
          <p:nvPr/>
        </p:nvPicPr>
        <p:blipFill>
          <a:blip r:embed="rId3"/>
          <a:stretch>
            <a:fillRect/>
          </a:stretch>
        </p:blipFill>
        <p:spPr>
          <a:xfrm>
            <a:off x="3358192" y="1714499"/>
            <a:ext cx="2751661" cy="2911599"/>
          </a:xfrm>
          <a:prstGeom prst="rect">
            <a:avLst/>
          </a:prstGeom>
          <a:ln>
            <a:noFill/>
          </a:ln>
          <a:effectLst>
            <a:outerShdw blurRad="190500" algn="tl" rotWithShape="0">
              <a:srgbClr val="000000">
                <a:alpha val="70000"/>
              </a:srgbClr>
            </a:outerShdw>
          </a:effectLst>
        </p:spPr>
      </p:pic>
      <p:sp>
        <p:nvSpPr>
          <p:cNvPr id="4" name="Rounded Rectangle 3"/>
          <p:cNvSpPr/>
          <p:nvPr/>
        </p:nvSpPr>
        <p:spPr>
          <a:xfrm>
            <a:off x="581892" y="1007312"/>
            <a:ext cx="8302335" cy="561109"/>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ysClr val="windowText" lastClr="000000"/>
                </a:solidFill>
                <a:cs typeface="Arial" panose="020B0604020202020204" pitchFamily="34" charset="0"/>
              </a:rPr>
              <a:t>Mô </a:t>
            </a:r>
            <a:r>
              <a:rPr lang="vi-VN" sz="2000" b="1" dirty="0">
                <a:solidFill>
                  <a:sysClr val="windowText" lastClr="000000"/>
                </a:solidFill>
                <a:cs typeface="Arial" panose="020B0604020202020204" pitchFamily="34" charset="0"/>
              </a:rPr>
              <a:t>phỏng cốt truyện dân gian lưu truyền rộng rãi trong nhân </a:t>
            </a:r>
            <a:r>
              <a:rPr lang="vi-VN" sz="2000" b="1" dirty="0" smtClean="0">
                <a:solidFill>
                  <a:sysClr val="windowText" lastClr="000000"/>
                </a:solidFill>
                <a:cs typeface="Arial" panose="020B0604020202020204" pitchFamily="34" charset="0"/>
              </a:rPr>
              <a:t>dân</a:t>
            </a:r>
            <a:r>
              <a:rPr lang="en-US" sz="2000" b="1" dirty="0" smtClean="0">
                <a:solidFill>
                  <a:sysClr val="windowText" lastClr="000000"/>
                </a:solidFill>
                <a:cs typeface="Arial" panose="020B0604020202020204" pitchFamily="34" charset="0"/>
              </a:rPr>
              <a:t>.</a:t>
            </a: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6" name="Rounded Rectangle 5"/>
          <p:cNvSpPr/>
          <p:nvPr/>
        </p:nvSpPr>
        <p:spPr>
          <a:xfrm>
            <a:off x="322120" y="2439794"/>
            <a:ext cx="2600579" cy="1916141"/>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Truyện kể </a:t>
            </a:r>
            <a:r>
              <a:rPr lang="vi-VN" sz="2000" dirty="0" smtClean="0">
                <a:solidFill>
                  <a:sysClr val="windowText" lastClr="000000"/>
                </a:solidFill>
                <a:cs typeface="Arial" panose="020B0604020202020204" pitchFamily="34" charset="0"/>
              </a:rPr>
              <a:t>về </a:t>
            </a:r>
            <a:r>
              <a:rPr lang="vi-VN" sz="2000" dirty="0">
                <a:solidFill>
                  <a:sysClr val="windowText" lastClr="000000"/>
                </a:solidFill>
                <a:cs typeface="Arial" panose="020B0604020202020204" pitchFamily="34" charset="0"/>
              </a:rPr>
              <a:t>một người con gái tên Vũ Thị Thiết – quê ở huyện Nam Xương. </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7" name="Rounded Rectangle 6"/>
          <p:cNvSpPr/>
          <p:nvPr/>
        </p:nvSpPr>
        <p:spPr>
          <a:xfrm>
            <a:off x="6418727" y="2534345"/>
            <a:ext cx="2465500" cy="2353880"/>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ysClr val="windowText" lastClr="000000"/>
                </a:solidFill>
                <a:cs typeface="Arial" panose="020B0604020202020204" pitchFamily="34" charset="0"/>
              </a:rPr>
              <a:t>Cuộc đời và bi kịch của nàng đã trở thành cảm hứng để Nguyễn Dữ viết nên tác phẩm.</a:t>
            </a:r>
            <a:endParaRPr lang="en-US" sz="2000" dirty="0">
              <a:solidFill>
                <a:sysClr val="windowText" lastClr="000000"/>
              </a:solidFill>
              <a:latin typeface="Arial" panose="020B0604020202020204" pitchFamily="34" charset="0"/>
              <a:cs typeface="Arial" panose="020B0604020202020204" pitchFamily="34" charset="0"/>
            </a:endParaRPr>
          </a:p>
        </p:txBody>
      </p:sp>
      <p:cxnSp>
        <p:nvCxnSpPr>
          <p:cNvPr id="9" name="Elbow Connector 8"/>
          <p:cNvCxnSpPr>
            <a:stCxn id="6" idx="0"/>
          </p:cNvCxnSpPr>
          <p:nvPr/>
        </p:nvCxnSpPr>
        <p:spPr>
          <a:xfrm rot="5400000" flipH="1" flipV="1">
            <a:off x="2267932" y="1349534"/>
            <a:ext cx="444739" cy="1735782"/>
          </a:xfrm>
          <a:prstGeom prst="bentConnector2">
            <a:avLst/>
          </a:prstGeom>
          <a:ln w="28575">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7" idx="0"/>
          </p:cNvCxnSpPr>
          <p:nvPr/>
        </p:nvCxnSpPr>
        <p:spPr>
          <a:xfrm rot="16200000" flipV="1">
            <a:off x="6611020" y="1493888"/>
            <a:ext cx="539291" cy="1541624"/>
          </a:xfrm>
          <a:prstGeom prst="bentConnector2">
            <a:avLst/>
          </a:prstGeom>
          <a:ln w="28575">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outVertical)">
                                      <p:cBhvr>
                                        <p:cTn id="14" dur="500"/>
                                        <p:tgtEl>
                                          <p:spTgt spid="4"/>
                                        </p:tgtEl>
                                      </p:cBhvr>
                                    </p:animEffect>
                                  </p:childTnLst>
                                </p:cTn>
                              </p:par>
                              <p:par>
                                <p:cTn id="15" presetID="6"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up)">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2" name="Rounded Rectangle 1"/>
          <p:cNvSpPr/>
          <p:nvPr/>
        </p:nvSpPr>
        <p:spPr>
          <a:xfrm>
            <a:off x="3358191" y="408252"/>
            <a:ext cx="2751661" cy="556591"/>
          </a:xfrm>
          <a:prstGeom prst="roundRect">
            <a:avLst>
              <a:gd name="adj" fmla="val 1998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2"/>
                </a:solidFill>
                <a:cs typeface="Arial" panose="020B0604020202020204" pitchFamily="34" charset="0"/>
              </a:rPr>
              <a:t>a</a:t>
            </a:r>
            <a:r>
              <a:rPr lang="en-US" sz="2200" b="1" dirty="0">
                <a:solidFill>
                  <a:schemeClr val="bg2"/>
                </a:solidFill>
                <a:cs typeface="Arial" panose="020B0604020202020204" pitchFamily="34" charset="0"/>
              </a:rPr>
              <a:t>. </a:t>
            </a:r>
            <a:r>
              <a:rPr lang="en-US" sz="2200" b="1" dirty="0" smtClean="0">
                <a:solidFill>
                  <a:schemeClr val="bg2"/>
                </a:solidFill>
                <a:cs typeface="Arial" panose="020B0604020202020204" pitchFamily="34" charset="0"/>
              </a:rPr>
              <a:t>Cốt </a:t>
            </a:r>
            <a:r>
              <a:rPr lang="en-US" sz="2200" b="1" dirty="0">
                <a:solidFill>
                  <a:schemeClr val="bg2"/>
                </a:solidFill>
                <a:cs typeface="Arial" panose="020B0604020202020204" pitchFamily="34" charset="0"/>
              </a:rPr>
              <a:t>truyện</a:t>
            </a:r>
          </a:p>
        </p:txBody>
      </p:sp>
      <p:sp>
        <p:nvSpPr>
          <p:cNvPr id="3" name="Rounded Rectangle 2"/>
          <p:cNvSpPr/>
          <p:nvPr/>
        </p:nvSpPr>
        <p:spPr>
          <a:xfrm>
            <a:off x="582855" y="1143034"/>
            <a:ext cx="8302335" cy="561109"/>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ysClr val="windowText" lastClr="000000"/>
                </a:solidFill>
                <a:cs typeface="Arial" panose="020B0604020202020204" pitchFamily="34" charset="0"/>
              </a:rPr>
              <a:t>Cốt truyện được </a:t>
            </a:r>
            <a:r>
              <a:rPr lang="vi-VN" sz="2000" b="1" dirty="0" smtClean="0">
                <a:solidFill>
                  <a:sysClr val="windowText" lastClr="000000"/>
                </a:solidFill>
                <a:cs typeface="Arial" panose="020B0604020202020204" pitchFamily="34" charset="0"/>
              </a:rPr>
              <a:t>sắp </a:t>
            </a:r>
            <a:r>
              <a:rPr lang="vi-VN" sz="2000" b="1" dirty="0">
                <a:solidFill>
                  <a:sysClr val="windowText" lastClr="000000"/>
                </a:solidFill>
                <a:cs typeface="Arial" panose="020B0604020202020204" pitchFamily="34" charset="0"/>
              </a:rPr>
              <a:t>xếp theo trật tự tuyến tính, có nhân và quả</a:t>
            </a:r>
            <a:r>
              <a:rPr lang="en-US" sz="2000" b="1" dirty="0" smtClean="0">
                <a:solidFill>
                  <a:sysClr val="windowText" lastClr="000000"/>
                </a:solidFill>
                <a:cs typeface="Arial" panose="020B0604020202020204" pitchFamily="34" charset="0"/>
              </a:rPr>
              <a:t>.</a:t>
            </a: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5" name="Rounded Rectangle 4"/>
          <p:cNvSpPr/>
          <p:nvPr/>
        </p:nvSpPr>
        <p:spPr>
          <a:xfrm>
            <a:off x="394856" y="2024157"/>
            <a:ext cx="2410689" cy="947644"/>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Vũ Thị Thiết</a:t>
            </a:r>
            <a:r>
              <a:rPr lang="vi-VN" sz="2000" dirty="0" smtClean="0">
                <a:solidFill>
                  <a:sysClr val="windowText" lastClr="000000"/>
                </a:solidFill>
                <a:cs typeface="Arial" panose="020B0604020202020204" pitchFamily="34" charset="0"/>
              </a:rPr>
              <a:t> </a:t>
            </a:r>
            <a:r>
              <a:rPr lang="vi-VN" sz="2000" dirty="0">
                <a:solidFill>
                  <a:sysClr val="windowText" lastClr="000000"/>
                </a:solidFill>
                <a:cs typeface="Arial" panose="020B0604020202020204" pitchFamily="34" charset="0"/>
              </a:rPr>
              <a:t>làm vợ Trương </a:t>
            </a:r>
            <a:r>
              <a:rPr lang="vi-VN" sz="2000" dirty="0" smtClean="0">
                <a:solidFill>
                  <a:sysClr val="windowText" lastClr="000000"/>
                </a:solidFill>
                <a:cs typeface="Arial" panose="020B0604020202020204" pitchFamily="34" charset="0"/>
              </a:rPr>
              <a:t>Sinh</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6" name="Rounded Rectangle 5"/>
          <p:cNvSpPr/>
          <p:nvPr/>
        </p:nvSpPr>
        <p:spPr>
          <a:xfrm>
            <a:off x="3482687" y="2022085"/>
            <a:ext cx="2410689" cy="947644"/>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Trương Sinh vì ít học mà phải đi lính</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7" name="Rounded Rectangle 6"/>
          <p:cNvSpPr/>
          <p:nvPr/>
        </p:nvSpPr>
        <p:spPr>
          <a:xfrm>
            <a:off x="6570519" y="2024155"/>
            <a:ext cx="2410689" cy="2308853"/>
          </a:xfrm>
          <a:prstGeom prst="roundRect">
            <a:avLst>
              <a:gd name="adj" fmla="val 5448"/>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Vũ Nương ở nhà sinh con chăm lo mẹ già, một lòng chờ đợi </a:t>
            </a:r>
            <a:r>
              <a:rPr lang="vi-VN" sz="2000" dirty="0" smtClean="0">
                <a:solidFill>
                  <a:sysClr val="windowText" lastClr="000000"/>
                </a:solidFill>
                <a:cs typeface="Arial" panose="020B0604020202020204" pitchFamily="34" charset="0"/>
              </a:rPr>
              <a:t>chồng</a:t>
            </a:r>
            <a:r>
              <a:rPr lang="en-US" sz="2000" dirty="0" smtClean="0">
                <a:solidFill>
                  <a:sysClr val="windowText" lastClr="000000"/>
                </a:solidFill>
                <a:cs typeface="Arial" panose="020B0604020202020204" pitchFamily="34" charset="0"/>
              </a:rPr>
              <a:t>.</a:t>
            </a:r>
            <a:endParaRPr lang="vi-VN" sz="2000" dirty="0">
              <a:solidFill>
                <a:sysClr val="windowText" lastClr="000000"/>
              </a:solidFill>
              <a:cs typeface="Arial" panose="020B0604020202020204" pitchFamily="34" charset="0"/>
            </a:endParaRPr>
          </a:p>
        </p:txBody>
      </p:sp>
      <p:sp>
        <p:nvSpPr>
          <p:cNvPr id="8" name="Rounded Rectangle 7"/>
          <p:cNvSpPr/>
          <p:nvPr/>
        </p:nvSpPr>
        <p:spPr>
          <a:xfrm>
            <a:off x="2680855" y="3385364"/>
            <a:ext cx="3212522" cy="947644"/>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Mẹ </a:t>
            </a:r>
            <a:r>
              <a:rPr lang="vi-VN" sz="2000" dirty="0">
                <a:solidFill>
                  <a:sysClr val="windowText" lastClr="000000"/>
                </a:solidFill>
                <a:cs typeface="Arial" panose="020B0604020202020204" pitchFamily="34" charset="0"/>
              </a:rPr>
              <a:t>chồng vì thương nhớ </a:t>
            </a:r>
            <a:r>
              <a:rPr lang="en-US" sz="2000" dirty="0" smtClean="0">
                <a:solidFill>
                  <a:sysClr val="windowText" lastClr="000000"/>
                </a:solidFill>
                <a:cs typeface="Arial" panose="020B0604020202020204" pitchFamily="34" charset="0"/>
              </a:rPr>
              <a:t>Trương Sinh</a:t>
            </a:r>
            <a:r>
              <a:rPr lang="vi-VN" sz="2000" dirty="0" smtClean="0">
                <a:solidFill>
                  <a:sysClr val="windowText" lastClr="000000"/>
                </a:solidFill>
                <a:cs typeface="Arial" panose="020B0604020202020204" pitchFamily="34" charset="0"/>
              </a:rPr>
              <a:t> </a:t>
            </a:r>
            <a:r>
              <a:rPr lang="vi-VN" sz="2000" dirty="0">
                <a:solidFill>
                  <a:sysClr val="windowText" lastClr="000000"/>
                </a:solidFill>
                <a:cs typeface="Arial" panose="020B0604020202020204" pitchFamily="34" charset="0"/>
              </a:rPr>
              <a:t>mà mất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10" name="Right Arrow 9"/>
          <p:cNvSpPr/>
          <p:nvPr/>
        </p:nvSpPr>
        <p:spPr>
          <a:xfrm>
            <a:off x="2805545" y="2195606"/>
            <a:ext cx="677142" cy="60060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p:cNvSpPr/>
          <p:nvPr/>
        </p:nvSpPr>
        <p:spPr>
          <a:xfrm>
            <a:off x="5893376" y="2190936"/>
            <a:ext cx="677142" cy="60060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flipH="1">
            <a:off x="5893376" y="3558885"/>
            <a:ext cx="677142" cy="60060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rot="16200000" flipH="1">
            <a:off x="3948545" y="4371278"/>
            <a:ext cx="677142" cy="60060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4590056"/>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randombar(horizont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wipe(right)">
                                      <p:cBhvr>
                                        <p:cTn id="40" dur="500"/>
                                        <p:tgtEl>
                                          <p:spTgt spid="12"/>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randombar(horizontal)">
                                      <p:cBhvr>
                                        <p:cTn id="43" dur="500"/>
                                        <p:tgtEl>
                                          <p:spTgt spid="8"/>
                                        </p:tgtEl>
                                      </p:cBhvr>
                                    </p:animEffect>
                                  </p:childTnLst>
                                </p:cTn>
                              </p:par>
                            </p:childTnLst>
                          </p:cTn>
                        </p:par>
                        <p:par>
                          <p:cTn id="44" fill="hold">
                            <p:stCondLst>
                              <p:cond delay="500"/>
                            </p:stCondLst>
                            <p:childTnLst>
                              <p:par>
                                <p:cTn id="45" presetID="22" presetClass="entr" presetSubtype="1"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up)">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6" grpId="0" animBg="1"/>
      <p:bldP spid="7" grpId="0" animBg="1"/>
      <p:bldP spid="8" grpId="0" animBg="1"/>
      <p:bldP spid="10" grpId="0" animBg="1"/>
      <p:bldP spid="11" grpId="0" animBg="1"/>
      <p:bldP spid="12"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pic>
        <p:nvPicPr>
          <p:cNvPr id="1061" name="Google Shape;1061;p63"/>
          <p:cNvPicPr preferRelativeResize="0"/>
          <p:nvPr/>
        </p:nvPicPr>
        <p:blipFill>
          <a:blip r:embed="rId3">
            <a:alphaModFix/>
          </a:blip>
          <a:stretch>
            <a:fillRect/>
          </a:stretch>
        </p:blipFill>
        <p:spPr>
          <a:xfrm rot="-6147190" flipH="1">
            <a:off x="6134580" y="-222998"/>
            <a:ext cx="1317766" cy="1703900"/>
          </a:xfrm>
          <a:prstGeom prst="rect">
            <a:avLst/>
          </a:prstGeom>
          <a:noFill/>
          <a:ln>
            <a:noFill/>
          </a:ln>
        </p:spPr>
      </p:pic>
      <p:sp>
        <p:nvSpPr>
          <p:cNvPr id="3" name="Rounded Rectangle 2"/>
          <p:cNvSpPr/>
          <p:nvPr/>
        </p:nvSpPr>
        <p:spPr>
          <a:xfrm>
            <a:off x="550718" y="568702"/>
            <a:ext cx="3990109" cy="947644"/>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Trương Sinh trở về, nghe lời con thơ nên nghi ngờ Vũ Nương.</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4" name="Right Arrow 3"/>
          <p:cNvSpPr/>
          <p:nvPr/>
        </p:nvSpPr>
        <p:spPr>
          <a:xfrm rot="16200000" flipH="1">
            <a:off x="2269544" y="-86940"/>
            <a:ext cx="552451" cy="72633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5238712" y="568702"/>
            <a:ext cx="2930236" cy="947644"/>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Vũ Nương vì oan khuất mà gieo mình tự </a:t>
            </a:r>
            <a:r>
              <a:rPr lang="vi-VN" sz="2000" dirty="0" smtClean="0">
                <a:solidFill>
                  <a:sysClr val="windowText" lastClr="000000"/>
                </a:solidFill>
                <a:cs typeface="Arial" panose="020B0604020202020204" pitchFamily="34" charset="0"/>
              </a:rPr>
              <a:t>tử</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6" name="Right Arrow 5"/>
          <p:cNvSpPr/>
          <p:nvPr/>
        </p:nvSpPr>
        <p:spPr>
          <a:xfrm rot="10800000" flipH="1">
            <a:off x="4550916" y="742223"/>
            <a:ext cx="677142" cy="60060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50717" y="2009049"/>
            <a:ext cx="3990109" cy="1375338"/>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Nàng </a:t>
            </a:r>
            <a:r>
              <a:rPr lang="vi-VN" sz="2000" dirty="0">
                <a:solidFill>
                  <a:sysClr val="windowText" lastClr="000000"/>
                </a:solidFill>
                <a:cs typeface="Arial" panose="020B0604020202020204" pitchFamily="34" charset="0"/>
              </a:rPr>
              <a:t>gặp lại Phan Lang – người quen cùng làng, nhờ đưa tín vật để chồng giải oan cho </a:t>
            </a:r>
            <a:r>
              <a:rPr lang="vi-VN" sz="2000" dirty="0" smtClean="0">
                <a:solidFill>
                  <a:sysClr val="windowText" lastClr="000000"/>
                </a:solidFill>
                <a:cs typeface="Arial" panose="020B0604020202020204" pitchFamily="34" charset="0"/>
              </a:rPr>
              <a:t>mình</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8" name="Rounded Rectangle 7"/>
          <p:cNvSpPr/>
          <p:nvPr/>
        </p:nvSpPr>
        <p:spPr>
          <a:xfrm>
            <a:off x="5238712" y="2222896"/>
            <a:ext cx="2930236" cy="947644"/>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Vũ Nương </a:t>
            </a:r>
            <a:r>
              <a:rPr lang="en-US" sz="2000" dirty="0" smtClean="0">
                <a:solidFill>
                  <a:sysClr val="windowText" lastClr="000000"/>
                </a:solidFill>
                <a:cs typeface="Arial" panose="020B0604020202020204" pitchFamily="34" charset="0"/>
              </a:rPr>
              <a:t>được Linh Phi cứu giúp.</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9" name="Right Arrow 8"/>
          <p:cNvSpPr/>
          <p:nvPr/>
        </p:nvSpPr>
        <p:spPr>
          <a:xfrm flipH="1">
            <a:off x="4540826" y="2396417"/>
            <a:ext cx="677142" cy="60060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Arrow 9"/>
          <p:cNvSpPr/>
          <p:nvPr/>
        </p:nvSpPr>
        <p:spPr>
          <a:xfrm rot="16200000" flipH="1">
            <a:off x="6454892" y="1554616"/>
            <a:ext cx="677142" cy="60060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540059" y="4018698"/>
            <a:ext cx="4000199" cy="947644"/>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Trương Sinh nhận ra tín vật của vợ lập đàn giải </a:t>
            </a:r>
            <a:r>
              <a:rPr lang="vi-VN" sz="2000" dirty="0" smtClean="0">
                <a:solidFill>
                  <a:sysClr val="windowText" lastClr="000000"/>
                </a:solidFill>
                <a:cs typeface="Arial" panose="020B0604020202020204" pitchFamily="34" charset="0"/>
              </a:rPr>
              <a:t>oan</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12" name="Rounded Rectangle 11"/>
          <p:cNvSpPr/>
          <p:nvPr/>
        </p:nvSpPr>
        <p:spPr>
          <a:xfrm>
            <a:off x="5228057" y="4004586"/>
            <a:ext cx="3604216" cy="961756"/>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Vũ Nương xuất hiện lộng lẫy, nói lời cảm tạ rồi biến mất. </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13" name="Right Arrow 12"/>
          <p:cNvSpPr/>
          <p:nvPr/>
        </p:nvSpPr>
        <p:spPr>
          <a:xfrm rot="16200000" flipH="1">
            <a:off x="2237116" y="3401242"/>
            <a:ext cx="606085" cy="60060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0800000" flipH="1">
            <a:off x="4561570" y="4192219"/>
            <a:ext cx="677142" cy="60060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up)">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right)">
                                      <p:cBhvr>
                                        <p:cTn id="31" dur="500"/>
                                        <p:tgtEl>
                                          <p:spTgt spid="9"/>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randombar(horizont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up)">
                                      <p:cBhvr>
                                        <p:cTn id="39" dur="500"/>
                                        <p:tgtEl>
                                          <p:spTgt spid="1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randombar(horizontal)">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5" name="Rounded Rectangle 4"/>
          <p:cNvSpPr/>
          <p:nvPr/>
        </p:nvSpPr>
        <p:spPr>
          <a:xfrm>
            <a:off x="2319102" y="376019"/>
            <a:ext cx="4518116" cy="556591"/>
          </a:xfrm>
          <a:prstGeom prst="roundRect">
            <a:avLst>
              <a:gd name="adj" fmla="val 1998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2"/>
                </a:solidFill>
                <a:cs typeface="Arial" panose="020B0604020202020204" pitchFamily="34" charset="0"/>
              </a:rPr>
              <a:t>b. Không gian, thời gian</a:t>
            </a:r>
            <a:endParaRPr lang="en-US" sz="2200" b="1" dirty="0">
              <a:solidFill>
                <a:schemeClr val="bg2"/>
              </a:solidFill>
              <a:cs typeface="Arial" panose="020B0604020202020204" pitchFamily="34" charset="0"/>
            </a:endParaRPr>
          </a:p>
        </p:txBody>
      </p:sp>
      <p:pic>
        <p:nvPicPr>
          <p:cNvPr id="6" name="Picture 5"/>
          <p:cNvPicPr>
            <a:picLocks noChangeAspect="1"/>
          </p:cNvPicPr>
          <p:nvPr/>
        </p:nvPicPr>
        <p:blipFill>
          <a:blip r:embed="rId3"/>
          <a:stretch>
            <a:fillRect/>
          </a:stretch>
        </p:blipFill>
        <p:spPr>
          <a:xfrm>
            <a:off x="2518488" y="1266632"/>
            <a:ext cx="4119343" cy="1662545"/>
          </a:xfrm>
          <a:prstGeom prst="rect">
            <a:avLst/>
          </a:prstGeom>
          <a:ln>
            <a:noFill/>
          </a:ln>
          <a:effectLst>
            <a:outerShdw blurRad="190500" algn="tl" rotWithShape="0">
              <a:srgbClr val="000000">
                <a:alpha val="70000"/>
              </a:srgbClr>
            </a:outerShdw>
          </a:effectLst>
        </p:spPr>
      </p:pic>
      <p:sp>
        <p:nvSpPr>
          <p:cNvPr id="7" name="Rounded Rectangle 6"/>
          <p:cNvSpPr/>
          <p:nvPr/>
        </p:nvSpPr>
        <p:spPr>
          <a:xfrm>
            <a:off x="569431" y="2962699"/>
            <a:ext cx="4008728" cy="1022926"/>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ysClr val="windowText" lastClr="000000"/>
                </a:solidFill>
                <a:cs typeface="Arial" panose="020B0604020202020204" pitchFamily="34" charset="0"/>
              </a:rPr>
              <a:t>Không gian </a:t>
            </a:r>
            <a:r>
              <a:rPr lang="vi-VN" sz="2000" dirty="0">
                <a:solidFill>
                  <a:sysClr val="windowText" lastClr="000000"/>
                </a:solidFill>
                <a:cs typeface="Arial" panose="020B0604020202020204" pitchFamily="34" charset="0"/>
              </a:rPr>
              <a:t>trong tác phẩm </a:t>
            </a:r>
            <a:r>
              <a:rPr lang="vi-VN" sz="2000" dirty="0" smtClean="0">
                <a:solidFill>
                  <a:sysClr val="windowText" lastClr="000000"/>
                </a:solidFill>
                <a:cs typeface="Arial" panose="020B0604020202020204" pitchFamily="34" charset="0"/>
              </a:rPr>
              <a:t>pha  </a:t>
            </a:r>
            <a:r>
              <a:rPr lang="vi-VN" sz="2000" dirty="0">
                <a:solidFill>
                  <a:sysClr val="windowText" lastClr="000000"/>
                </a:solidFill>
                <a:cs typeface="Arial" panose="020B0604020202020204" pitchFamily="34" charset="0"/>
              </a:rPr>
              <a:t>trộn giữa cõi trần và cõi </a:t>
            </a:r>
            <a:r>
              <a:rPr lang="vi-VN" sz="2000" dirty="0" smtClean="0">
                <a:solidFill>
                  <a:sysClr val="windowText" lastClr="000000"/>
                </a:solidFill>
                <a:cs typeface="Arial" panose="020B0604020202020204" pitchFamily="34" charset="0"/>
              </a:rPr>
              <a:t>tiên</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8" name="Rounded Rectangle 7"/>
          <p:cNvSpPr/>
          <p:nvPr/>
        </p:nvSpPr>
        <p:spPr>
          <a:xfrm>
            <a:off x="5371248" y="3062835"/>
            <a:ext cx="3115843" cy="961756"/>
          </a:xfrm>
          <a:prstGeom prst="roundRect">
            <a:avLst>
              <a:gd name="adj" fmla="val 428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Nó không tách biệt mà có sự liên thông với </a:t>
            </a:r>
            <a:r>
              <a:rPr lang="vi-VN" sz="2000" dirty="0" smtClean="0">
                <a:solidFill>
                  <a:sysClr val="windowText" lastClr="000000"/>
                </a:solidFill>
                <a:cs typeface="Arial" panose="020B0604020202020204" pitchFamily="34" charset="0"/>
              </a:rPr>
              <a:t>nhau</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stretch>
            <a:fillRect/>
          </a:stretch>
        </p:blipFill>
        <p:spPr>
          <a:xfrm rot="19425547">
            <a:off x="1544585" y="2307202"/>
            <a:ext cx="757373" cy="744006"/>
          </a:xfrm>
          <a:prstGeom prst="rect">
            <a:avLst/>
          </a:prstGeom>
        </p:spPr>
      </p:pic>
      <p:pic>
        <p:nvPicPr>
          <p:cNvPr id="10" name="Picture 9"/>
          <p:cNvPicPr>
            <a:picLocks noChangeAspect="1"/>
          </p:cNvPicPr>
          <p:nvPr/>
        </p:nvPicPr>
        <p:blipFill>
          <a:blip r:embed="rId4"/>
          <a:stretch>
            <a:fillRect/>
          </a:stretch>
        </p:blipFill>
        <p:spPr>
          <a:xfrm rot="11788403">
            <a:off x="4523930" y="3188471"/>
            <a:ext cx="757373" cy="744006"/>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3" name="Rounded Rectangle 2"/>
          <p:cNvSpPr/>
          <p:nvPr/>
        </p:nvSpPr>
        <p:spPr>
          <a:xfrm>
            <a:off x="2298320" y="246350"/>
            <a:ext cx="4518116" cy="556591"/>
          </a:xfrm>
          <a:prstGeom prst="roundRect">
            <a:avLst>
              <a:gd name="adj" fmla="val 1998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2"/>
                </a:solidFill>
                <a:cs typeface="Arial" panose="020B0604020202020204" pitchFamily="34" charset="0"/>
              </a:rPr>
              <a:t>c. Hệ thống nhân vật</a:t>
            </a:r>
            <a:endParaRPr lang="en-US" sz="2200" b="1" dirty="0">
              <a:solidFill>
                <a:schemeClr val="bg2"/>
              </a:solidFill>
              <a:cs typeface="Arial" panose="020B0604020202020204" pitchFamily="34" charset="0"/>
            </a:endParaRPr>
          </a:p>
        </p:txBody>
      </p:sp>
      <p:grpSp>
        <p:nvGrpSpPr>
          <p:cNvPr id="10" name="Group 9"/>
          <p:cNvGrpSpPr/>
          <p:nvPr/>
        </p:nvGrpSpPr>
        <p:grpSpPr>
          <a:xfrm>
            <a:off x="319350" y="1243977"/>
            <a:ext cx="3344636" cy="3664376"/>
            <a:chOff x="610296" y="1243978"/>
            <a:chExt cx="3344636" cy="3664376"/>
          </a:xfrm>
        </p:grpSpPr>
        <p:pic>
          <p:nvPicPr>
            <p:cNvPr id="2" name="Picture 1"/>
            <p:cNvPicPr>
              <a:picLocks noChangeAspect="1"/>
            </p:cNvPicPr>
            <p:nvPr/>
          </p:nvPicPr>
          <p:blipFill>
            <a:blip r:embed="rId3"/>
            <a:stretch>
              <a:fillRect/>
            </a:stretch>
          </p:blipFill>
          <p:spPr>
            <a:xfrm>
              <a:off x="1220808" y="1243978"/>
              <a:ext cx="2123611" cy="3223340"/>
            </a:xfrm>
            <a:prstGeom prst="rect">
              <a:avLst/>
            </a:prstGeom>
            <a:ln>
              <a:noFill/>
            </a:ln>
            <a:effectLst>
              <a:outerShdw blurRad="190500" algn="tl" rotWithShape="0">
                <a:srgbClr val="000000">
                  <a:alpha val="70000"/>
                </a:srgbClr>
              </a:outerShdw>
            </a:effectLst>
          </p:spPr>
        </p:pic>
        <p:sp>
          <p:nvSpPr>
            <p:cNvPr id="7" name="Rounded Rectangle 6"/>
            <p:cNvSpPr/>
            <p:nvPr/>
          </p:nvSpPr>
          <p:spPr>
            <a:xfrm>
              <a:off x="610296" y="4026283"/>
              <a:ext cx="3344636" cy="882071"/>
            </a:xfrm>
            <a:prstGeom prst="roundRect">
              <a:avLst>
                <a:gd name="adj" fmla="val 1017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ysClr val="windowText" lastClr="000000"/>
                  </a:solidFill>
                  <a:cs typeface="Arial" panose="020B0604020202020204" pitchFamily="34" charset="0"/>
                </a:rPr>
                <a:t>Người trần: </a:t>
              </a:r>
              <a:r>
                <a:rPr lang="vi-VN" sz="2000" dirty="0" smtClean="0">
                  <a:solidFill>
                    <a:sysClr val="windowText" lastClr="000000"/>
                  </a:solidFill>
                  <a:cs typeface="Arial" panose="020B0604020202020204" pitchFamily="34" charset="0"/>
                </a:rPr>
                <a:t>Vũ </a:t>
              </a:r>
              <a:r>
                <a:rPr lang="vi-VN" sz="2000" dirty="0">
                  <a:solidFill>
                    <a:sysClr val="windowText" lastClr="000000"/>
                  </a:solidFill>
                  <a:cs typeface="Arial" panose="020B0604020202020204" pitchFamily="34" charset="0"/>
                </a:rPr>
                <a:t>Nương, Trương Sinh, Phan </a:t>
              </a:r>
              <a:r>
                <a:rPr lang="vi-VN" sz="2000" dirty="0" smtClean="0">
                  <a:solidFill>
                    <a:sysClr val="windowText" lastClr="000000"/>
                  </a:solidFill>
                  <a:cs typeface="Arial" panose="020B0604020202020204" pitchFamily="34" charset="0"/>
                </a:rPr>
                <a:t>Lang</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grpSp>
      <p:grpSp>
        <p:nvGrpSpPr>
          <p:cNvPr id="8" name="Group 7"/>
          <p:cNvGrpSpPr/>
          <p:nvPr/>
        </p:nvGrpSpPr>
        <p:grpSpPr>
          <a:xfrm>
            <a:off x="3875100" y="1243977"/>
            <a:ext cx="2914480" cy="3664377"/>
            <a:chOff x="5026869" y="1243977"/>
            <a:chExt cx="2914480" cy="3664377"/>
          </a:xfrm>
        </p:grpSpPr>
        <p:pic>
          <p:nvPicPr>
            <p:cNvPr id="6" name="Picture 5"/>
            <p:cNvPicPr>
              <a:picLocks noChangeAspect="1"/>
            </p:cNvPicPr>
            <p:nvPr/>
          </p:nvPicPr>
          <p:blipFill>
            <a:blip r:embed="rId4"/>
            <a:stretch>
              <a:fillRect/>
            </a:stretch>
          </p:blipFill>
          <p:spPr>
            <a:xfrm>
              <a:off x="5418479" y="1243977"/>
              <a:ext cx="2131260" cy="3223341"/>
            </a:xfrm>
            <a:prstGeom prst="rect">
              <a:avLst/>
            </a:prstGeom>
            <a:ln>
              <a:noFill/>
            </a:ln>
            <a:effectLst>
              <a:outerShdw blurRad="190500" algn="tl" rotWithShape="0">
                <a:srgbClr val="000000">
                  <a:alpha val="70000"/>
                </a:srgbClr>
              </a:outerShdw>
            </a:effectLst>
          </p:spPr>
        </p:pic>
        <p:sp>
          <p:nvSpPr>
            <p:cNvPr id="9" name="Rounded Rectangle 8"/>
            <p:cNvSpPr/>
            <p:nvPr/>
          </p:nvSpPr>
          <p:spPr>
            <a:xfrm>
              <a:off x="5026869" y="4026283"/>
              <a:ext cx="2914480" cy="882071"/>
            </a:xfrm>
            <a:prstGeom prst="roundRect">
              <a:avLst>
                <a:gd name="adj" fmla="val 1017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ysClr val="windowText" lastClr="000000"/>
                  </a:solidFill>
                  <a:cs typeface="Arial" panose="020B0604020202020204" pitchFamily="34" charset="0"/>
                </a:rPr>
                <a:t>Thần tiên: </a:t>
              </a:r>
              <a:r>
                <a:rPr lang="vi-VN" sz="2000" dirty="0">
                  <a:solidFill>
                    <a:sysClr val="windowText" lastClr="000000"/>
                  </a:solidFill>
                  <a:cs typeface="Arial" panose="020B0604020202020204" pitchFamily="34" charset="0"/>
                </a:rPr>
                <a:t>Linh Phi vợ Vua biển Nam </a:t>
              </a:r>
              <a:r>
                <a:rPr lang="vi-VN" sz="2000" dirty="0" smtClean="0">
                  <a:solidFill>
                    <a:sysClr val="windowText" lastClr="000000"/>
                  </a:solidFill>
                  <a:cs typeface="Arial" panose="020B0604020202020204" pitchFamily="34" charset="0"/>
                </a:rPr>
                <a:t>Hải</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grpSp>
      <p:sp>
        <p:nvSpPr>
          <p:cNvPr id="11" name="Right Brace 10"/>
          <p:cNvSpPr/>
          <p:nvPr/>
        </p:nvSpPr>
        <p:spPr>
          <a:xfrm>
            <a:off x="6722836" y="1018309"/>
            <a:ext cx="464897" cy="4000500"/>
          </a:xfrm>
          <a:prstGeom prst="rightBrace">
            <a:avLst>
              <a:gd name="adj1" fmla="val 39624"/>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Rounded Rectangle 12"/>
          <p:cNvSpPr/>
          <p:nvPr/>
        </p:nvSpPr>
        <p:spPr>
          <a:xfrm>
            <a:off x="7366602" y="2131268"/>
            <a:ext cx="1429026" cy="1774582"/>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smtClean="0">
                <a:solidFill>
                  <a:sysClr val="windowText" lastClr="000000"/>
                </a:solidFill>
                <a:cs typeface="Arial" panose="020B0604020202020204" pitchFamily="34" charset="0"/>
              </a:rPr>
              <a:t>Tạo </a:t>
            </a:r>
            <a:r>
              <a:rPr lang="vi-VN" sz="2000" b="1" dirty="0">
                <a:solidFill>
                  <a:sysClr val="windowText" lastClr="000000"/>
                </a:solidFill>
                <a:cs typeface="Arial" panose="020B0604020202020204" pitchFamily="34" charset="0"/>
              </a:rPr>
              <a:t>nên màu sắc kì ảo cho tác </a:t>
            </a:r>
            <a:r>
              <a:rPr lang="vi-VN" sz="2000" b="1" dirty="0" smtClean="0">
                <a:solidFill>
                  <a:sysClr val="windowText" lastClr="000000"/>
                </a:solidFill>
                <a:cs typeface="Arial" panose="020B0604020202020204" pitchFamily="34" charset="0"/>
              </a:rPr>
              <a:t>phẩm</a:t>
            </a:r>
            <a:r>
              <a:rPr lang="en-US" sz="2000" b="1" dirty="0" smtClean="0">
                <a:solidFill>
                  <a:sysClr val="windowText" lastClr="000000"/>
                </a:solidFill>
                <a:cs typeface="Arial" panose="020B0604020202020204" pitchFamily="34" charset="0"/>
              </a:rPr>
              <a:t>.</a:t>
            </a:r>
            <a:endParaRPr lang="en-US" sz="2000" b="1" dirty="0">
              <a:solidFill>
                <a:sysClr val="windowText" lastClr="00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prism isInverted="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42"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outHorizontal)">
                                      <p:cBhvr>
                                        <p:cTn id="24" dur="500"/>
                                        <p:tgtEl>
                                          <p:spTgt spid="11"/>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2" name="Rounded Rectangle 1"/>
          <p:cNvSpPr/>
          <p:nvPr/>
        </p:nvSpPr>
        <p:spPr>
          <a:xfrm>
            <a:off x="3146047" y="344514"/>
            <a:ext cx="2824398" cy="556591"/>
          </a:xfrm>
          <a:prstGeom prst="roundRect">
            <a:avLst>
              <a:gd name="adj" fmla="val 1998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2"/>
                </a:solidFill>
                <a:cs typeface="Arial" panose="020B0604020202020204" pitchFamily="34" charset="0"/>
              </a:rPr>
              <a:t>d. Ngôn ngữ</a:t>
            </a:r>
            <a:endParaRPr lang="en-US" sz="2200" b="1" dirty="0">
              <a:solidFill>
                <a:schemeClr val="bg2"/>
              </a:solidFill>
              <a:cs typeface="Arial" panose="020B0604020202020204" pitchFamily="34" charset="0"/>
            </a:endParaRPr>
          </a:p>
        </p:txBody>
      </p:sp>
      <p:sp>
        <p:nvSpPr>
          <p:cNvPr id="3" name="Rounded Rectangle 2"/>
          <p:cNvSpPr/>
          <p:nvPr/>
        </p:nvSpPr>
        <p:spPr>
          <a:xfrm>
            <a:off x="255776" y="1140582"/>
            <a:ext cx="4898116" cy="1236517"/>
          </a:xfrm>
          <a:prstGeom prst="roundRect">
            <a:avLst>
              <a:gd name="adj" fmla="val 7359"/>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Sử dụng nhiều điển tích điển cố ngôn ngữ mang màu sắc chuẩn mực, ý </a:t>
            </a:r>
            <a:r>
              <a:rPr lang="vi-VN" sz="2000" dirty="0" smtClean="0">
                <a:solidFill>
                  <a:sysClr val="windowText" lastClr="000000"/>
                </a:solidFill>
                <a:cs typeface="Arial" panose="020B0604020202020204" pitchFamily="34" charset="0"/>
              </a:rPr>
              <a:t>nghĩa</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4" name="Rounded Rectangle 3"/>
          <p:cNvSpPr/>
          <p:nvPr/>
        </p:nvSpPr>
        <p:spPr>
          <a:xfrm>
            <a:off x="6109856" y="1140582"/>
            <a:ext cx="2677389" cy="1236517"/>
          </a:xfrm>
          <a:prstGeom prst="roundRect">
            <a:avLst>
              <a:gd name="adj" fmla="val 7359"/>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Gợi </a:t>
            </a:r>
            <a:r>
              <a:rPr lang="vi-VN" sz="2000" dirty="0">
                <a:solidFill>
                  <a:sysClr val="windowText" lastClr="000000"/>
                </a:solidFill>
                <a:cs typeface="Arial" panose="020B0604020202020204" pitchFamily="34" charset="0"/>
              </a:rPr>
              <a:t>liên tưởng phong phú cho người đọc. </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5" name="Right Arrow 4"/>
          <p:cNvSpPr/>
          <p:nvPr/>
        </p:nvSpPr>
        <p:spPr>
          <a:xfrm rot="10800000" flipH="1">
            <a:off x="5293303" y="1458539"/>
            <a:ext cx="677142" cy="60060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259297" y="2538095"/>
            <a:ext cx="6502643" cy="2168987"/>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dirty="0" smtClean="0">
                <a:solidFill>
                  <a:sysClr val="windowText" lastClr="000000"/>
                </a:solidFill>
                <a:cs typeface="Arial" panose="020B0604020202020204" pitchFamily="34" charset="0"/>
              </a:rPr>
              <a:t>Ví dụ: </a:t>
            </a:r>
          </a:p>
          <a:p>
            <a:pPr marL="342900" indent="-342900" algn="just">
              <a:lnSpc>
                <a:spcPct val="150000"/>
              </a:lnSpc>
              <a:buFont typeface="Arial" panose="020B0604020202020204" pitchFamily="34" charset="0"/>
              <a:buChar char="•"/>
            </a:pPr>
            <a:r>
              <a:rPr lang="vi-VN" sz="2000" dirty="0">
                <a:solidFill>
                  <a:sysClr val="windowText" lastClr="000000"/>
                </a:solidFill>
                <a:cs typeface="Arial" panose="020B0604020202020204" pitchFamily="34" charset="0"/>
              </a:rPr>
              <a:t>Điển tích Tào </a:t>
            </a:r>
            <a:r>
              <a:rPr lang="vi-VN" sz="2000" dirty="0" smtClean="0">
                <a:solidFill>
                  <a:sysClr val="windowText" lastClr="000000"/>
                </a:solidFill>
                <a:cs typeface="Arial" panose="020B0604020202020204" pitchFamily="34" charset="0"/>
              </a:rPr>
              <a:t>Nga</a:t>
            </a:r>
            <a:r>
              <a:rPr lang="en-US" sz="2000" dirty="0">
                <a:solidFill>
                  <a:sysClr val="windowText" lastClr="000000"/>
                </a:solidFill>
                <a:cs typeface="Arial" panose="020B0604020202020204" pitchFamily="34" charset="0"/>
              </a:rPr>
              <a:t>.</a:t>
            </a:r>
            <a:endParaRPr lang="en-US" sz="2000" dirty="0" smtClean="0">
              <a:solidFill>
                <a:sysClr val="windowText" lastClr="000000"/>
              </a:solidFill>
              <a:cs typeface="Arial" panose="020B0604020202020204" pitchFamily="34" charset="0"/>
            </a:endParaRPr>
          </a:p>
          <a:p>
            <a:pPr marL="342900" indent="-342900" algn="just">
              <a:lnSpc>
                <a:spcPct val="150000"/>
              </a:lnSpc>
              <a:buFont typeface="Arial" panose="020B0604020202020204" pitchFamily="34" charset="0"/>
              <a:buChar char="•"/>
            </a:pPr>
            <a:r>
              <a:rPr lang="vi-VN" sz="2000" dirty="0" smtClean="0">
                <a:solidFill>
                  <a:sysClr val="windowText" lastClr="000000"/>
                </a:solidFill>
                <a:cs typeface="Arial" panose="020B0604020202020204" pitchFamily="34" charset="0"/>
              </a:rPr>
              <a:t>Chim </a:t>
            </a:r>
            <a:r>
              <a:rPr lang="vi-VN" sz="2000" dirty="0">
                <a:solidFill>
                  <a:sysClr val="windowText" lastClr="000000"/>
                </a:solidFill>
                <a:cs typeface="Arial" panose="020B0604020202020204" pitchFamily="34" charset="0"/>
              </a:rPr>
              <a:t>Tinh </a:t>
            </a:r>
            <a:r>
              <a:rPr lang="vi-VN" sz="2000" dirty="0" smtClean="0">
                <a:solidFill>
                  <a:sysClr val="windowText" lastClr="000000"/>
                </a:solidFill>
                <a:cs typeface="Arial" panose="020B0604020202020204" pitchFamily="34" charset="0"/>
              </a:rPr>
              <a:t>Vệ</a:t>
            </a:r>
            <a:r>
              <a:rPr lang="en-US" sz="2000" dirty="0" smtClean="0">
                <a:solidFill>
                  <a:sysClr val="windowText" lastClr="000000"/>
                </a:solidFill>
                <a:cs typeface="Arial" panose="020B0604020202020204" pitchFamily="34" charset="0"/>
              </a:rPr>
              <a:t>.</a:t>
            </a:r>
          </a:p>
          <a:p>
            <a:pPr marL="342900" indent="-342900" algn="just">
              <a:lnSpc>
                <a:spcPct val="150000"/>
              </a:lnSpc>
              <a:buFont typeface="Arial" panose="020B0604020202020204" pitchFamily="34" charset="0"/>
              <a:buChar char="•"/>
            </a:pPr>
            <a:r>
              <a:rPr lang="vi-VN" sz="2000" dirty="0" smtClean="0">
                <a:solidFill>
                  <a:sysClr val="windowText" lastClr="000000"/>
                </a:solidFill>
                <a:cs typeface="Arial" panose="020B0604020202020204" pitchFamily="34" charset="0"/>
              </a:rPr>
              <a:t>Ngựa </a:t>
            </a:r>
            <a:r>
              <a:rPr lang="vi-VN" sz="2000" dirty="0">
                <a:solidFill>
                  <a:sysClr val="windowText" lastClr="000000"/>
                </a:solidFill>
                <a:cs typeface="Arial" panose="020B0604020202020204" pitchFamily="34" charset="0"/>
              </a:rPr>
              <a:t>Hồ gầm gió </a:t>
            </a:r>
            <a:r>
              <a:rPr lang="vi-VN" sz="2000" dirty="0" smtClean="0">
                <a:solidFill>
                  <a:sysClr val="windowText" lastClr="000000"/>
                </a:solidFill>
                <a:cs typeface="Arial" panose="020B0604020202020204" pitchFamily="34" charset="0"/>
              </a:rPr>
              <a:t>Bắc</a:t>
            </a:r>
            <a:r>
              <a:rPr lang="vi-VN" sz="2000" dirty="0">
                <a:solidFill>
                  <a:sysClr val="windowText" lastClr="000000"/>
                </a:solidFill>
                <a:cs typeface="Arial" panose="020B0604020202020204" pitchFamily="34" charset="0"/>
              </a:rPr>
              <a:t>, chim Việt đậu cành </a:t>
            </a:r>
            <a:r>
              <a:rPr lang="vi-VN" sz="2000" dirty="0" smtClean="0">
                <a:solidFill>
                  <a:sysClr val="windowText" lastClr="000000"/>
                </a:solidFill>
                <a:cs typeface="Arial" panose="020B0604020202020204" pitchFamily="34" charset="0"/>
              </a:rPr>
              <a:t>Nam</a:t>
            </a:r>
            <a:r>
              <a:rPr lang="en-US" sz="2000" dirty="0" smtClean="0">
                <a:solidFill>
                  <a:sysClr val="windowText" lastClr="000000"/>
                </a:solidFill>
                <a:cs typeface="Arial" panose="020B0604020202020204" pitchFamily="34" charset="0"/>
              </a:rPr>
              <a:t>.</a:t>
            </a:r>
          </a:p>
          <a:p>
            <a:pPr marL="342900" indent="-342900" algn="just">
              <a:lnSpc>
                <a:spcPct val="150000"/>
              </a:lnSpc>
              <a:buFont typeface="Arial" panose="020B0604020202020204" pitchFamily="34" charset="0"/>
              <a:buChar char="•"/>
            </a:pPr>
            <a:r>
              <a:rPr lang="en-US" sz="2000" dirty="0" smtClean="0">
                <a:solidFill>
                  <a:sysClr val="windowText" lastClr="000000"/>
                </a:solidFill>
                <a:latin typeface="Arial" panose="020B0604020202020204" pitchFamily="34" charset="0"/>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8954573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left)">
                                      <p:cBhvr>
                                        <p:cTn id="28" dur="500"/>
                                        <p:tgtEl>
                                          <p:spTgt spid="7">
                                            <p:txEl>
                                              <p:pRg st="0" end="0"/>
                                            </p:txEl>
                                          </p:spTgt>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7">
                                            <p:txEl>
                                              <p:pRg st="1" end="1"/>
                                            </p:txEl>
                                          </p:spTgt>
                                        </p:tgtEl>
                                        <p:attrNameLst>
                                          <p:attrName>style.visibility</p:attrName>
                                        </p:attrNameLst>
                                      </p:cBhvr>
                                      <p:to>
                                        <p:strVal val="visible"/>
                                      </p:to>
                                    </p:set>
                                    <p:animEffect transition="in" filter="wipe(left)">
                                      <p:cBhvr>
                                        <p:cTn id="32" dur="500"/>
                                        <p:tgtEl>
                                          <p:spTgt spid="7">
                                            <p:txEl>
                                              <p:pRg st="1" end="1"/>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
                                            <p:txEl>
                                              <p:pRg st="2" end="2"/>
                                            </p:txEl>
                                          </p:spTgt>
                                        </p:tgtEl>
                                        <p:attrNameLst>
                                          <p:attrName>style.visibility</p:attrName>
                                        </p:attrNameLst>
                                      </p:cBhvr>
                                      <p:to>
                                        <p:strVal val="visible"/>
                                      </p:to>
                                    </p:set>
                                    <p:animEffect transition="in" filter="wipe(left)">
                                      <p:cBhvr>
                                        <p:cTn id="35" dur="500"/>
                                        <p:tgtEl>
                                          <p:spTgt spid="7">
                                            <p:txEl>
                                              <p:pRg st="2" end="2"/>
                                            </p:txEl>
                                          </p:spTgt>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Effect transition="in" filter="wipe(left)">
                                      <p:cBhvr>
                                        <p:cTn id="38" dur="500"/>
                                        <p:tgtEl>
                                          <p:spTgt spid="7">
                                            <p:txEl>
                                              <p:pRg st="3" end="3"/>
                                            </p:txEl>
                                          </p:spTgt>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wipe(left)">
                                      <p:cBhvr>
                                        <p:cTn id="41"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2" name="Google Shape;8895;p28"/>
          <p:cNvSpPr txBox="1">
            <a:spLocks/>
          </p:cNvSpPr>
          <p:nvPr/>
        </p:nvSpPr>
        <p:spPr>
          <a:xfrm>
            <a:off x="0" y="322191"/>
            <a:ext cx="9144000" cy="7897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smtClean="0">
                <a:solidFill>
                  <a:srgbClr val="C00000"/>
                </a:solidFill>
                <a:latin typeface="Arial" panose="020B0604020202020204" pitchFamily="34" charset="0"/>
                <a:cs typeface="Arial" panose="020B0604020202020204" pitchFamily="34" charset="0"/>
              </a:rPr>
              <a:t>Bài 1: Thế giới kì ảo</a:t>
            </a:r>
            <a:endParaRPr lang="vi-VN" sz="3500" b="1" dirty="0">
              <a:solidFill>
                <a:srgbClr val="C00000"/>
              </a:solidFill>
              <a:latin typeface="Arial" panose="020B0604020202020204" pitchFamily="34" charset="0"/>
              <a:cs typeface="Arial" panose="020B0604020202020204" pitchFamily="34" charset="0"/>
            </a:endParaRPr>
          </a:p>
        </p:txBody>
      </p:sp>
      <p:sp>
        <p:nvSpPr>
          <p:cNvPr id="3" name="Google Shape;8895;p28"/>
          <p:cNvSpPr txBox="1">
            <a:spLocks/>
          </p:cNvSpPr>
          <p:nvPr/>
        </p:nvSpPr>
        <p:spPr>
          <a:xfrm>
            <a:off x="0" y="1198880"/>
            <a:ext cx="9144000" cy="349987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pPr>
              <a:lnSpc>
                <a:spcPct val="150000"/>
              </a:lnSpc>
            </a:pPr>
            <a:r>
              <a:rPr lang="en-US" sz="3700" b="1" smtClean="0">
                <a:solidFill>
                  <a:schemeClr val="accent4">
                    <a:lumMod val="50000"/>
                  </a:schemeClr>
                </a:solidFill>
                <a:latin typeface="Arial" panose="020B0604020202020204" pitchFamily="34" charset="0"/>
                <a:cs typeface="Arial" panose="020B0604020202020204" pitchFamily="34" charset="0"/>
              </a:rPr>
              <a:t>VĂN BẢN 1:</a:t>
            </a:r>
            <a:endParaRPr lang="en-US" sz="3700" b="1" dirty="0" smtClean="0">
              <a:solidFill>
                <a:schemeClr val="accent4">
                  <a:lumMod val="50000"/>
                </a:schemeClr>
              </a:solidFill>
              <a:latin typeface="Arial" panose="020B0604020202020204" pitchFamily="34" charset="0"/>
              <a:cs typeface="Arial" panose="020B0604020202020204" pitchFamily="34" charset="0"/>
            </a:endParaRPr>
          </a:p>
          <a:p>
            <a:pPr>
              <a:lnSpc>
                <a:spcPct val="150000"/>
              </a:lnSpc>
            </a:pPr>
            <a:r>
              <a:rPr lang="en-US" sz="5500" b="1" dirty="0" smtClean="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CHUYỆN NGƯỜI CON GÁI NAM XƯƠNG</a:t>
            </a:r>
            <a:endParaRPr lang="en-US" sz="5500" b="1" dirty="0">
              <a:solidFill>
                <a:schemeClr val="accent5">
                  <a:lumMod val="50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547468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2" name="Rounded Rectangle 1"/>
          <p:cNvSpPr/>
          <p:nvPr/>
        </p:nvSpPr>
        <p:spPr>
          <a:xfrm>
            <a:off x="3927759" y="1298866"/>
            <a:ext cx="4655132" cy="286788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smtClean="0">
                <a:solidFill>
                  <a:sysClr val="windowText" lastClr="000000"/>
                </a:solidFill>
                <a:cs typeface="Arial" panose="020B0604020202020204" pitchFamily="34" charset="0"/>
              </a:rPr>
              <a:t>Các </a:t>
            </a:r>
            <a:r>
              <a:rPr lang="vi-VN" sz="2000" b="1" dirty="0">
                <a:solidFill>
                  <a:sysClr val="windowText" lastClr="000000"/>
                </a:solidFill>
                <a:cs typeface="Arial" panose="020B0604020202020204" pitchFamily="34" charset="0"/>
              </a:rPr>
              <a:t>điển tích điển cố sử dụng trong </a:t>
            </a:r>
            <a:r>
              <a:rPr lang="en-US" sz="2000" b="1" dirty="0" smtClean="0">
                <a:solidFill>
                  <a:sysClr val="windowText" lastClr="000000"/>
                </a:solidFill>
                <a:cs typeface="Arial" panose="020B0604020202020204" pitchFamily="34" charset="0"/>
              </a:rPr>
              <a:t>tác phẩm:</a:t>
            </a:r>
          </a:p>
          <a:p>
            <a:pPr marL="342900" indent="-342900" algn="just">
              <a:lnSpc>
                <a:spcPct val="150000"/>
              </a:lnSpc>
              <a:buFont typeface="Arial" panose="020B0604020202020204" pitchFamily="34" charset="0"/>
              <a:buChar char="•"/>
            </a:pPr>
            <a:r>
              <a:rPr lang="vi-VN" sz="2000" dirty="0" smtClean="0">
                <a:solidFill>
                  <a:sysClr val="windowText" lastClr="000000"/>
                </a:solidFill>
                <a:cs typeface="Arial" panose="020B0604020202020204" pitchFamily="34" charset="0"/>
              </a:rPr>
              <a:t>Đều </a:t>
            </a:r>
            <a:r>
              <a:rPr lang="vi-VN" sz="2000" dirty="0">
                <a:solidFill>
                  <a:sysClr val="windowText" lastClr="000000"/>
                </a:solidFill>
                <a:cs typeface="Arial" panose="020B0604020202020204" pitchFamily="34" charset="0"/>
              </a:rPr>
              <a:t>làm tăng giá trị biểu cảm của tác </a:t>
            </a:r>
            <a:r>
              <a:rPr lang="vi-VN" sz="2000" dirty="0" smtClean="0">
                <a:solidFill>
                  <a:sysClr val="windowText" lastClr="000000"/>
                </a:solidFill>
                <a:cs typeface="Arial" panose="020B0604020202020204" pitchFamily="34" charset="0"/>
              </a:rPr>
              <a:t>phẩm</a:t>
            </a:r>
            <a:r>
              <a:rPr lang="en-US" sz="2000" dirty="0" smtClean="0">
                <a:solidFill>
                  <a:sysClr val="windowText" lastClr="000000"/>
                </a:solidFill>
                <a:cs typeface="Arial" panose="020B0604020202020204" pitchFamily="34" charset="0"/>
              </a:rPr>
              <a:t>.</a:t>
            </a:r>
          </a:p>
          <a:p>
            <a:pPr marL="342900" indent="-342900" algn="just">
              <a:lnSpc>
                <a:spcPct val="150000"/>
              </a:lnSpc>
              <a:buFont typeface="Arial" panose="020B0604020202020204" pitchFamily="34" charset="0"/>
              <a:buChar char="•"/>
            </a:pPr>
            <a:r>
              <a:rPr lang="vi-VN" sz="2000" dirty="0" smtClean="0">
                <a:solidFill>
                  <a:sysClr val="windowText" lastClr="000000"/>
                </a:solidFill>
                <a:cs typeface="Arial" panose="020B0604020202020204" pitchFamily="34" charset="0"/>
              </a:rPr>
              <a:t>Thể </a:t>
            </a:r>
            <a:r>
              <a:rPr lang="vi-VN" sz="2000" dirty="0">
                <a:solidFill>
                  <a:sysClr val="windowText" lastClr="000000"/>
                </a:solidFill>
                <a:cs typeface="Arial" panose="020B0604020202020204" pitchFamily="34" charset="0"/>
              </a:rPr>
              <a:t>hiện uyên bác của tác giả gợi nhiều sự liên tưởng cho người đọc.</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3" name="Right Arrow 2"/>
          <p:cNvSpPr/>
          <p:nvPr/>
        </p:nvSpPr>
        <p:spPr>
          <a:xfrm rot="16200000" flipH="1">
            <a:off x="5902033" y="582408"/>
            <a:ext cx="706584" cy="72633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450487" y="737757"/>
            <a:ext cx="3164250" cy="42189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5739989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randombar(horizontal)">
                                      <p:cBhvr>
                                        <p:cTn id="15" dur="500"/>
                                        <p:tgtEl>
                                          <p:spTgt spid="2">
                                            <p:txEl>
                                              <p:pRg st="0" end="0"/>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3" name="Rounded Rectangle 2"/>
          <p:cNvSpPr/>
          <p:nvPr/>
        </p:nvSpPr>
        <p:spPr>
          <a:xfrm>
            <a:off x="2693213" y="277739"/>
            <a:ext cx="4316649" cy="5966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000000"/>
                </a:solidFill>
                <a:cs typeface="Arial" panose="020B0604020202020204" pitchFamily="34" charset="0"/>
              </a:rPr>
              <a:t>2. </a:t>
            </a:r>
            <a:r>
              <a:rPr lang="en-US" sz="2500" b="1" dirty="0">
                <a:solidFill>
                  <a:srgbClr val="000000"/>
                </a:solidFill>
                <a:cs typeface="Arial" panose="020B0604020202020204" pitchFamily="34" charset="0"/>
              </a:rPr>
              <a:t>Nhân vật trong tác phẩm</a:t>
            </a:r>
          </a:p>
        </p:txBody>
      </p:sp>
      <p:sp>
        <p:nvSpPr>
          <p:cNvPr id="4" name="Rounded Rectangle 3"/>
          <p:cNvSpPr/>
          <p:nvPr/>
        </p:nvSpPr>
        <p:spPr>
          <a:xfrm>
            <a:off x="3322523" y="1195837"/>
            <a:ext cx="5538354" cy="3674457"/>
          </a:xfrm>
          <a:prstGeom prst="roundRect">
            <a:avLst>
              <a:gd name="adj" fmla="val 0"/>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Arial" panose="020B0604020202020204" pitchFamily="34" charset="0"/>
                <a:cs typeface="Arial" panose="020B0604020202020204" pitchFamily="34" charset="0"/>
              </a:rPr>
              <a:t>Em hãy trả lời câu hỏi sau:</a:t>
            </a:r>
          </a:p>
          <a:p>
            <a:pPr marL="342900" indent="-342900" algn="just">
              <a:lnSpc>
                <a:spcPct val="150000"/>
              </a:lnSpc>
              <a:buFont typeface="Arial" panose="020B0604020202020204" pitchFamily="34" charset="0"/>
              <a:buChar char="•"/>
            </a:pPr>
            <a:r>
              <a:rPr lang="vi-VN" sz="2000" dirty="0">
                <a:solidFill>
                  <a:srgbClr val="000000"/>
                </a:solidFill>
                <a:cs typeface="Arial" panose="020B0604020202020204" pitchFamily="34" charset="0"/>
              </a:rPr>
              <a:t>Phân tích nhân vật Vũ Nương để làm rõ phẩm chất của nàng?</a:t>
            </a:r>
          </a:p>
          <a:p>
            <a:pPr marL="342900" indent="-342900" algn="just">
              <a:lnSpc>
                <a:spcPct val="150000"/>
              </a:lnSpc>
              <a:buFont typeface="Arial" panose="020B0604020202020204" pitchFamily="34" charset="0"/>
              <a:buChar char="•"/>
            </a:pPr>
            <a:r>
              <a:rPr lang="vi-VN" sz="2000" dirty="0" smtClean="0">
                <a:solidFill>
                  <a:srgbClr val="000000"/>
                </a:solidFill>
                <a:cs typeface="Arial" panose="020B0604020202020204" pitchFamily="34" charset="0"/>
              </a:rPr>
              <a:t>Lời </a:t>
            </a:r>
            <a:r>
              <a:rPr lang="vi-VN" sz="2000" dirty="0">
                <a:solidFill>
                  <a:srgbClr val="000000"/>
                </a:solidFill>
                <a:cs typeface="Arial" panose="020B0604020202020204" pitchFamily="34" charset="0"/>
              </a:rPr>
              <a:t>than của Vũ Nương trước khi gieo mình xuống sông thể hiện điều gì? Đặc điểm ngôn ngữ nhân vật trong truyện truyền kì?</a:t>
            </a:r>
          </a:p>
          <a:p>
            <a:pPr marL="342900" indent="-342900" algn="just">
              <a:lnSpc>
                <a:spcPct val="150000"/>
              </a:lnSpc>
              <a:buFont typeface="Arial" panose="020B0604020202020204" pitchFamily="34" charset="0"/>
              <a:buChar char="•"/>
            </a:pPr>
            <a:r>
              <a:rPr lang="vi-VN" sz="2000" dirty="0" smtClean="0">
                <a:solidFill>
                  <a:srgbClr val="000000"/>
                </a:solidFill>
                <a:cs typeface="Arial" panose="020B0604020202020204" pitchFamily="34" charset="0"/>
              </a:rPr>
              <a:t>Nguyên </a:t>
            </a:r>
            <a:r>
              <a:rPr lang="vi-VN" sz="2000" dirty="0">
                <a:solidFill>
                  <a:srgbClr val="000000"/>
                </a:solidFill>
                <a:cs typeface="Arial" panose="020B0604020202020204" pitchFamily="34" charset="0"/>
              </a:rPr>
              <a:t>nhân gây nên bi kịch của Vũ Nương là gì? Nguyên nhân nào là chủ yếu?</a:t>
            </a:r>
          </a:p>
        </p:txBody>
      </p:sp>
      <p:pic>
        <p:nvPicPr>
          <p:cNvPr id="5" name="Picture 4"/>
          <p:cNvPicPr>
            <a:picLocks noChangeAspect="1"/>
          </p:cNvPicPr>
          <p:nvPr/>
        </p:nvPicPr>
        <p:blipFill>
          <a:blip r:embed="rId3"/>
          <a:stretch>
            <a:fillRect/>
          </a:stretch>
        </p:blipFill>
        <p:spPr>
          <a:xfrm>
            <a:off x="485978" y="1157316"/>
            <a:ext cx="2737060" cy="3855179"/>
          </a:xfrm>
          <a:prstGeom prst="rect">
            <a:avLst/>
          </a:prstGeom>
        </p:spPr>
      </p:pic>
    </p:spTree>
    <p:extLst>
      <p:ext uri="{BB962C8B-B14F-4D97-AF65-F5344CB8AC3E}">
        <p14:creationId xmlns:p14="http://schemas.microsoft.com/office/powerpoint/2010/main" val="1430482297"/>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y+.1"/>
                                          </p:val>
                                        </p:tav>
                                        <p:tav tm="100000">
                                          <p:val>
                                            <p:strVal val="#ppt_y"/>
                                          </p:val>
                                        </p:tav>
                                      </p:tavLst>
                                    </p:anim>
                                  </p:childTnLst>
                                </p:cTn>
                              </p:par>
                              <p:par>
                                <p:cTn id="17" presetID="6"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2" name="Rounded Rectangle 1"/>
          <p:cNvSpPr/>
          <p:nvPr/>
        </p:nvSpPr>
        <p:spPr>
          <a:xfrm>
            <a:off x="2541139" y="277738"/>
            <a:ext cx="4316649" cy="5966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000000"/>
                </a:solidFill>
                <a:cs typeface="Arial" panose="020B0604020202020204" pitchFamily="34" charset="0"/>
              </a:rPr>
              <a:t>2. </a:t>
            </a:r>
            <a:r>
              <a:rPr lang="en-US" sz="2500" b="1" dirty="0">
                <a:solidFill>
                  <a:srgbClr val="000000"/>
                </a:solidFill>
                <a:cs typeface="Arial" panose="020B0604020202020204" pitchFamily="34" charset="0"/>
              </a:rPr>
              <a:t>Nhân vật trong tác phẩm</a:t>
            </a:r>
          </a:p>
        </p:txBody>
      </p:sp>
      <p:sp>
        <p:nvSpPr>
          <p:cNvPr id="3" name="Rounded Rectangle 2"/>
          <p:cNvSpPr/>
          <p:nvPr/>
        </p:nvSpPr>
        <p:spPr>
          <a:xfrm>
            <a:off x="561108" y="1241135"/>
            <a:ext cx="5205846" cy="3674457"/>
          </a:xfrm>
          <a:prstGeom prst="roundRect">
            <a:avLst>
              <a:gd name="adj" fmla="val 0"/>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Arial" panose="020B0604020202020204" pitchFamily="34" charset="0"/>
                <a:cs typeface="Arial" panose="020B0604020202020204" pitchFamily="34" charset="0"/>
              </a:rPr>
              <a:t>Em hãy trả lời câu hỏi sau:</a:t>
            </a:r>
          </a:p>
          <a:p>
            <a:pPr marL="342900" indent="-342900" algn="just">
              <a:lnSpc>
                <a:spcPct val="150000"/>
              </a:lnSpc>
              <a:buFont typeface="Arial" panose="020B0604020202020204" pitchFamily="34" charset="0"/>
              <a:buChar char="•"/>
            </a:pPr>
            <a:r>
              <a:rPr lang="vi-VN" sz="2000" dirty="0">
                <a:solidFill>
                  <a:srgbClr val="000000"/>
                </a:solidFill>
                <a:cs typeface="Arial" panose="020B0604020202020204" pitchFamily="34" charset="0"/>
              </a:rPr>
              <a:t>Cái chết của Vũ Nương thể hiện điều gì?</a:t>
            </a:r>
          </a:p>
          <a:p>
            <a:pPr marL="342900" indent="-342900" algn="just">
              <a:lnSpc>
                <a:spcPct val="150000"/>
              </a:lnSpc>
              <a:buFont typeface="Arial" panose="020B0604020202020204" pitchFamily="34" charset="0"/>
              <a:buChar char="•"/>
            </a:pPr>
            <a:r>
              <a:rPr lang="vi-VN" sz="2000" dirty="0" smtClean="0">
                <a:solidFill>
                  <a:srgbClr val="000000"/>
                </a:solidFill>
                <a:cs typeface="Arial" panose="020B0604020202020204" pitchFamily="34" charset="0"/>
              </a:rPr>
              <a:t>Nhân </a:t>
            </a:r>
            <a:r>
              <a:rPr lang="vi-VN" sz="2000" dirty="0">
                <a:solidFill>
                  <a:srgbClr val="000000"/>
                </a:solidFill>
                <a:cs typeface="Arial" panose="020B0604020202020204" pitchFamily="34" charset="0"/>
              </a:rPr>
              <a:t>vật Trương Sinh hiện lên là người như thế nào? Trương Sinh đại diện cho tầng lớp nào trong xã hội phong kiến?</a:t>
            </a:r>
          </a:p>
          <a:p>
            <a:pPr marL="342900" indent="-342900" algn="just">
              <a:lnSpc>
                <a:spcPct val="150000"/>
              </a:lnSpc>
              <a:buFont typeface="Arial" panose="020B0604020202020204" pitchFamily="34" charset="0"/>
              <a:buChar char="•"/>
            </a:pPr>
            <a:r>
              <a:rPr lang="vi-VN" sz="2000" dirty="0" smtClean="0">
                <a:solidFill>
                  <a:srgbClr val="000000"/>
                </a:solidFill>
                <a:cs typeface="Arial" panose="020B0604020202020204" pitchFamily="34" charset="0"/>
              </a:rPr>
              <a:t>Nhân </a:t>
            </a:r>
            <a:r>
              <a:rPr lang="vi-VN" sz="2000" dirty="0">
                <a:solidFill>
                  <a:srgbClr val="000000"/>
                </a:solidFill>
                <a:cs typeface="Arial" panose="020B0604020202020204" pitchFamily="34" charset="0"/>
              </a:rPr>
              <a:t>vật Phan </a:t>
            </a:r>
            <a:r>
              <a:rPr lang="vi-VN" sz="2000" dirty="0" smtClean="0">
                <a:solidFill>
                  <a:srgbClr val="000000"/>
                </a:solidFill>
                <a:cs typeface="Arial" panose="020B0604020202020204" pitchFamily="34" charset="0"/>
              </a:rPr>
              <a:t>Lang </a:t>
            </a:r>
            <a:r>
              <a:rPr lang="vi-VN" sz="2000" dirty="0">
                <a:solidFill>
                  <a:srgbClr val="000000"/>
                </a:solidFill>
                <a:cs typeface="Arial" panose="020B0604020202020204" pitchFamily="34" charset="0"/>
              </a:rPr>
              <a:t>được khắc họa ở những không gian thời gian nào? Nhân vật này có vai trò gì trong truyện?</a:t>
            </a:r>
          </a:p>
        </p:txBody>
      </p:sp>
      <p:pic>
        <p:nvPicPr>
          <p:cNvPr id="4" name="Picture 3"/>
          <p:cNvPicPr>
            <a:picLocks noChangeAspect="1"/>
          </p:cNvPicPr>
          <p:nvPr/>
        </p:nvPicPr>
        <p:blipFill>
          <a:blip r:embed="rId3"/>
          <a:stretch>
            <a:fillRect/>
          </a:stretch>
        </p:blipFill>
        <p:spPr>
          <a:xfrm>
            <a:off x="5927529" y="1787237"/>
            <a:ext cx="2840689" cy="3128355"/>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stretch>
            <a:fillRect/>
          </a:stretch>
        </p:blipFill>
        <p:spPr>
          <a:xfrm>
            <a:off x="716973" y="168364"/>
            <a:ext cx="1402772" cy="116628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6"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500"/>
                                        <p:tgtEl>
                                          <p:spTgt spid="3"/>
                                        </p:tgtEl>
                                      </p:cBhvr>
                                    </p:animEffect>
                                  </p:childTnLst>
                                </p:cTn>
                              </p:par>
                              <p:par>
                                <p:cTn id="18" presetID="6" presetClass="entr" presetSubtype="16"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89"/>
        <p:cNvGrpSpPr/>
        <p:nvPr/>
      </p:nvGrpSpPr>
      <p:grpSpPr>
        <a:xfrm>
          <a:off x="0" y="0"/>
          <a:ext cx="0" cy="0"/>
          <a:chOff x="0" y="0"/>
          <a:chExt cx="0" cy="0"/>
        </a:xfrm>
      </p:grpSpPr>
      <p:sp>
        <p:nvSpPr>
          <p:cNvPr id="5" name="Rounded Rectangle 4"/>
          <p:cNvSpPr/>
          <p:nvPr/>
        </p:nvSpPr>
        <p:spPr>
          <a:xfrm>
            <a:off x="2485357" y="224773"/>
            <a:ext cx="4050525" cy="55659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rgbClr val="000000"/>
                </a:solidFill>
                <a:cs typeface="Arial" panose="020B0604020202020204" pitchFamily="34" charset="0"/>
              </a:rPr>
              <a:t>a</a:t>
            </a:r>
            <a:r>
              <a:rPr lang="en-US" sz="2200" b="1" dirty="0">
                <a:solidFill>
                  <a:srgbClr val="000000"/>
                </a:solidFill>
                <a:cs typeface="Arial" panose="020B0604020202020204" pitchFamily="34" charset="0"/>
              </a:rPr>
              <a:t>. </a:t>
            </a:r>
            <a:r>
              <a:rPr lang="vi-VN" sz="2200" b="1" dirty="0" smtClean="0">
                <a:solidFill>
                  <a:srgbClr val="000000"/>
                </a:solidFill>
                <a:cs typeface="Arial" panose="020B0604020202020204" pitchFamily="34" charset="0"/>
              </a:rPr>
              <a:t>Nhân </a:t>
            </a:r>
            <a:r>
              <a:rPr lang="vi-VN" sz="2200" b="1" dirty="0">
                <a:solidFill>
                  <a:srgbClr val="000000"/>
                </a:solidFill>
                <a:cs typeface="Arial" panose="020B0604020202020204" pitchFamily="34" charset="0"/>
              </a:rPr>
              <a:t>vật Vũ Nương</a:t>
            </a:r>
            <a:endParaRPr lang="en-US" sz="2200" b="1" dirty="0">
              <a:solidFill>
                <a:srgbClr val="000000"/>
              </a:solidFill>
              <a:cs typeface="Arial" panose="020B0604020202020204" pitchFamily="34" charset="0"/>
            </a:endParaRPr>
          </a:p>
        </p:txBody>
      </p:sp>
      <p:sp>
        <p:nvSpPr>
          <p:cNvPr id="6" name="Rounded Rectangle 5"/>
          <p:cNvSpPr/>
          <p:nvPr/>
        </p:nvSpPr>
        <p:spPr>
          <a:xfrm>
            <a:off x="334438" y="898801"/>
            <a:ext cx="3229643" cy="556591"/>
          </a:xfrm>
          <a:prstGeom prst="roundRect">
            <a:avLst>
              <a:gd name="adj" fmla="val 1998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chemeClr val="bg2"/>
                </a:solidFill>
                <a:cs typeface="Arial" panose="020B0604020202020204" pitchFamily="34" charset="0"/>
              </a:rPr>
              <a:t>Trước </a:t>
            </a:r>
            <a:r>
              <a:rPr lang="vi-VN" sz="2000" b="1" dirty="0">
                <a:solidFill>
                  <a:schemeClr val="bg2"/>
                </a:solidFill>
                <a:cs typeface="Arial" panose="020B0604020202020204" pitchFamily="34" charset="0"/>
              </a:rPr>
              <a:t>khi chồng đi lính</a:t>
            </a:r>
            <a:endParaRPr lang="en-US" sz="2000" b="1" dirty="0">
              <a:solidFill>
                <a:schemeClr val="bg2"/>
              </a:solidFill>
              <a:cs typeface="Arial" panose="020B0604020202020204" pitchFamily="34" charset="0"/>
            </a:endParaRPr>
          </a:p>
        </p:txBody>
      </p:sp>
      <p:sp>
        <p:nvSpPr>
          <p:cNvPr id="8" name="Rounded Rectangle 7"/>
          <p:cNvSpPr/>
          <p:nvPr/>
        </p:nvSpPr>
        <p:spPr>
          <a:xfrm>
            <a:off x="3890124" y="1151363"/>
            <a:ext cx="3445858" cy="912140"/>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Tên </a:t>
            </a:r>
            <a:r>
              <a:rPr lang="vi-VN" sz="2000" dirty="0">
                <a:solidFill>
                  <a:sysClr val="windowText" lastClr="000000"/>
                </a:solidFill>
                <a:cs typeface="Arial" panose="020B0604020202020204" pitchFamily="34" charset="0"/>
              </a:rPr>
              <a:t>thật là Vũ Thị Thiết người huyện Nam </a:t>
            </a:r>
            <a:r>
              <a:rPr lang="vi-VN" sz="2000" dirty="0" smtClean="0">
                <a:solidFill>
                  <a:sysClr val="windowText" lastClr="000000"/>
                </a:solidFill>
                <a:cs typeface="Arial" panose="020B0604020202020204" pitchFamily="34" charset="0"/>
              </a:rPr>
              <a:t>Xương</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9" name="Rounded Rectangle 8"/>
          <p:cNvSpPr/>
          <p:nvPr/>
        </p:nvSpPr>
        <p:spPr>
          <a:xfrm>
            <a:off x="4334971" y="2223654"/>
            <a:ext cx="4401822" cy="904009"/>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Là người con gái xinh đẹp, thùy mị nết na và giữ gìn khuôn phép.</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10" name="Rounded Rectangle 9"/>
          <p:cNvSpPr/>
          <p:nvPr/>
        </p:nvSpPr>
        <p:spPr>
          <a:xfrm>
            <a:off x="3489842" y="3281711"/>
            <a:ext cx="4781321" cy="625272"/>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000" dirty="0" smtClean="0">
                <a:solidFill>
                  <a:sysClr val="windowText" lastClr="000000"/>
                </a:solidFill>
                <a:cs typeface="Arial" panose="020B0604020202020204" pitchFamily="34" charset="0"/>
              </a:rPr>
              <a:t>Nàng </a:t>
            </a:r>
            <a:r>
              <a:rPr lang="vi-VN" sz="2000" dirty="0">
                <a:solidFill>
                  <a:sysClr val="windowText" lastClr="000000"/>
                </a:solidFill>
                <a:cs typeface="Arial" panose="020B0604020202020204" pitchFamily="34" charset="0"/>
              </a:rPr>
              <a:t>kết duyên với chàng Trương Sinh.</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11" name="Rounded Rectangle 10"/>
          <p:cNvSpPr/>
          <p:nvPr/>
        </p:nvSpPr>
        <p:spPr>
          <a:xfrm>
            <a:off x="3890124" y="4090389"/>
            <a:ext cx="4401822" cy="904009"/>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Trương Sinh đi lính, Vũ Nương chỉ mong Trương Sinh bình an trở về.</a:t>
            </a:r>
            <a:endParaRPr lang="en-US" sz="2000" dirty="0">
              <a:solidFill>
                <a:sysClr val="windowText" lastClr="000000"/>
              </a:solidFill>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3"/>
          <a:stretch>
            <a:fillRect/>
          </a:stretch>
        </p:blipFill>
        <p:spPr>
          <a:xfrm>
            <a:off x="410187" y="1607433"/>
            <a:ext cx="2646659" cy="3209778"/>
          </a:xfrm>
          <a:prstGeom prst="rect">
            <a:avLst/>
          </a:prstGeom>
          <a:ln>
            <a:noFill/>
          </a:ln>
          <a:effectLst>
            <a:outerShdw blurRad="190500" algn="tl" rotWithShape="0">
              <a:srgbClr val="000000">
                <a:alpha val="70000"/>
              </a:srgbClr>
            </a:outerShdw>
          </a:effectLst>
        </p:spPr>
      </p:pic>
      <p:cxnSp>
        <p:nvCxnSpPr>
          <p:cNvPr id="26" name="Elbow Connector 25"/>
          <p:cNvCxnSpPr/>
          <p:nvPr/>
        </p:nvCxnSpPr>
        <p:spPr>
          <a:xfrm rot="10800000" flipV="1">
            <a:off x="3047120" y="1607433"/>
            <a:ext cx="843004" cy="456070"/>
          </a:xfrm>
          <a:prstGeom prst="bentConnector3">
            <a:avLst/>
          </a:prstGeom>
          <a:ln w="28575">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27" name="Elbow Connector 26"/>
          <p:cNvCxnSpPr/>
          <p:nvPr/>
        </p:nvCxnSpPr>
        <p:spPr>
          <a:xfrm rot="10800000">
            <a:off x="3047121" y="2365525"/>
            <a:ext cx="1287851" cy="310135"/>
          </a:xfrm>
          <a:prstGeom prst="bentConnector3">
            <a:avLst/>
          </a:prstGeom>
          <a:ln w="28575">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047119" y="3594347"/>
            <a:ext cx="442723" cy="0"/>
          </a:xfrm>
          <a:prstGeom prst="line">
            <a:avLst/>
          </a:prstGeom>
          <a:ln w="28575">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0800000">
            <a:off x="3047120" y="4090390"/>
            <a:ext cx="843005" cy="452005"/>
          </a:xfrm>
          <a:prstGeom prst="bentConnector3">
            <a:avLst/>
          </a:prstGeom>
          <a:ln w="28575">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953937"/>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par>
                                <p:cTn id="16" presetID="21" presetClass="entr" presetSubtype="2"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heel(2)">
                                      <p:cBhvr>
                                        <p:cTn id="18" dur="5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wipe(left)">
                                      <p:cBhvr>
                                        <p:cTn id="39" dur="500"/>
                                        <p:tgtEl>
                                          <p:spTgt spid="28"/>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randombar(horizont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left)">
                                      <p:cBhvr>
                                        <p:cTn id="47" dur="500"/>
                                        <p:tgtEl>
                                          <p:spTgt spid="29"/>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randombar(horizontal)">
                                      <p:cBhvr>
                                        <p:cTn id="5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8" grpId="0" animBg="1"/>
      <p:bldP spid="9" grpId="0" animBg="1"/>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2" name="Rounded Rectangle 1"/>
          <p:cNvSpPr/>
          <p:nvPr/>
        </p:nvSpPr>
        <p:spPr>
          <a:xfrm>
            <a:off x="4197922" y="997530"/>
            <a:ext cx="4114805" cy="3428997"/>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smtClean="0">
                <a:solidFill>
                  <a:sysClr val="windowText" lastClr="000000"/>
                </a:solidFill>
                <a:cs typeface="Arial" panose="020B0604020202020204" pitchFamily="34" charset="0"/>
              </a:rPr>
              <a:t>Vũ </a:t>
            </a:r>
            <a:r>
              <a:rPr lang="vi-VN" sz="2000" b="1" dirty="0">
                <a:solidFill>
                  <a:sysClr val="windowText" lastClr="000000"/>
                </a:solidFill>
                <a:cs typeface="Arial" panose="020B0604020202020204" pitchFamily="34" charset="0"/>
              </a:rPr>
              <a:t>Nương </a:t>
            </a:r>
            <a:r>
              <a:rPr lang="en-US" sz="2000" b="1" dirty="0" smtClean="0">
                <a:solidFill>
                  <a:sysClr val="windowText" lastClr="000000"/>
                </a:solidFill>
                <a:cs typeface="Arial" panose="020B0604020202020204" pitchFamily="34" charset="0"/>
              </a:rPr>
              <a:t>là một người:</a:t>
            </a:r>
          </a:p>
          <a:p>
            <a:pPr marL="342900" indent="-342900" algn="just">
              <a:lnSpc>
                <a:spcPct val="150000"/>
              </a:lnSpc>
              <a:buFont typeface="Arial" panose="020B0604020202020204" pitchFamily="34" charset="0"/>
              <a:buChar char="•"/>
            </a:pPr>
            <a:r>
              <a:rPr lang="vi-VN" sz="2000" dirty="0" smtClean="0">
                <a:solidFill>
                  <a:sysClr val="windowText" lastClr="000000"/>
                </a:solidFill>
                <a:cs typeface="Arial" panose="020B0604020202020204" pitchFamily="34" charset="0"/>
              </a:rPr>
              <a:t>Người </a:t>
            </a:r>
            <a:r>
              <a:rPr lang="vi-VN" sz="2000" dirty="0">
                <a:solidFill>
                  <a:sysClr val="windowText" lastClr="000000"/>
                </a:solidFill>
                <a:cs typeface="Arial" panose="020B0604020202020204" pitchFamily="34" charset="0"/>
              </a:rPr>
              <a:t>vợ hiền biết cảm thông trước những vất vả gian lao mà chồng phải chịu đựng. </a:t>
            </a:r>
            <a:endParaRPr lang="en-US" sz="2000" dirty="0" smtClean="0">
              <a:solidFill>
                <a:sysClr val="windowText" lastClr="000000"/>
              </a:solidFill>
              <a:cs typeface="Arial" panose="020B0604020202020204" pitchFamily="34" charset="0"/>
            </a:endParaRPr>
          </a:p>
          <a:p>
            <a:pPr marL="342900" indent="-342900" algn="just">
              <a:lnSpc>
                <a:spcPct val="150000"/>
              </a:lnSpc>
              <a:buFont typeface="Arial" panose="020B0604020202020204" pitchFamily="34" charset="0"/>
              <a:buChar char="•"/>
            </a:pPr>
            <a:r>
              <a:rPr lang="vi-VN" sz="2000" dirty="0" smtClean="0">
                <a:solidFill>
                  <a:sysClr val="windowText" lastClr="000000"/>
                </a:solidFill>
                <a:cs typeface="Arial" panose="020B0604020202020204" pitchFamily="34" charset="0"/>
              </a:rPr>
              <a:t>Là </a:t>
            </a:r>
            <a:r>
              <a:rPr lang="vi-VN" sz="2000" dirty="0">
                <a:solidFill>
                  <a:sysClr val="windowText" lastClr="000000"/>
                </a:solidFill>
                <a:cs typeface="Arial" panose="020B0604020202020204" pitchFamily="34" charset="0"/>
              </a:rPr>
              <a:t>người con dâu hiếu thảo đồng cảm chia sẻ với nỗi niềm mà người mẹ phải chịu.</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3" name="Right Arrow 2"/>
          <p:cNvSpPr/>
          <p:nvPr/>
        </p:nvSpPr>
        <p:spPr>
          <a:xfrm rot="16200000" flipH="1">
            <a:off x="5902032" y="281072"/>
            <a:ext cx="706584" cy="72633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srcRect l="2712" r="2826"/>
          <a:stretch/>
        </p:blipFill>
        <p:spPr>
          <a:xfrm>
            <a:off x="540327" y="727363"/>
            <a:ext cx="3251200" cy="4235165"/>
          </a:xfrm>
          <a:prstGeom prst="rect">
            <a:avLst/>
          </a:prstGeom>
          <a:ln>
            <a:noFill/>
          </a:ln>
          <a:effectLst>
            <a:outerShdw blurRad="190500" algn="tl" rotWithShape="0">
              <a:srgbClr val="000000">
                <a:alpha val="70000"/>
              </a:srgbClr>
            </a:outerShdw>
          </a:effectLst>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ipe(left)">
                                      <p:cBhvr>
                                        <p:cTn id="16" dur="500"/>
                                        <p:tgtEl>
                                          <p:spTgt spid="2">
                                            <p:txEl>
                                              <p:pRg st="0" end="0"/>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wipe(left)">
                                      <p:cBhvr>
                                        <p:cTn id="19" dur="500"/>
                                        <p:tgtEl>
                                          <p:spTgt spid="2">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wipe(left)">
                                      <p:cBhvr>
                                        <p:cTn id="24"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4" name="Rounded Rectangle 3"/>
          <p:cNvSpPr/>
          <p:nvPr/>
        </p:nvSpPr>
        <p:spPr>
          <a:xfrm>
            <a:off x="365611" y="330276"/>
            <a:ext cx="2928307" cy="556591"/>
          </a:xfrm>
          <a:prstGeom prst="roundRect">
            <a:avLst>
              <a:gd name="adj" fmla="val 1998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chemeClr val="bg2"/>
                </a:solidFill>
                <a:cs typeface="Arial" panose="020B0604020202020204" pitchFamily="34" charset="0"/>
              </a:rPr>
              <a:t>Khi </a:t>
            </a:r>
            <a:r>
              <a:rPr lang="vi-VN" sz="2000" b="1" dirty="0">
                <a:solidFill>
                  <a:schemeClr val="bg2"/>
                </a:solidFill>
                <a:cs typeface="Arial" panose="020B0604020202020204" pitchFamily="34" charset="0"/>
              </a:rPr>
              <a:t>chồng đi lính</a:t>
            </a:r>
            <a:endParaRPr lang="en-US" sz="2000" b="1" dirty="0">
              <a:solidFill>
                <a:schemeClr val="bg2"/>
              </a:solidFill>
              <a:cs typeface="Arial" panose="020B0604020202020204" pitchFamily="34" charset="0"/>
            </a:endParaRPr>
          </a:p>
        </p:txBody>
      </p:sp>
      <p:pic>
        <p:nvPicPr>
          <p:cNvPr id="5" name="Picture 4"/>
          <p:cNvPicPr>
            <a:picLocks noChangeAspect="1"/>
          </p:cNvPicPr>
          <p:nvPr/>
        </p:nvPicPr>
        <p:blipFill>
          <a:blip r:embed="rId3"/>
          <a:stretch>
            <a:fillRect/>
          </a:stretch>
        </p:blipFill>
        <p:spPr>
          <a:xfrm>
            <a:off x="500693" y="1217471"/>
            <a:ext cx="2658144" cy="3544193"/>
          </a:xfrm>
          <a:prstGeom prst="rect">
            <a:avLst/>
          </a:prstGeom>
          <a:ln>
            <a:noFill/>
          </a:ln>
          <a:effectLst>
            <a:outerShdw blurRad="190500" algn="tl" rotWithShape="0">
              <a:srgbClr val="000000">
                <a:alpha val="70000"/>
              </a:srgbClr>
            </a:outerShdw>
          </a:effectLst>
        </p:spPr>
      </p:pic>
      <p:sp>
        <p:nvSpPr>
          <p:cNvPr id="6" name="Rounded Rectangle 5"/>
          <p:cNvSpPr/>
          <p:nvPr/>
        </p:nvSpPr>
        <p:spPr>
          <a:xfrm>
            <a:off x="4025666" y="608572"/>
            <a:ext cx="4411751" cy="912140"/>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a:solidFill>
                  <a:sysClr val="windowText" lastClr="000000"/>
                </a:solidFill>
                <a:cs typeface="Arial" panose="020B0604020202020204" pitchFamily="34" charset="0"/>
              </a:rPr>
              <a:t>Vũ Nương ở lại tần tảo chăm con, chăm sóc mẹ </a:t>
            </a:r>
            <a:r>
              <a:rPr lang="vi-VN" sz="2000" b="1" dirty="0" smtClean="0">
                <a:solidFill>
                  <a:sysClr val="windowText" lastClr="000000"/>
                </a:solidFill>
                <a:cs typeface="Arial" panose="020B0604020202020204" pitchFamily="34" charset="0"/>
              </a:rPr>
              <a:t>chồng</a:t>
            </a:r>
            <a:r>
              <a:rPr lang="en-US" sz="2000" b="1" dirty="0" smtClean="0">
                <a:solidFill>
                  <a:sysClr val="windowText" lastClr="000000"/>
                </a:solidFill>
                <a:cs typeface="Arial" panose="020B0604020202020204" pitchFamily="34" charset="0"/>
              </a:rPr>
              <a:t>.</a:t>
            </a: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7" name="Rounded Rectangle 6"/>
          <p:cNvSpPr/>
          <p:nvPr/>
        </p:nvSpPr>
        <p:spPr>
          <a:xfrm>
            <a:off x="3782752" y="1777556"/>
            <a:ext cx="4737794" cy="912140"/>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Mẹ </a:t>
            </a:r>
            <a:r>
              <a:rPr lang="vi-VN" sz="2000" dirty="0">
                <a:solidFill>
                  <a:sysClr val="windowText" lastClr="000000"/>
                </a:solidFill>
                <a:cs typeface="Arial" panose="020B0604020202020204" pitchFamily="34" charset="0"/>
              </a:rPr>
              <a:t>chồng đổ bệnh </a:t>
            </a:r>
            <a:r>
              <a:rPr lang="vi-VN" sz="2000" i="1" dirty="0">
                <a:solidFill>
                  <a:sysClr val="windowText" lastClr="000000"/>
                </a:solidFill>
                <a:cs typeface="Arial" panose="020B0604020202020204" pitchFamily="34" charset="0"/>
              </a:rPr>
              <a:t>“nàng hết sức thuốc thang… lấy lời khôn khéo khuyên lơn”</a:t>
            </a:r>
            <a:r>
              <a:rPr lang="vi-VN" sz="2000" dirty="0">
                <a:solidFill>
                  <a:sysClr val="windowText" lastClr="000000"/>
                </a:solidFill>
                <a:cs typeface="Arial" panose="020B0604020202020204" pitchFamily="34" charset="0"/>
              </a:rPr>
              <a:t>. </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8" name="Rounded Rectangle 7"/>
          <p:cNvSpPr/>
          <p:nvPr/>
        </p:nvSpPr>
        <p:spPr>
          <a:xfrm>
            <a:off x="4208779" y="2875268"/>
            <a:ext cx="4817458" cy="912140"/>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Mẹ </a:t>
            </a:r>
            <a:r>
              <a:rPr lang="vi-VN" sz="2000" dirty="0">
                <a:solidFill>
                  <a:sysClr val="windowText" lastClr="000000"/>
                </a:solidFill>
                <a:cs typeface="Arial" panose="020B0604020202020204" pitchFamily="34" charset="0"/>
              </a:rPr>
              <a:t>chồng mất nàng hết lòng thương xót, ma chay, tế lễ như đối với cha mẹ </a:t>
            </a:r>
            <a:r>
              <a:rPr lang="vi-VN" sz="2000" dirty="0" smtClean="0">
                <a:solidFill>
                  <a:sysClr val="windowText" lastClr="000000"/>
                </a:solidFill>
                <a:cs typeface="Arial" panose="020B0604020202020204" pitchFamily="34" charset="0"/>
              </a:rPr>
              <a:t>đẻ</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9" name="Rounded Rectangle 8"/>
          <p:cNvSpPr/>
          <p:nvPr/>
        </p:nvSpPr>
        <p:spPr>
          <a:xfrm>
            <a:off x="3879734" y="3972979"/>
            <a:ext cx="3996576" cy="884337"/>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Là người vợ thủy chung luôn yêu thương chồng con tha </a:t>
            </a:r>
            <a:r>
              <a:rPr lang="vi-VN" sz="2000" dirty="0" smtClean="0">
                <a:solidFill>
                  <a:sysClr val="windowText" lastClr="000000"/>
                </a:solidFill>
                <a:cs typeface="Arial" panose="020B0604020202020204" pitchFamily="34" charset="0"/>
              </a:rPr>
              <a:t>thiết</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cxnSp>
        <p:nvCxnSpPr>
          <p:cNvPr id="11" name="Elbow Connector 10"/>
          <p:cNvCxnSpPr>
            <a:stCxn id="7" idx="1"/>
          </p:cNvCxnSpPr>
          <p:nvPr/>
        </p:nvCxnSpPr>
        <p:spPr>
          <a:xfrm rot="10800000">
            <a:off x="3158838" y="1777556"/>
            <a:ext cx="623914" cy="456070"/>
          </a:xfrm>
          <a:prstGeom prst="bentConnector3">
            <a:avLst/>
          </a:prstGeom>
          <a:ln w="28575">
            <a:solidFill>
              <a:schemeClr val="accent5">
                <a:lumMod val="50000"/>
              </a:schemeClr>
            </a:solidFill>
            <a:headEnd type="none"/>
            <a:tailEnd type="diamond"/>
          </a:ln>
        </p:spPr>
        <p:style>
          <a:lnRef idx="1">
            <a:schemeClr val="accent1"/>
          </a:lnRef>
          <a:fillRef idx="0">
            <a:schemeClr val="accent1"/>
          </a:fillRef>
          <a:effectRef idx="0">
            <a:schemeClr val="accent1"/>
          </a:effectRef>
          <a:fontRef idx="minor">
            <a:schemeClr val="tx1"/>
          </a:fontRef>
        </p:style>
      </p:cxnSp>
      <p:cxnSp>
        <p:nvCxnSpPr>
          <p:cNvPr id="13" name="Elbow Connector 12"/>
          <p:cNvCxnSpPr/>
          <p:nvPr/>
        </p:nvCxnSpPr>
        <p:spPr>
          <a:xfrm rot="10800000" flipV="1">
            <a:off x="3158837" y="3303536"/>
            <a:ext cx="1049942" cy="483871"/>
          </a:xfrm>
          <a:prstGeom prst="bentConnector3">
            <a:avLst/>
          </a:prstGeom>
          <a:ln w="28575">
            <a:solidFill>
              <a:schemeClr val="accent5">
                <a:lumMod val="50000"/>
              </a:schemeClr>
            </a:solidFill>
            <a:headEnd type="none"/>
            <a:tailEnd type="diamond"/>
          </a:ln>
        </p:spPr>
        <p:style>
          <a:lnRef idx="1">
            <a:schemeClr val="accent1"/>
          </a:lnRef>
          <a:fillRef idx="0">
            <a:schemeClr val="accent1"/>
          </a:fillRef>
          <a:effectRef idx="0">
            <a:schemeClr val="accent1"/>
          </a:effectRef>
          <a:fontRef idx="minor">
            <a:schemeClr val="tx1"/>
          </a:fontRef>
        </p:style>
      </p:cxnSp>
      <p:cxnSp>
        <p:nvCxnSpPr>
          <p:cNvPr id="15" name="Elbow Connector 14"/>
          <p:cNvCxnSpPr/>
          <p:nvPr/>
        </p:nvCxnSpPr>
        <p:spPr>
          <a:xfrm rot="10800000">
            <a:off x="3158838" y="3972980"/>
            <a:ext cx="720897" cy="357870"/>
          </a:xfrm>
          <a:prstGeom prst="bentConnector3">
            <a:avLst>
              <a:gd name="adj1" fmla="val 50000"/>
            </a:avLst>
          </a:prstGeom>
          <a:ln w="28575">
            <a:solidFill>
              <a:schemeClr val="accent5">
                <a:lumMod val="50000"/>
              </a:schemeClr>
            </a:solidFill>
            <a:headEnd type="none"/>
            <a:tailEnd type="diamon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21" presetClass="entr" presetSubtype="2"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2)">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horizont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left)">
                                      <p:cBhvr>
                                        <p:cTn id="38" dur="500"/>
                                        <p:tgtEl>
                                          <p:spTgt spid="1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randombar(horizont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2" name="Rounded Rectangle 1"/>
          <p:cNvSpPr/>
          <p:nvPr/>
        </p:nvSpPr>
        <p:spPr>
          <a:xfrm>
            <a:off x="415636" y="1184564"/>
            <a:ext cx="4738256" cy="976745"/>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Ở </a:t>
            </a:r>
            <a:r>
              <a:rPr lang="vi-VN" sz="2000" dirty="0" smtClean="0">
                <a:solidFill>
                  <a:sysClr val="windowText" lastClr="000000"/>
                </a:solidFill>
                <a:cs typeface="Arial" panose="020B0604020202020204" pitchFamily="34" charset="0"/>
              </a:rPr>
              <a:t>Vũ </a:t>
            </a:r>
            <a:r>
              <a:rPr lang="vi-VN" sz="2000" dirty="0">
                <a:solidFill>
                  <a:sysClr val="windowText" lastClr="000000"/>
                </a:solidFill>
                <a:cs typeface="Arial" panose="020B0604020202020204" pitchFamily="34" charset="0"/>
              </a:rPr>
              <a:t>Nương </a:t>
            </a:r>
            <a:r>
              <a:rPr lang="vi-VN" sz="2000" dirty="0" smtClean="0">
                <a:solidFill>
                  <a:sysClr val="windowText" lastClr="000000"/>
                </a:solidFill>
                <a:cs typeface="Arial" panose="020B0604020202020204" pitchFamily="34" charset="0"/>
              </a:rPr>
              <a:t>hiện </a:t>
            </a:r>
            <a:r>
              <a:rPr lang="vi-VN" sz="2000" dirty="0">
                <a:solidFill>
                  <a:sysClr val="windowText" lastClr="000000"/>
                </a:solidFill>
                <a:cs typeface="Arial" panose="020B0604020202020204" pitchFamily="34" charset="0"/>
              </a:rPr>
              <a:t>lên </a:t>
            </a:r>
            <a:r>
              <a:rPr lang="en-US" sz="2000" dirty="0" smtClean="0">
                <a:solidFill>
                  <a:sysClr val="windowText" lastClr="000000"/>
                </a:solidFill>
                <a:cs typeface="Arial" panose="020B0604020202020204" pitchFamily="34" charset="0"/>
              </a:rPr>
              <a:t>những</a:t>
            </a:r>
            <a:r>
              <a:rPr lang="vi-VN" sz="2000" dirty="0" smtClean="0">
                <a:solidFill>
                  <a:sysClr val="windowText" lastClr="000000"/>
                </a:solidFill>
                <a:cs typeface="Arial" panose="020B0604020202020204" pitchFamily="34" charset="0"/>
              </a:rPr>
              <a:t> </a:t>
            </a:r>
            <a:r>
              <a:rPr lang="vi-VN" sz="2000" dirty="0">
                <a:solidFill>
                  <a:sysClr val="windowText" lastClr="000000"/>
                </a:solidFill>
                <a:cs typeface="Arial" panose="020B0604020202020204" pitchFamily="34" charset="0"/>
              </a:rPr>
              <a:t>phẩm chất tiêu biểu của người phụ nữ Việt </a:t>
            </a:r>
            <a:r>
              <a:rPr lang="vi-VN" sz="2000" dirty="0" smtClean="0">
                <a:solidFill>
                  <a:sysClr val="windowText" lastClr="000000"/>
                </a:solidFill>
                <a:cs typeface="Arial" panose="020B0604020202020204" pitchFamily="34" charset="0"/>
              </a:rPr>
              <a:t>Nam</a:t>
            </a:r>
            <a:r>
              <a:rPr lang="en-US" sz="2000" dirty="0">
                <a:solidFill>
                  <a:sysClr val="windowText" lastClr="000000"/>
                </a:solidFill>
                <a:cs typeface="Arial" panose="020B0604020202020204" pitchFamily="34" charset="0"/>
              </a:rPr>
              <a:t>:</a:t>
            </a: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3" name="Right Arrow 2"/>
          <p:cNvSpPr/>
          <p:nvPr/>
        </p:nvSpPr>
        <p:spPr>
          <a:xfrm rot="16200000" flipH="1">
            <a:off x="2618509" y="468106"/>
            <a:ext cx="706584" cy="72633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5416260" y="592282"/>
            <a:ext cx="3220182" cy="4186237"/>
          </a:xfrm>
          <a:prstGeom prst="rect">
            <a:avLst/>
          </a:prstGeom>
          <a:ln>
            <a:noFill/>
          </a:ln>
          <a:effectLst>
            <a:outerShdw blurRad="190500" algn="tl" rotWithShape="0">
              <a:srgbClr val="000000">
                <a:alpha val="70000"/>
              </a:srgbClr>
            </a:outerShdw>
          </a:effectLst>
        </p:spPr>
      </p:pic>
      <p:sp>
        <p:nvSpPr>
          <p:cNvPr id="5" name="Rounded Rectangle 4"/>
          <p:cNvSpPr/>
          <p:nvPr/>
        </p:nvSpPr>
        <p:spPr>
          <a:xfrm>
            <a:off x="1043016" y="2388613"/>
            <a:ext cx="1741748" cy="752908"/>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ysClr val="windowText" lastClr="000000"/>
                </a:solidFill>
                <a:cs typeface="Arial" panose="020B0604020202020204" pitchFamily="34" charset="0"/>
              </a:rPr>
              <a:t>Đoan </a:t>
            </a:r>
            <a:r>
              <a:rPr lang="vi-VN" sz="2000" b="1" dirty="0">
                <a:solidFill>
                  <a:sysClr val="windowText" lastClr="000000"/>
                </a:solidFill>
                <a:cs typeface="Arial" panose="020B0604020202020204" pitchFamily="34" charset="0"/>
              </a:rPr>
              <a:t>trang</a:t>
            </a: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6" name="Rounded Rectangle 5"/>
          <p:cNvSpPr/>
          <p:nvPr/>
        </p:nvSpPr>
        <p:spPr>
          <a:xfrm>
            <a:off x="3012849" y="2377140"/>
            <a:ext cx="1741748" cy="752908"/>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ysClr val="windowText" lastClr="000000"/>
                </a:solidFill>
                <a:cs typeface="Arial" panose="020B0604020202020204" pitchFamily="34" charset="0"/>
              </a:rPr>
              <a:t>Thủy chung</a:t>
            </a: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7" name="Rounded Rectangle 6"/>
          <p:cNvSpPr/>
          <p:nvPr/>
        </p:nvSpPr>
        <p:spPr>
          <a:xfrm>
            <a:off x="1043016" y="3362974"/>
            <a:ext cx="1741748" cy="752908"/>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ysClr val="windowText" lastClr="000000"/>
                </a:solidFill>
                <a:cs typeface="Arial" panose="020B0604020202020204" pitchFamily="34" charset="0"/>
              </a:rPr>
              <a:t>Đảm đang</a:t>
            </a: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8" name="Rounded Rectangle 7"/>
          <p:cNvSpPr/>
          <p:nvPr/>
        </p:nvSpPr>
        <p:spPr>
          <a:xfrm>
            <a:off x="3012849" y="3362974"/>
            <a:ext cx="1741748" cy="752908"/>
          </a:xfrm>
          <a:prstGeom prst="roundRect">
            <a:avLst>
              <a:gd name="adj" fmla="val 4287"/>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ysClr val="windowText" lastClr="000000"/>
                </a:solidFill>
                <a:cs typeface="Arial" panose="020B0604020202020204" pitchFamily="34" charset="0"/>
              </a:rPr>
              <a:t>Tiết hạnh</a:t>
            </a:r>
            <a:endParaRPr lang="en-US" sz="2000" b="1" dirty="0">
              <a:solidFill>
                <a:sysClr val="windowText" lastClr="000000"/>
              </a:solidFill>
              <a:latin typeface="Arial" panose="020B0604020202020204" pitchFamily="34" charset="0"/>
              <a:cs typeface="Arial" panose="020B0604020202020204"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500"/>
                                        <p:tgtEl>
                                          <p:spTgt spid="4"/>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ppt_x</p:attrName>
                                        </p:attrNameLst>
                                      </p:cBhvr>
                                      <p:tavLst>
                                        <p:tav tm="0">
                                          <p:val>
                                            <p:strVal val="#ppt_x"/>
                                          </p:val>
                                        </p:tav>
                                        <p:tav tm="100000">
                                          <p:val>
                                            <p:strVal val="#ppt_x"/>
                                          </p:val>
                                        </p:tav>
                                      </p:tavLst>
                                    </p:anim>
                                    <p:anim calcmode="lin" valueType="num">
                                      <p:cBhvr>
                                        <p:cTn id="12" dur="500" fill="hold"/>
                                        <p:tgtEl>
                                          <p:spTgt spid="3"/>
                                        </p:tgtEl>
                                        <p:attrNameLst>
                                          <p:attrName>ppt_y</p:attrName>
                                        </p:attrNameLst>
                                      </p:cBhvr>
                                      <p:tavLst>
                                        <p:tav tm="0">
                                          <p:val>
                                            <p:strVal val="#ppt_y-.1"/>
                                          </p:val>
                                        </p:tav>
                                        <p:tav tm="100000">
                                          <p:val>
                                            <p:strVal val="#ppt_y"/>
                                          </p:val>
                                        </p:tav>
                                      </p:tavLst>
                                    </p:anim>
                                  </p:childTnLst>
                                </p:cTn>
                              </p:par>
                              <p:par>
                                <p:cTn id="13" presetID="14" presetClass="entr" presetSubtype="1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6" grpId="0" animBg="1"/>
      <p:bldP spid="7" grpId="0" animBg="1"/>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2" name="Rounded Rectangle 1"/>
          <p:cNvSpPr/>
          <p:nvPr/>
        </p:nvSpPr>
        <p:spPr>
          <a:xfrm>
            <a:off x="3649139" y="610831"/>
            <a:ext cx="4133653" cy="556591"/>
          </a:xfrm>
          <a:prstGeom prst="roundRect">
            <a:avLst>
              <a:gd name="adj" fmla="val 1998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chemeClr val="bg2"/>
                </a:solidFill>
                <a:cs typeface="Arial" panose="020B0604020202020204" pitchFamily="34" charset="0"/>
              </a:rPr>
              <a:t>Khi </a:t>
            </a:r>
            <a:r>
              <a:rPr lang="vi-VN" sz="2000" b="1" dirty="0">
                <a:solidFill>
                  <a:schemeClr val="bg2"/>
                </a:solidFill>
                <a:cs typeface="Arial" panose="020B0604020202020204" pitchFamily="34" charset="0"/>
              </a:rPr>
              <a:t>bị chồng nghi oan</a:t>
            </a:r>
            <a:endParaRPr lang="en-US" sz="2000" b="1" dirty="0">
              <a:solidFill>
                <a:schemeClr val="bg2"/>
              </a:solidFill>
              <a:cs typeface="Arial" panose="020B0604020202020204" pitchFamily="34" charset="0"/>
            </a:endParaRPr>
          </a:p>
        </p:txBody>
      </p:sp>
      <p:sp>
        <p:nvSpPr>
          <p:cNvPr id="3" name="Rounded Rectangle 2"/>
          <p:cNvSpPr/>
          <p:nvPr/>
        </p:nvSpPr>
        <p:spPr>
          <a:xfrm>
            <a:off x="5501986" y="1987231"/>
            <a:ext cx="2582141" cy="2449687"/>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Nàng </a:t>
            </a:r>
            <a:r>
              <a:rPr lang="en-US" sz="2000" dirty="0">
                <a:solidFill>
                  <a:sysClr val="windowText" lastClr="000000"/>
                </a:solidFill>
                <a:cs typeface="Arial" panose="020B0604020202020204" pitchFamily="34" charset="0"/>
              </a:rPr>
              <a:t>cam chịu số phận và hoàn cảnh </a:t>
            </a:r>
            <a:r>
              <a:rPr lang="en-US" sz="2000" dirty="0" smtClean="0">
                <a:solidFill>
                  <a:sysClr val="windowText" lastClr="000000"/>
                </a:solidFill>
                <a:cs typeface="Arial" panose="020B0604020202020204" pitchFamily="34" charset="0"/>
              </a:rPr>
              <a:t>nên đã gieo </a:t>
            </a:r>
            <a:r>
              <a:rPr lang="en-US" sz="2000" dirty="0">
                <a:solidFill>
                  <a:sysClr val="windowText" lastClr="000000"/>
                </a:solidFill>
                <a:cs typeface="Arial" panose="020B0604020202020204" pitchFamily="34" charset="0"/>
              </a:rPr>
              <a:t>mình xuống sông. </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4" name="Rounded Rectangle 3"/>
          <p:cNvSpPr/>
          <p:nvPr/>
        </p:nvSpPr>
        <p:spPr>
          <a:xfrm>
            <a:off x="3512127" y="2010580"/>
            <a:ext cx="1776846" cy="2426338"/>
          </a:xfrm>
          <a:prstGeom prst="roundRect">
            <a:avLst>
              <a:gd name="adj" fmla="val 4701"/>
            </a:avLst>
          </a:prstGeom>
          <a:solidFill>
            <a:srgbClr val="FFFFFF"/>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Vũ Nương đã nhiều lần phân trần với chồng nhưng không được.</a:t>
            </a:r>
            <a:endParaRPr lang="en-US" sz="2000" dirty="0">
              <a:solidFill>
                <a:sysClr val="windowText" lastClr="0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383886" y="1050902"/>
            <a:ext cx="2730121" cy="3860562"/>
          </a:xfrm>
          <a:prstGeom prst="rect">
            <a:avLst/>
          </a:prstGeom>
          <a:ln>
            <a:noFill/>
          </a:ln>
          <a:effectLst>
            <a:outerShdw blurRad="190500" algn="tl" rotWithShape="0">
              <a:srgbClr val="000000">
                <a:alpha val="70000"/>
              </a:srgbClr>
            </a:outerShdw>
          </a:effectLst>
        </p:spPr>
      </p:pic>
      <p:cxnSp>
        <p:nvCxnSpPr>
          <p:cNvPr id="7" name="Straight Arrow Connector 6"/>
          <p:cNvCxnSpPr>
            <a:stCxn id="2" idx="2"/>
            <a:endCxn id="4" idx="0"/>
          </p:cNvCxnSpPr>
          <p:nvPr/>
        </p:nvCxnSpPr>
        <p:spPr>
          <a:xfrm flipH="1">
            <a:off x="4400550" y="1167422"/>
            <a:ext cx="1315416" cy="843158"/>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2" idx="2"/>
            <a:endCxn id="3" idx="0"/>
          </p:cNvCxnSpPr>
          <p:nvPr/>
        </p:nvCxnSpPr>
        <p:spPr>
          <a:xfrm>
            <a:off x="5715966" y="1167422"/>
            <a:ext cx="1077091" cy="819809"/>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1" presetClass="entr" presetSubtype="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2)">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929986" y="482758"/>
            <a:ext cx="7408718" cy="1321879"/>
          </a:xfrm>
          <a:prstGeom prst="roundRect">
            <a:avLst>
              <a:gd name="adj" fmla="val 19652"/>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cs typeface="Arial" panose="020B0604020202020204" pitchFamily="34" charset="0"/>
              </a:rPr>
              <a:t>Lời than của Vũ Nương trước khi gieo mình xuống </a:t>
            </a:r>
            <a:r>
              <a:rPr lang="vi-VN" sz="2000" b="1" dirty="0" smtClean="0">
                <a:solidFill>
                  <a:srgbClr val="000000"/>
                </a:solidFill>
                <a:cs typeface="Arial" panose="020B0604020202020204" pitchFamily="34" charset="0"/>
              </a:rPr>
              <a:t>sông</a:t>
            </a:r>
            <a:r>
              <a:rPr lang="en-US" sz="2000" b="1" dirty="0" smtClean="0">
                <a:solidFill>
                  <a:srgbClr val="000000"/>
                </a:solidFill>
                <a:cs typeface="Arial" panose="020B0604020202020204" pitchFamily="34" charset="0"/>
              </a:rPr>
              <a:t>: </a:t>
            </a:r>
            <a:r>
              <a:rPr lang="vi-VN" sz="2000" i="1" dirty="0">
                <a:solidFill>
                  <a:srgbClr val="000000"/>
                </a:solidFill>
                <a:cs typeface="Arial" panose="020B0604020202020204" pitchFamily="34" charset="0"/>
              </a:rPr>
              <a:t>“Kẻ bạc mệnh này duyên phân hẩm hiu, chồng con rẫy bỏ, điều đâu bay buộc, tiếng chịu nhuốc nhơ….” </a:t>
            </a:r>
            <a:endParaRPr lang="en-US" sz="2000" i="1" dirty="0">
              <a:solidFill>
                <a:srgbClr val="000000"/>
              </a:solidFill>
              <a:cs typeface="Arial" panose="020B0604020202020204" pitchFamily="34" charset="0"/>
            </a:endParaRPr>
          </a:p>
        </p:txBody>
      </p:sp>
      <p:sp>
        <p:nvSpPr>
          <p:cNvPr id="12" name="Rounded Rectangle 11"/>
          <p:cNvSpPr/>
          <p:nvPr/>
        </p:nvSpPr>
        <p:spPr>
          <a:xfrm>
            <a:off x="1252106" y="2259552"/>
            <a:ext cx="3112078" cy="1496999"/>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Lời than thể hiện sự thất vọng tột cùng nhưng cũng vô cùng quyết liệt. </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13" name="Rounded Rectangle 12"/>
          <p:cNvSpPr/>
          <p:nvPr/>
        </p:nvSpPr>
        <p:spPr>
          <a:xfrm>
            <a:off x="4634345" y="2216206"/>
            <a:ext cx="4047260" cy="1496291"/>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Lời </a:t>
            </a:r>
            <a:r>
              <a:rPr lang="en-US" sz="2000" dirty="0">
                <a:solidFill>
                  <a:sysClr val="windowText" lastClr="000000"/>
                </a:solidFill>
                <a:cs typeface="Arial" panose="020B0604020202020204" pitchFamily="34" charset="0"/>
              </a:rPr>
              <a:t>thề đầy ai oán, phẫn uất, quyết lấy cái chết để chứng minh cho sự trong sạch của bản thân.</a:t>
            </a:r>
            <a:endParaRPr lang="en-US" sz="2000" dirty="0">
              <a:solidFill>
                <a:sysClr val="windowText" lastClr="000000"/>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2"/>
          <a:stretch>
            <a:fillRect/>
          </a:stretch>
        </p:blipFill>
        <p:spPr>
          <a:xfrm rot="5203297">
            <a:off x="6433348" y="1645304"/>
            <a:ext cx="757373" cy="744006"/>
          </a:xfrm>
          <a:prstGeom prst="rect">
            <a:avLst/>
          </a:prstGeom>
        </p:spPr>
      </p:pic>
      <p:pic>
        <p:nvPicPr>
          <p:cNvPr id="15" name="Picture 14"/>
          <p:cNvPicPr>
            <a:picLocks noChangeAspect="1"/>
          </p:cNvPicPr>
          <p:nvPr/>
        </p:nvPicPr>
        <p:blipFill>
          <a:blip r:embed="rId2"/>
          <a:stretch>
            <a:fillRect/>
          </a:stretch>
        </p:blipFill>
        <p:spPr>
          <a:xfrm rot="13169971" flipH="1">
            <a:off x="2175240" y="1711612"/>
            <a:ext cx="673529" cy="744006"/>
          </a:xfrm>
          <a:prstGeom prst="rect">
            <a:avLst/>
          </a:prstGeom>
        </p:spPr>
      </p:pic>
      <p:sp>
        <p:nvSpPr>
          <p:cNvPr id="16" name="Rounded Rectangle 15"/>
          <p:cNvSpPr/>
          <p:nvPr/>
        </p:nvSpPr>
        <p:spPr>
          <a:xfrm>
            <a:off x="1903628" y="3981951"/>
            <a:ext cx="5461434" cy="92204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ysClr val="windowText" lastClr="000000"/>
                </a:solidFill>
                <a:cs typeface="Arial" panose="020B0604020202020204" pitchFamily="34" charset="0"/>
              </a:rPr>
              <a:t>Thân phận nhỏ bé cũng như nỗi oan khuất không ai thấu tỏ.</a:t>
            </a: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17" name="Right Arrow 16"/>
          <p:cNvSpPr/>
          <p:nvPr/>
        </p:nvSpPr>
        <p:spPr>
          <a:xfrm rot="10800000" flipH="1">
            <a:off x="1197044" y="4079806"/>
            <a:ext cx="706584" cy="72633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flipV="1">
            <a:off x="1252106" y="1316833"/>
            <a:ext cx="1511878" cy="1039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6056095" y="1337616"/>
            <a:ext cx="1996860" cy="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389170" y="1337616"/>
            <a:ext cx="2500671" cy="10392"/>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7451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randombar(horizont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6" grpId="0"/>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60661" y="324173"/>
            <a:ext cx="7450282" cy="1485900"/>
          </a:xfrm>
          <a:prstGeom prst="roundRect">
            <a:avLst>
              <a:gd name="adj" fmla="val 12587"/>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a:solidFill>
                  <a:srgbClr val="000000"/>
                </a:solidFill>
                <a:cs typeface="Arial" panose="020B0604020202020204" pitchFamily="34" charset="0"/>
              </a:rPr>
              <a:t>Lời than của Vũ Nương trước khi gieo mình xuống </a:t>
            </a:r>
            <a:r>
              <a:rPr lang="vi-VN" sz="2000" b="1" dirty="0" smtClean="0">
                <a:solidFill>
                  <a:srgbClr val="000000"/>
                </a:solidFill>
                <a:cs typeface="Arial" panose="020B0604020202020204" pitchFamily="34" charset="0"/>
              </a:rPr>
              <a:t>sông</a:t>
            </a:r>
            <a:r>
              <a:rPr lang="en-US" sz="2000" b="1" dirty="0" smtClean="0">
                <a:solidFill>
                  <a:srgbClr val="000000"/>
                </a:solidFill>
                <a:cs typeface="Arial" panose="020B0604020202020204" pitchFamily="34" charset="0"/>
              </a:rPr>
              <a:t>: </a:t>
            </a:r>
            <a:r>
              <a:rPr lang="vi-VN" sz="2000" i="1" dirty="0" smtClean="0">
                <a:solidFill>
                  <a:srgbClr val="000000"/>
                </a:solidFill>
                <a:cs typeface="Arial" panose="020B0604020202020204" pitchFamily="34" charset="0"/>
              </a:rPr>
              <a:t>“</a:t>
            </a:r>
            <a:r>
              <a:rPr lang="en-US" sz="2000" i="1" dirty="0" smtClean="0">
                <a:solidFill>
                  <a:srgbClr val="000000"/>
                </a:solidFill>
                <a:cs typeface="Arial" panose="020B0604020202020204" pitchFamily="34" charset="0"/>
              </a:rPr>
              <a:t>… Nếu thiếp đoan trang giữ tiết, trinh bạch gìn lòng, vào nước xin làm ngọc Mị Nương, xuống đất xin làm cỏ Ngu mĩ…</a:t>
            </a:r>
            <a:r>
              <a:rPr lang="vi-VN" sz="2000" i="1" dirty="0" smtClean="0">
                <a:solidFill>
                  <a:srgbClr val="000000"/>
                </a:solidFill>
                <a:cs typeface="Arial" panose="020B0604020202020204" pitchFamily="34" charset="0"/>
              </a:rPr>
              <a:t>” </a:t>
            </a:r>
            <a:endParaRPr lang="en-US" sz="2000" i="1" dirty="0">
              <a:solidFill>
                <a:srgbClr val="000000"/>
              </a:solidFill>
              <a:cs typeface="Arial" panose="020B0604020202020204" pitchFamily="34" charset="0"/>
            </a:endParaRPr>
          </a:p>
        </p:txBody>
      </p:sp>
      <p:sp>
        <p:nvSpPr>
          <p:cNvPr id="7" name="Rounded Rectangle 6"/>
          <p:cNvSpPr/>
          <p:nvPr/>
        </p:nvSpPr>
        <p:spPr>
          <a:xfrm>
            <a:off x="182473" y="2524861"/>
            <a:ext cx="1756377" cy="1008048"/>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Sử dụng điển tích, điển cố.</a:t>
            </a:r>
            <a:endParaRPr lang="en-US" sz="2000" dirty="0">
              <a:solidFill>
                <a:sysClr val="windowText" lastClr="000000"/>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stretch>
            <a:fillRect/>
          </a:stretch>
        </p:blipFill>
        <p:spPr>
          <a:xfrm rot="16200000" flipH="1">
            <a:off x="1076929" y="1965687"/>
            <a:ext cx="673529" cy="706065"/>
          </a:xfrm>
          <a:prstGeom prst="rect">
            <a:avLst/>
          </a:prstGeom>
        </p:spPr>
      </p:pic>
      <p:cxnSp>
        <p:nvCxnSpPr>
          <p:cNvPr id="9" name="Straight Connector 8"/>
          <p:cNvCxnSpPr/>
          <p:nvPr/>
        </p:nvCxnSpPr>
        <p:spPr>
          <a:xfrm>
            <a:off x="2032368" y="1667780"/>
            <a:ext cx="173008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6024391" y="1667780"/>
            <a:ext cx="1130876" cy="6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2032368" y="2254685"/>
            <a:ext cx="3969328" cy="952777"/>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Có </a:t>
            </a:r>
            <a:r>
              <a:rPr lang="vi-VN" sz="2000" dirty="0">
                <a:solidFill>
                  <a:sysClr val="windowText" lastClr="000000"/>
                </a:solidFill>
                <a:cs typeface="Arial" panose="020B0604020202020204" pitchFamily="34" charset="0"/>
              </a:rPr>
              <a:t>ý nghĩa hàm súc uyên bác lại mang đến liên tưởng phong </a:t>
            </a:r>
            <a:r>
              <a:rPr lang="vi-VN" sz="2000" dirty="0" smtClean="0">
                <a:solidFill>
                  <a:sysClr val="windowText" lastClr="000000"/>
                </a:solidFill>
                <a:cs typeface="Arial" panose="020B0604020202020204" pitchFamily="34" charset="0"/>
              </a:rPr>
              <a:t>phú</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2"/>
          <a:stretch>
            <a:fillRect/>
          </a:stretch>
        </p:blipFill>
        <p:spPr>
          <a:xfrm rot="16200000" flipH="1" flipV="1">
            <a:off x="3986329" y="1813724"/>
            <a:ext cx="673529" cy="612123"/>
          </a:xfrm>
          <a:prstGeom prst="rect">
            <a:avLst/>
          </a:prstGeom>
        </p:spPr>
      </p:pic>
      <p:sp>
        <p:nvSpPr>
          <p:cNvPr id="16" name="Rounded Rectangle 15"/>
          <p:cNvSpPr/>
          <p:nvPr/>
        </p:nvSpPr>
        <p:spPr>
          <a:xfrm>
            <a:off x="6095214" y="2456550"/>
            <a:ext cx="2861748" cy="998572"/>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ysClr val="windowText" lastClr="000000"/>
                </a:solidFill>
                <a:cs typeface="Arial" panose="020B0604020202020204" pitchFamily="34" charset="0"/>
              </a:rPr>
              <a:t>Thể hiện sự oan ức thấu trời của nàng.</a:t>
            </a:r>
            <a:endParaRPr lang="en-US" sz="2000" dirty="0">
              <a:solidFill>
                <a:sysClr val="windowText" lastClr="000000"/>
              </a:solidFill>
              <a:latin typeface="Arial" panose="020B0604020202020204" pitchFamily="34" charset="0"/>
              <a:cs typeface="Arial" panose="020B0604020202020204" pitchFamily="34" charset="0"/>
            </a:endParaRPr>
          </a:p>
        </p:txBody>
      </p:sp>
      <p:pic>
        <p:nvPicPr>
          <p:cNvPr id="17" name="Picture 16"/>
          <p:cNvPicPr>
            <a:picLocks noChangeAspect="1"/>
          </p:cNvPicPr>
          <p:nvPr/>
        </p:nvPicPr>
        <p:blipFill>
          <a:blip r:embed="rId2"/>
          <a:stretch>
            <a:fillRect/>
          </a:stretch>
        </p:blipFill>
        <p:spPr>
          <a:xfrm rot="16200000" flipH="1" flipV="1">
            <a:off x="7182054" y="1955169"/>
            <a:ext cx="673529" cy="727103"/>
          </a:xfrm>
          <a:prstGeom prst="rect">
            <a:avLst/>
          </a:prstGeom>
        </p:spPr>
      </p:pic>
      <p:sp>
        <p:nvSpPr>
          <p:cNvPr id="18" name="Rounded Rectangle 17"/>
          <p:cNvSpPr/>
          <p:nvPr/>
        </p:nvSpPr>
        <p:spPr>
          <a:xfrm>
            <a:off x="1804041" y="3704791"/>
            <a:ext cx="6394659" cy="1037887"/>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smtClean="0">
                <a:solidFill>
                  <a:sysClr val="windowText" lastClr="000000"/>
                </a:solidFill>
                <a:cs typeface="Arial" panose="020B0604020202020204" pitchFamily="34" charset="0"/>
              </a:rPr>
              <a:t>Ngôn ngữ</a:t>
            </a:r>
            <a:r>
              <a:rPr lang="en-US" sz="2000" b="1" dirty="0" smtClean="0">
                <a:solidFill>
                  <a:sysClr val="windowText" lastClr="000000"/>
                </a:solidFill>
                <a:cs typeface="Arial" panose="020B0604020202020204" pitchFamily="34" charset="0"/>
              </a:rPr>
              <a:t> trong truyện truyền kì</a:t>
            </a:r>
            <a:r>
              <a:rPr lang="vi-VN" sz="2000" b="1" dirty="0" smtClean="0">
                <a:solidFill>
                  <a:sysClr val="windowText" lastClr="000000"/>
                </a:solidFill>
                <a:cs typeface="Arial" panose="020B0604020202020204" pitchFamily="34" charset="0"/>
              </a:rPr>
              <a:t> chuẩn </a:t>
            </a:r>
            <a:r>
              <a:rPr lang="vi-VN" sz="2000" b="1" dirty="0">
                <a:solidFill>
                  <a:sysClr val="windowText" lastClr="000000"/>
                </a:solidFill>
                <a:cs typeface="Arial" panose="020B0604020202020204" pitchFamily="34" charset="0"/>
              </a:rPr>
              <a:t>mực, giàu ý nghĩa </a:t>
            </a:r>
            <a:r>
              <a:rPr lang="vi-VN" sz="2000" b="1" dirty="0" smtClean="0">
                <a:solidFill>
                  <a:sysClr val="windowText" lastClr="000000"/>
                </a:solidFill>
                <a:cs typeface="Arial" panose="020B0604020202020204" pitchFamily="34" charset="0"/>
              </a:rPr>
              <a:t>thể </a:t>
            </a:r>
            <a:r>
              <a:rPr lang="vi-VN" sz="2000" b="1" dirty="0">
                <a:solidFill>
                  <a:sysClr val="windowText" lastClr="000000"/>
                </a:solidFill>
                <a:cs typeface="Arial" panose="020B0604020202020204" pitchFamily="34" charset="0"/>
              </a:rPr>
              <a:t>hiện sự uyên bác và sức gợi cảm cao.</a:t>
            </a: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19" name="Right Arrow 18"/>
          <p:cNvSpPr/>
          <p:nvPr/>
        </p:nvSpPr>
        <p:spPr>
          <a:xfrm rot="10800000" flipH="1">
            <a:off x="1097457" y="3860568"/>
            <a:ext cx="706584" cy="72633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07672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randombar(horizont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0-#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4" grpId="0" animBg="1"/>
      <p:bldP spid="16" grpId="0" animBg="1"/>
      <p:bldP spid="18" grpId="0"/>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16" name="Google Shape;8895;p28"/>
          <p:cNvSpPr txBox="1">
            <a:spLocks/>
          </p:cNvSpPr>
          <p:nvPr/>
        </p:nvSpPr>
        <p:spPr>
          <a:xfrm>
            <a:off x="2179304" y="223308"/>
            <a:ext cx="4832968"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smtClean="0">
                <a:solidFill>
                  <a:schemeClr val="accent5">
                    <a:lumMod val="50000"/>
                  </a:schemeClr>
                </a:solidFill>
                <a:latin typeface="Arial" panose="020B0604020202020204" pitchFamily="34" charset="0"/>
                <a:cs typeface="Arial" panose="020B0604020202020204" pitchFamily="34" charset="0"/>
              </a:rPr>
              <a:t>NỘI DUNG BÀI HỌC</a:t>
            </a:r>
            <a:endParaRPr lang="vi-VN" sz="3500" b="1" dirty="0">
              <a:solidFill>
                <a:schemeClr val="accent5">
                  <a:lumMod val="50000"/>
                </a:schemeClr>
              </a:solidFill>
              <a:latin typeface="Arial" panose="020B0604020202020204" pitchFamily="34" charset="0"/>
              <a:cs typeface="Arial" panose="020B0604020202020204" pitchFamily="34" charset="0"/>
            </a:endParaRPr>
          </a:p>
        </p:txBody>
      </p:sp>
      <p:grpSp>
        <p:nvGrpSpPr>
          <p:cNvPr id="34" name="Group 33"/>
          <p:cNvGrpSpPr/>
          <p:nvPr/>
        </p:nvGrpSpPr>
        <p:grpSpPr>
          <a:xfrm>
            <a:off x="533546" y="916895"/>
            <a:ext cx="3380591" cy="1642184"/>
            <a:chOff x="480921" y="1090433"/>
            <a:chExt cx="3380591" cy="1642184"/>
          </a:xfrm>
        </p:grpSpPr>
        <p:grpSp>
          <p:nvGrpSpPr>
            <p:cNvPr id="23" name="Group 22"/>
            <p:cNvGrpSpPr/>
            <p:nvPr/>
          </p:nvGrpSpPr>
          <p:grpSpPr>
            <a:xfrm>
              <a:off x="693490" y="1250368"/>
              <a:ext cx="3168022" cy="1482249"/>
              <a:chOff x="-1228463" y="1479000"/>
              <a:chExt cx="3168022" cy="1482249"/>
            </a:xfrm>
          </p:grpSpPr>
          <p:sp>
            <p:nvSpPr>
              <p:cNvPr id="24" name="Rounded Rectangle 23"/>
              <p:cNvSpPr/>
              <p:nvPr/>
            </p:nvSpPr>
            <p:spPr>
              <a:xfrm>
                <a:off x="-1228463" y="1479000"/>
                <a:ext cx="3168022" cy="67296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0070C0"/>
                    </a:solidFill>
                    <a:cs typeface="Arial" panose="020B0604020202020204" pitchFamily="34" charset="0"/>
                  </a:rPr>
                  <a:t>I</a:t>
                </a:r>
                <a:r>
                  <a:rPr lang="en-US" sz="2500" b="1" dirty="0" smtClean="0">
                    <a:solidFill>
                      <a:srgbClr val="0070C0"/>
                    </a:solidFill>
                    <a:cs typeface="Arial" panose="020B0604020202020204" pitchFamily="34" charset="0"/>
                  </a:rPr>
                  <a:t>. Tri thức Ngữ văn</a:t>
                </a:r>
                <a:endParaRPr lang="en-US" sz="2500" b="1" dirty="0">
                  <a:solidFill>
                    <a:srgbClr val="0070C0"/>
                  </a:solidFill>
                  <a:latin typeface="Arial" panose="020B0604020202020204" pitchFamily="34" charset="0"/>
                  <a:cs typeface="Arial" panose="020B0604020202020204" pitchFamily="34" charset="0"/>
                </a:endParaRPr>
              </a:p>
            </p:txBody>
          </p:sp>
          <p:sp>
            <p:nvSpPr>
              <p:cNvPr id="25" name="Rounded Rectangle 24"/>
              <p:cNvSpPr/>
              <p:nvPr/>
            </p:nvSpPr>
            <p:spPr>
              <a:xfrm>
                <a:off x="-1225070" y="2087842"/>
                <a:ext cx="2732117" cy="87340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AutoNum type="arabicPeriod"/>
                </a:pPr>
                <a:r>
                  <a:rPr lang="en-US" sz="2000" dirty="0" smtClean="0">
                    <a:solidFill>
                      <a:sysClr val="windowText" lastClr="000000"/>
                    </a:solidFill>
                    <a:cs typeface="Arial" panose="020B0604020202020204" pitchFamily="34" charset="0"/>
                  </a:rPr>
                  <a:t>Truyện truyền kì</a:t>
                </a:r>
              </a:p>
              <a:p>
                <a:pPr marL="457200" indent="-457200" algn="just">
                  <a:lnSpc>
                    <a:spcPct val="150000"/>
                  </a:lnSpc>
                  <a:buAutoNum type="arabicPeriod"/>
                </a:pPr>
                <a:r>
                  <a:rPr lang="en-US" sz="2000" dirty="0" smtClean="0">
                    <a:solidFill>
                      <a:sysClr val="windowText" lastClr="000000"/>
                    </a:solidFill>
                    <a:cs typeface="Arial" panose="020B0604020202020204" pitchFamily="34" charset="0"/>
                  </a:rPr>
                  <a:t>Điển tích, điển cố</a:t>
                </a:r>
              </a:p>
            </p:txBody>
          </p:sp>
        </p:grpSp>
        <p:pic>
          <p:nvPicPr>
            <p:cNvPr id="29" name="Google Shape;825;p48"/>
            <p:cNvPicPr preferRelativeResize="0"/>
            <p:nvPr/>
          </p:nvPicPr>
          <p:blipFill>
            <a:blip r:embed="rId3">
              <a:alphaModFix amt="24000"/>
            </a:blip>
            <a:stretch>
              <a:fillRect/>
            </a:stretch>
          </p:blipFill>
          <p:spPr>
            <a:xfrm>
              <a:off x="480921" y="1090433"/>
              <a:ext cx="802928" cy="947532"/>
            </a:xfrm>
            <a:prstGeom prst="rect">
              <a:avLst/>
            </a:prstGeom>
            <a:noFill/>
            <a:ln>
              <a:noFill/>
            </a:ln>
          </p:spPr>
        </p:pic>
      </p:grpSp>
      <p:grpSp>
        <p:nvGrpSpPr>
          <p:cNvPr id="35" name="Group 34"/>
          <p:cNvGrpSpPr/>
          <p:nvPr/>
        </p:nvGrpSpPr>
        <p:grpSpPr>
          <a:xfrm>
            <a:off x="533546" y="2482475"/>
            <a:ext cx="4930138" cy="2535242"/>
            <a:chOff x="462744" y="2732617"/>
            <a:chExt cx="4930138" cy="2535242"/>
          </a:xfrm>
        </p:grpSpPr>
        <p:grpSp>
          <p:nvGrpSpPr>
            <p:cNvPr id="20" name="Group 19"/>
            <p:cNvGrpSpPr/>
            <p:nvPr/>
          </p:nvGrpSpPr>
          <p:grpSpPr>
            <a:xfrm>
              <a:off x="693490" y="2916537"/>
              <a:ext cx="4699392" cy="2351322"/>
              <a:chOff x="4975708" y="1650421"/>
              <a:chExt cx="4699392" cy="2351322"/>
            </a:xfrm>
          </p:grpSpPr>
          <p:sp>
            <p:nvSpPr>
              <p:cNvPr id="21" name="Rounded Rectangle 20"/>
              <p:cNvSpPr/>
              <p:nvPr/>
            </p:nvSpPr>
            <p:spPr>
              <a:xfrm>
                <a:off x="4975708" y="1650421"/>
                <a:ext cx="3073440" cy="67296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b="1" dirty="0" smtClean="0">
                    <a:solidFill>
                      <a:srgbClr val="0070C0"/>
                    </a:solidFill>
                    <a:cs typeface="Arial" panose="020B0604020202020204" pitchFamily="34" charset="0"/>
                  </a:rPr>
                  <a:t>III. </a:t>
                </a:r>
                <a:r>
                  <a:rPr lang="vi-VN" sz="2500" b="1" dirty="0" smtClean="0">
                    <a:solidFill>
                      <a:srgbClr val="0070C0"/>
                    </a:solidFill>
                    <a:cs typeface="Arial" panose="020B0604020202020204" pitchFamily="34" charset="0"/>
                  </a:rPr>
                  <a:t>Khám phá văn bản</a:t>
                </a:r>
                <a:endParaRPr lang="en-US" sz="2500" b="1" dirty="0">
                  <a:solidFill>
                    <a:srgbClr val="0070C0"/>
                  </a:solidFill>
                  <a:latin typeface="Arial" panose="020B0604020202020204" pitchFamily="34" charset="0"/>
                  <a:cs typeface="Arial" panose="020B0604020202020204" pitchFamily="34" charset="0"/>
                </a:endParaRPr>
              </a:p>
            </p:txBody>
          </p:sp>
          <p:sp>
            <p:nvSpPr>
              <p:cNvPr id="22" name="Rounded Rectangle 21"/>
              <p:cNvSpPr/>
              <p:nvPr/>
            </p:nvSpPr>
            <p:spPr>
              <a:xfrm>
                <a:off x="4975708" y="2237993"/>
                <a:ext cx="4699392" cy="176375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AutoNum type="arabicPeriod"/>
                </a:pPr>
                <a:r>
                  <a:rPr lang="vi-VN" sz="2000" dirty="0" smtClean="0">
                    <a:solidFill>
                      <a:sysClr val="windowText" lastClr="000000"/>
                    </a:solidFill>
                    <a:cs typeface="Arial" panose="020B0604020202020204" pitchFamily="34" charset="0"/>
                  </a:rPr>
                  <a:t>Cốt truyện</a:t>
                </a:r>
                <a:r>
                  <a:rPr lang="en-US" sz="2000" dirty="0" smtClean="0">
                    <a:solidFill>
                      <a:sysClr val="windowText" lastClr="000000"/>
                    </a:solidFill>
                    <a:cs typeface="Arial" panose="020B0604020202020204" pitchFamily="34" charset="0"/>
                  </a:rPr>
                  <a:t>, </a:t>
                </a:r>
                <a:r>
                  <a:rPr lang="vi-VN" sz="2000" dirty="0" smtClean="0">
                    <a:solidFill>
                      <a:sysClr val="windowText" lastClr="000000"/>
                    </a:solidFill>
                    <a:cs typeface="Arial" panose="020B0604020202020204" pitchFamily="34" charset="0"/>
                  </a:rPr>
                  <a:t>không gian </a:t>
                </a:r>
                <a:r>
                  <a:rPr lang="vi-VN" sz="2000" dirty="0">
                    <a:solidFill>
                      <a:sysClr val="windowText" lastClr="000000"/>
                    </a:solidFill>
                    <a:cs typeface="Arial" panose="020B0604020202020204" pitchFamily="34" charset="0"/>
                  </a:rPr>
                  <a:t>thời </a:t>
                </a:r>
                <a:r>
                  <a:rPr lang="vi-VN" sz="2000" dirty="0" smtClean="0">
                    <a:solidFill>
                      <a:sysClr val="windowText" lastClr="000000"/>
                    </a:solidFill>
                    <a:cs typeface="Arial" panose="020B0604020202020204" pitchFamily="34" charset="0"/>
                  </a:rPr>
                  <a:t>gian</a:t>
                </a:r>
                <a:r>
                  <a:rPr lang="en-US" sz="2000" dirty="0" smtClean="0">
                    <a:solidFill>
                      <a:sysClr val="windowText" lastClr="000000"/>
                    </a:solidFill>
                    <a:cs typeface="Arial" panose="020B0604020202020204" pitchFamily="34" charset="0"/>
                  </a:rPr>
                  <a:t>, nhân vật, ngôn ngữ trong tác phẩm</a:t>
                </a:r>
              </a:p>
              <a:p>
                <a:pPr marL="457200" indent="-457200" algn="just">
                  <a:lnSpc>
                    <a:spcPct val="150000"/>
                  </a:lnSpc>
                  <a:buAutoNum type="arabicPeriod"/>
                </a:pPr>
                <a:r>
                  <a:rPr lang="en-US" sz="2000" dirty="0" smtClean="0">
                    <a:solidFill>
                      <a:sysClr val="windowText" lastClr="000000"/>
                    </a:solidFill>
                    <a:cs typeface="Arial" panose="020B0604020202020204" pitchFamily="34" charset="0"/>
                  </a:rPr>
                  <a:t>Nhân </a:t>
                </a:r>
                <a:r>
                  <a:rPr lang="en-US" sz="2000" dirty="0">
                    <a:solidFill>
                      <a:sysClr val="windowText" lastClr="000000"/>
                    </a:solidFill>
                    <a:cs typeface="Arial" panose="020B0604020202020204" pitchFamily="34" charset="0"/>
                  </a:rPr>
                  <a:t>vật </a:t>
                </a:r>
                <a:r>
                  <a:rPr lang="en-US" sz="2000" dirty="0" smtClean="0">
                    <a:solidFill>
                      <a:sysClr val="windowText" lastClr="000000"/>
                    </a:solidFill>
                    <a:cs typeface="Arial" panose="020B0604020202020204" pitchFamily="34" charset="0"/>
                  </a:rPr>
                  <a:t>trong tác phẩm</a:t>
                </a:r>
              </a:p>
              <a:p>
                <a:pPr marL="457200" indent="-457200" algn="just">
                  <a:lnSpc>
                    <a:spcPct val="150000"/>
                  </a:lnSpc>
                  <a:buAutoNum type="arabicPeriod"/>
                </a:pPr>
                <a:r>
                  <a:rPr lang="en-US" sz="2000" dirty="0" smtClean="0">
                    <a:solidFill>
                      <a:sysClr val="windowText" lastClr="000000"/>
                    </a:solidFill>
                    <a:cs typeface="Arial" panose="020B0604020202020204" pitchFamily="34" charset="0"/>
                  </a:rPr>
                  <a:t>Yếu tố kì ảo </a:t>
                </a:r>
                <a:endParaRPr lang="en-US" sz="2000" dirty="0">
                  <a:solidFill>
                    <a:sysClr val="windowText" lastClr="000000"/>
                  </a:solidFill>
                  <a:cs typeface="Arial" panose="020B0604020202020204" pitchFamily="34" charset="0"/>
                </a:endParaRPr>
              </a:p>
            </p:txBody>
          </p:sp>
        </p:grpSp>
        <p:pic>
          <p:nvPicPr>
            <p:cNvPr id="31" name="Google Shape;825;p48"/>
            <p:cNvPicPr preferRelativeResize="0"/>
            <p:nvPr/>
          </p:nvPicPr>
          <p:blipFill>
            <a:blip r:embed="rId3">
              <a:alphaModFix amt="24000"/>
            </a:blip>
            <a:stretch>
              <a:fillRect/>
            </a:stretch>
          </p:blipFill>
          <p:spPr>
            <a:xfrm>
              <a:off x="462744" y="2732617"/>
              <a:ext cx="802928" cy="947532"/>
            </a:xfrm>
            <a:prstGeom prst="rect">
              <a:avLst/>
            </a:prstGeom>
            <a:noFill/>
            <a:ln>
              <a:noFill/>
            </a:ln>
          </p:spPr>
        </p:pic>
      </p:grpSp>
      <p:grpSp>
        <p:nvGrpSpPr>
          <p:cNvPr id="36" name="Group 35"/>
          <p:cNvGrpSpPr/>
          <p:nvPr/>
        </p:nvGrpSpPr>
        <p:grpSpPr>
          <a:xfrm>
            <a:off x="5604324" y="1076830"/>
            <a:ext cx="3223991" cy="1580793"/>
            <a:chOff x="4939306" y="1119624"/>
            <a:chExt cx="3223991" cy="1580793"/>
          </a:xfrm>
        </p:grpSpPr>
        <p:grpSp>
          <p:nvGrpSpPr>
            <p:cNvPr id="17" name="Group 16"/>
            <p:cNvGrpSpPr/>
            <p:nvPr/>
          </p:nvGrpSpPr>
          <p:grpSpPr>
            <a:xfrm>
              <a:off x="5202969" y="1250368"/>
              <a:ext cx="2960328" cy="1450049"/>
              <a:chOff x="145447" y="1581789"/>
              <a:chExt cx="3023426" cy="1450049"/>
            </a:xfrm>
          </p:grpSpPr>
          <p:sp>
            <p:nvSpPr>
              <p:cNvPr id="18" name="Rounded Rectangle 17"/>
              <p:cNvSpPr/>
              <p:nvPr/>
            </p:nvSpPr>
            <p:spPr>
              <a:xfrm>
                <a:off x="145447" y="1581789"/>
                <a:ext cx="3023426" cy="67296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0070C0"/>
                    </a:solidFill>
                    <a:cs typeface="Arial" panose="020B0604020202020204" pitchFamily="34" charset="0"/>
                  </a:rPr>
                  <a:t>II. Tìm hiểu chung</a:t>
                </a:r>
                <a:endParaRPr lang="en-US" sz="2500" b="1" dirty="0">
                  <a:solidFill>
                    <a:srgbClr val="0070C0"/>
                  </a:solidFill>
                  <a:latin typeface="Arial" panose="020B0604020202020204" pitchFamily="34" charset="0"/>
                  <a:cs typeface="Arial" panose="020B0604020202020204" pitchFamily="34" charset="0"/>
                </a:endParaRPr>
              </a:p>
            </p:txBody>
          </p:sp>
          <p:sp>
            <p:nvSpPr>
              <p:cNvPr id="19" name="Rounded Rectangle 18"/>
              <p:cNvSpPr/>
              <p:nvPr/>
            </p:nvSpPr>
            <p:spPr>
              <a:xfrm>
                <a:off x="223349" y="2140931"/>
                <a:ext cx="2147142" cy="89090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AutoNum type="arabicPeriod"/>
                </a:pPr>
                <a:r>
                  <a:rPr lang="en-US" sz="2000" dirty="0" smtClean="0">
                    <a:solidFill>
                      <a:sysClr val="windowText" lastClr="000000"/>
                    </a:solidFill>
                    <a:cs typeface="Arial" panose="020B0604020202020204" pitchFamily="34" charset="0"/>
                  </a:rPr>
                  <a:t>Tác giả</a:t>
                </a:r>
              </a:p>
              <a:p>
                <a:pPr marL="457200" indent="-457200" algn="just">
                  <a:lnSpc>
                    <a:spcPct val="150000"/>
                  </a:lnSpc>
                  <a:buAutoNum type="arabicPeriod"/>
                </a:pPr>
                <a:r>
                  <a:rPr lang="en-US" sz="2000" dirty="0" smtClean="0">
                    <a:solidFill>
                      <a:sysClr val="windowText" lastClr="000000"/>
                    </a:solidFill>
                    <a:cs typeface="Arial" panose="020B0604020202020204" pitchFamily="34" charset="0"/>
                  </a:rPr>
                  <a:t>Tác phẩm</a:t>
                </a:r>
              </a:p>
            </p:txBody>
          </p:sp>
        </p:grpSp>
        <p:pic>
          <p:nvPicPr>
            <p:cNvPr id="32" name="Google Shape;825;p48"/>
            <p:cNvPicPr preferRelativeResize="0"/>
            <p:nvPr/>
          </p:nvPicPr>
          <p:blipFill>
            <a:blip r:embed="rId3">
              <a:alphaModFix amt="24000"/>
            </a:blip>
            <a:stretch>
              <a:fillRect/>
            </a:stretch>
          </p:blipFill>
          <p:spPr>
            <a:xfrm>
              <a:off x="4939306" y="1119624"/>
              <a:ext cx="802928" cy="947532"/>
            </a:xfrm>
            <a:prstGeom prst="rect">
              <a:avLst/>
            </a:prstGeom>
            <a:noFill/>
            <a:ln>
              <a:noFill/>
            </a:ln>
          </p:spPr>
        </p:pic>
      </p:grpSp>
      <p:grpSp>
        <p:nvGrpSpPr>
          <p:cNvPr id="37" name="Group 36"/>
          <p:cNvGrpSpPr/>
          <p:nvPr/>
        </p:nvGrpSpPr>
        <p:grpSpPr>
          <a:xfrm>
            <a:off x="5694430" y="2793772"/>
            <a:ext cx="2280012" cy="947532"/>
            <a:chOff x="5101565" y="2772991"/>
            <a:chExt cx="2280012" cy="947532"/>
          </a:xfrm>
        </p:grpSpPr>
        <p:sp>
          <p:nvSpPr>
            <p:cNvPr id="27" name="Rounded Rectangle 26"/>
            <p:cNvSpPr/>
            <p:nvPr/>
          </p:nvSpPr>
          <p:spPr>
            <a:xfrm>
              <a:off x="5224434" y="2916537"/>
              <a:ext cx="2157143" cy="64047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rgbClr val="0070C0"/>
                  </a:solidFill>
                  <a:cs typeface="Arial" panose="020B0604020202020204" pitchFamily="34" charset="0"/>
                </a:rPr>
                <a:t>IV. Tổng kết</a:t>
              </a:r>
              <a:endParaRPr lang="en-US" sz="2500" b="1" dirty="0">
                <a:solidFill>
                  <a:srgbClr val="0070C0"/>
                </a:solidFill>
                <a:latin typeface="Arial" panose="020B0604020202020204" pitchFamily="34" charset="0"/>
                <a:cs typeface="Arial" panose="020B0604020202020204" pitchFamily="34" charset="0"/>
              </a:endParaRPr>
            </a:p>
          </p:txBody>
        </p:sp>
        <p:pic>
          <p:nvPicPr>
            <p:cNvPr id="33" name="Google Shape;825;p48"/>
            <p:cNvPicPr preferRelativeResize="0"/>
            <p:nvPr/>
          </p:nvPicPr>
          <p:blipFill>
            <a:blip r:embed="rId3">
              <a:alphaModFix amt="24000"/>
            </a:blip>
            <a:stretch>
              <a:fillRect/>
            </a:stretch>
          </p:blipFill>
          <p:spPr>
            <a:xfrm>
              <a:off x="5101565" y="2772991"/>
              <a:ext cx="802928" cy="947532"/>
            </a:xfrm>
            <a:prstGeom prst="rect">
              <a:avLst/>
            </a:prstGeom>
            <a:noFill/>
            <a:ln>
              <a:noFill/>
            </a:ln>
          </p:spPr>
        </p:pic>
      </p:grpSp>
    </p:spTree>
    <p:extLst>
      <p:ext uri="{BB962C8B-B14F-4D97-AF65-F5344CB8AC3E}">
        <p14:creationId xmlns:p14="http://schemas.microsoft.com/office/powerpoint/2010/main" val="2480416319"/>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Vertical)">
                                      <p:cBhvr>
                                        <p:cTn id="14" dur="5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090"/>
        <p:cNvGrpSpPr/>
        <p:nvPr/>
      </p:nvGrpSpPr>
      <p:grpSpPr>
        <a:xfrm>
          <a:off x="0" y="0"/>
          <a:ext cx="0" cy="0"/>
          <a:chOff x="0" y="0"/>
          <a:chExt cx="0" cy="0"/>
        </a:xfrm>
      </p:grpSpPr>
      <p:sp>
        <p:nvSpPr>
          <p:cNvPr id="2" name="Rounded Rectangle 1"/>
          <p:cNvSpPr/>
          <p:nvPr/>
        </p:nvSpPr>
        <p:spPr>
          <a:xfrm>
            <a:off x="1797628" y="506922"/>
            <a:ext cx="5590310" cy="656860"/>
          </a:xfrm>
          <a:prstGeom prst="roundRect">
            <a:avLst>
              <a:gd name="adj" fmla="val 1998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chemeClr val="bg2"/>
                </a:solidFill>
                <a:cs typeface="Arial" panose="020B0604020202020204" pitchFamily="34" charset="0"/>
              </a:rPr>
              <a:t>Nguyên </a:t>
            </a:r>
            <a:r>
              <a:rPr lang="vi-VN" sz="2000" b="1" dirty="0">
                <a:solidFill>
                  <a:schemeClr val="bg2"/>
                </a:solidFill>
                <a:cs typeface="Arial" panose="020B0604020202020204" pitchFamily="34" charset="0"/>
              </a:rPr>
              <a:t>nhân cái chết của Vũ Nương</a:t>
            </a:r>
            <a:endParaRPr lang="en-US" sz="2000" b="1" dirty="0">
              <a:solidFill>
                <a:schemeClr val="bg2"/>
              </a:solidFill>
              <a:cs typeface="Arial" panose="020B0604020202020204" pitchFamily="34" charset="0"/>
            </a:endParaRPr>
          </a:p>
        </p:txBody>
      </p:sp>
      <p:sp>
        <p:nvSpPr>
          <p:cNvPr id="3" name="Rounded Rectangle 2"/>
          <p:cNvSpPr/>
          <p:nvPr/>
        </p:nvSpPr>
        <p:spPr>
          <a:xfrm>
            <a:off x="513644" y="1807889"/>
            <a:ext cx="2581509" cy="2722414"/>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Xuất </a:t>
            </a:r>
            <a:r>
              <a:rPr lang="vi-VN" sz="2000" dirty="0">
                <a:solidFill>
                  <a:sysClr val="windowText" lastClr="000000"/>
                </a:solidFill>
                <a:cs typeface="Arial" panose="020B0604020202020204" pitchFamily="34" charset="0"/>
              </a:rPr>
              <a:t>phát từ cuộc hôn nhân không có sự bình đẳng và thế đứng của người </a:t>
            </a:r>
            <a:r>
              <a:rPr lang="en-US" sz="2000" dirty="0" smtClean="0">
                <a:solidFill>
                  <a:sysClr val="windowText" lastClr="000000"/>
                </a:solidFill>
                <a:cs typeface="Arial" panose="020B0604020202020204" pitchFamily="34" charset="0"/>
              </a:rPr>
              <a:t>vợ</a:t>
            </a:r>
            <a:r>
              <a:rPr lang="vi-VN" sz="2000" dirty="0" smtClean="0">
                <a:solidFill>
                  <a:sysClr val="windowText" lastClr="000000"/>
                </a:solidFill>
                <a:cs typeface="Arial" panose="020B0604020202020204" pitchFamily="34" charset="0"/>
              </a:rPr>
              <a:t> </a:t>
            </a:r>
            <a:r>
              <a:rPr lang="vi-VN" sz="2000" dirty="0">
                <a:solidFill>
                  <a:sysClr val="windowText" lastClr="000000"/>
                </a:solidFill>
                <a:cs typeface="Arial" panose="020B0604020202020204" pitchFamily="34" charset="0"/>
              </a:rPr>
              <a:t>trong chế độ gia trưởng phong </a:t>
            </a:r>
            <a:r>
              <a:rPr lang="vi-VN" sz="2000" dirty="0" smtClean="0">
                <a:solidFill>
                  <a:sysClr val="windowText" lastClr="000000"/>
                </a:solidFill>
                <a:cs typeface="Arial" panose="020B0604020202020204" pitchFamily="34" charset="0"/>
              </a:rPr>
              <a:t>kiến</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4" name="Rounded Rectangle 3"/>
          <p:cNvSpPr/>
          <p:nvPr/>
        </p:nvSpPr>
        <p:spPr>
          <a:xfrm>
            <a:off x="3276996" y="1807887"/>
            <a:ext cx="1689858" cy="2722417"/>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Do </a:t>
            </a:r>
            <a:r>
              <a:rPr lang="en-US" sz="2000" dirty="0">
                <a:solidFill>
                  <a:sysClr val="windowText" lastClr="000000"/>
                </a:solidFill>
                <a:cs typeface="Arial" panose="020B0604020202020204" pitchFamily="34" charset="0"/>
              </a:rPr>
              <a:t>chiến tranh phong kiến </a:t>
            </a:r>
            <a:r>
              <a:rPr lang="en-US" sz="2000" dirty="0" smtClean="0">
                <a:solidFill>
                  <a:sysClr val="windowText" lastClr="000000"/>
                </a:solidFill>
                <a:cs typeface="Arial" panose="020B0604020202020204" pitchFamily="34" charset="0"/>
              </a:rPr>
              <a:t>(nguyên nhân gián tiếp)</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5" name="Rounded Rectangle 4"/>
          <p:cNvSpPr/>
          <p:nvPr/>
        </p:nvSpPr>
        <p:spPr>
          <a:xfrm>
            <a:off x="5148697" y="1807887"/>
            <a:ext cx="1756377" cy="2732938"/>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Do </a:t>
            </a:r>
            <a:r>
              <a:rPr lang="vi-VN" sz="2000" dirty="0">
                <a:solidFill>
                  <a:sysClr val="windowText" lastClr="000000"/>
                </a:solidFill>
                <a:cs typeface="Arial" panose="020B0604020202020204" pitchFamily="34" charset="0"/>
              </a:rPr>
              <a:t>lời nói ngây thơ của trẻ con </a:t>
            </a:r>
            <a:r>
              <a:rPr lang="en-US" sz="2000" dirty="0" smtClean="0">
                <a:solidFill>
                  <a:sysClr val="windowText" lastClr="000000"/>
                </a:solidFill>
                <a:cs typeface="Arial" panose="020B0604020202020204" pitchFamily="34" charset="0"/>
              </a:rPr>
              <a:t>(</a:t>
            </a:r>
            <a:r>
              <a:rPr lang="vi-VN" sz="2000" dirty="0" smtClean="0">
                <a:solidFill>
                  <a:sysClr val="windowText" lastClr="000000"/>
                </a:solidFill>
                <a:cs typeface="Arial" panose="020B0604020202020204" pitchFamily="34" charset="0"/>
              </a:rPr>
              <a:t>nguyên </a:t>
            </a:r>
            <a:r>
              <a:rPr lang="vi-VN" sz="2000" dirty="0">
                <a:solidFill>
                  <a:sysClr val="windowText" lastClr="000000"/>
                </a:solidFill>
                <a:cs typeface="Arial" panose="020B0604020202020204" pitchFamily="34" charset="0"/>
              </a:rPr>
              <a:t>nhân trực </a:t>
            </a:r>
            <a:r>
              <a:rPr lang="vi-VN" sz="2000" dirty="0" smtClean="0">
                <a:solidFill>
                  <a:sysClr val="windowText" lastClr="000000"/>
                </a:solidFill>
                <a:cs typeface="Arial" panose="020B0604020202020204" pitchFamily="34" charset="0"/>
              </a:rPr>
              <a:t>tiếp</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6" name="Rounded Rectangle 5"/>
          <p:cNvSpPr/>
          <p:nvPr/>
        </p:nvSpPr>
        <p:spPr>
          <a:xfrm>
            <a:off x="7086917" y="1797366"/>
            <a:ext cx="1756377" cy="2732937"/>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Bắt </a:t>
            </a:r>
            <a:r>
              <a:rPr lang="vi-VN" sz="2000" dirty="0">
                <a:solidFill>
                  <a:sysClr val="windowText" lastClr="000000"/>
                </a:solidFill>
                <a:cs typeface="Arial" panose="020B0604020202020204" pitchFamily="34" charset="0"/>
              </a:rPr>
              <a:t>nguồn từ sự hồ đồ, độc đoán của Trương </a:t>
            </a:r>
            <a:r>
              <a:rPr lang="vi-VN" sz="2000" dirty="0" smtClean="0">
                <a:solidFill>
                  <a:sysClr val="windowText" lastClr="000000"/>
                </a:solidFill>
                <a:cs typeface="Arial" panose="020B0604020202020204" pitchFamily="34" charset="0"/>
              </a:rPr>
              <a:t>Sinh</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cxnSp>
        <p:nvCxnSpPr>
          <p:cNvPr id="8" name="Straight Arrow Connector 7"/>
          <p:cNvCxnSpPr>
            <a:stCxn id="2" idx="2"/>
            <a:endCxn id="3" idx="0"/>
          </p:cNvCxnSpPr>
          <p:nvPr/>
        </p:nvCxnSpPr>
        <p:spPr>
          <a:xfrm flipH="1">
            <a:off x="1804399" y="1163782"/>
            <a:ext cx="2788384" cy="644107"/>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2" idx="2"/>
            <a:endCxn id="4" idx="0"/>
          </p:cNvCxnSpPr>
          <p:nvPr/>
        </p:nvCxnSpPr>
        <p:spPr>
          <a:xfrm flipH="1">
            <a:off x="4121925" y="1163782"/>
            <a:ext cx="470858" cy="644105"/>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2" idx="2"/>
            <a:endCxn id="5" idx="0"/>
          </p:cNvCxnSpPr>
          <p:nvPr/>
        </p:nvCxnSpPr>
        <p:spPr>
          <a:xfrm>
            <a:off x="4592783" y="1163782"/>
            <a:ext cx="1434103" cy="644105"/>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2" idx="2"/>
            <a:endCxn id="6" idx="0"/>
          </p:cNvCxnSpPr>
          <p:nvPr/>
        </p:nvCxnSpPr>
        <p:spPr>
          <a:xfrm>
            <a:off x="4592783" y="1163782"/>
            <a:ext cx="3372323" cy="633584"/>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8502089"/>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up)">
                                      <p:cBhvr>
                                        <p:cTn id="22" dur="500"/>
                                        <p:tgtEl>
                                          <p:spTgt spid="1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up)">
                                      <p:cBhvr>
                                        <p:cTn id="30" dur="500"/>
                                        <p:tgtEl>
                                          <p:spTgt spid="1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2" name="Rounded Rectangle 1"/>
          <p:cNvSpPr/>
          <p:nvPr/>
        </p:nvSpPr>
        <p:spPr>
          <a:xfrm>
            <a:off x="4239492" y="1267691"/>
            <a:ext cx="4364182" cy="3241963"/>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smtClean="0">
                <a:solidFill>
                  <a:sysClr val="windowText" lastClr="000000"/>
                </a:solidFill>
                <a:cs typeface="Arial" panose="020B0604020202020204" pitchFamily="34" charset="0"/>
              </a:rPr>
              <a:t>Sự </a:t>
            </a:r>
            <a:r>
              <a:rPr lang="vi-VN" sz="2000" b="1" dirty="0">
                <a:solidFill>
                  <a:sysClr val="windowText" lastClr="000000"/>
                </a:solidFill>
                <a:cs typeface="Arial" panose="020B0604020202020204" pitchFamily="34" charset="0"/>
              </a:rPr>
              <a:t>ra đi của Vũ Nương </a:t>
            </a:r>
            <a:r>
              <a:rPr lang="vi-VN" sz="2000" b="1" dirty="0" smtClean="0">
                <a:solidFill>
                  <a:sysClr val="windowText" lastClr="000000"/>
                </a:solidFill>
                <a:cs typeface="Arial" panose="020B0604020202020204" pitchFamily="34" charset="0"/>
              </a:rPr>
              <a:t>là</a:t>
            </a:r>
            <a:r>
              <a:rPr lang="en-US" sz="2000" b="1" dirty="0" smtClean="0">
                <a:solidFill>
                  <a:sysClr val="windowText" lastClr="000000"/>
                </a:solidFill>
                <a:cs typeface="Arial" panose="020B0604020202020204" pitchFamily="34" charset="0"/>
              </a:rPr>
              <a:t>:</a:t>
            </a:r>
            <a:r>
              <a:rPr lang="vi-VN" sz="2000" b="1" dirty="0" smtClean="0">
                <a:solidFill>
                  <a:sysClr val="windowText" lastClr="000000"/>
                </a:solidFill>
                <a:cs typeface="Arial" panose="020B0604020202020204" pitchFamily="34" charset="0"/>
              </a:rPr>
              <a:t> </a:t>
            </a:r>
            <a:endParaRPr lang="en-US" sz="2000" b="1" dirty="0" smtClean="0">
              <a:solidFill>
                <a:sysClr val="windowText" lastClr="000000"/>
              </a:solidFill>
              <a:cs typeface="Arial" panose="020B0604020202020204" pitchFamily="34" charset="0"/>
            </a:endParaRPr>
          </a:p>
          <a:p>
            <a:pPr marL="342900" indent="-342900" algn="just">
              <a:lnSpc>
                <a:spcPct val="150000"/>
              </a:lnSpc>
              <a:buFont typeface="Arial" panose="020B0604020202020204" pitchFamily="34" charset="0"/>
              <a:buChar char="•"/>
            </a:pPr>
            <a:r>
              <a:rPr lang="vi-VN" sz="2000" dirty="0" smtClean="0">
                <a:solidFill>
                  <a:sysClr val="windowText" lastClr="000000"/>
                </a:solidFill>
                <a:cs typeface="Arial" panose="020B0604020202020204" pitchFamily="34" charset="0"/>
              </a:rPr>
              <a:t>Lời </a:t>
            </a:r>
            <a:r>
              <a:rPr lang="vi-VN" sz="2000" dirty="0">
                <a:solidFill>
                  <a:sysClr val="windowText" lastClr="000000"/>
                </a:solidFill>
                <a:cs typeface="Arial" panose="020B0604020202020204" pitchFamily="34" charset="0"/>
              </a:rPr>
              <a:t>tố cáo đanh thép xã hội phong kiến bất công đối với người phụ nữ. </a:t>
            </a:r>
            <a:endParaRPr lang="en-US" sz="2000" dirty="0" smtClean="0">
              <a:solidFill>
                <a:sysClr val="windowText" lastClr="000000"/>
              </a:solidFill>
              <a:cs typeface="Arial" panose="020B0604020202020204" pitchFamily="34" charset="0"/>
            </a:endParaRPr>
          </a:p>
          <a:p>
            <a:pPr marL="342900" indent="-342900" algn="just">
              <a:lnSpc>
                <a:spcPct val="150000"/>
              </a:lnSpc>
              <a:buFont typeface="Arial" panose="020B0604020202020204" pitchFamily="34" charset="0"/>
              <a:buChar char="•"/>
            </a:pPr>
            <a:r>
              <a:rPr lang="vi-VN" sz="2000" dirty="0" smtClean="0">
                <a:solidFill>
                  <a:sysClr val="windowText" lastClr="000000"/>
                </a:solidFill>
                <a:cs typeface="Arial" panose="020B0604020202020204" pitchFamily="34" charset="0"/>
              </a:rPr>
              <a:t>Thể </a:t>
            </a:r>
            <a:r>
              <a:rPr lang="vi-VN" sz="2000" dirty="0">
                <a:solidFill>
                  <a:sysClr val="windowText" lastClr="000000"/>
                </a:solidFill>
                <a:cs typeface="Arial" panose="020B0604020202020204" pitchFamily="34" charset="0"/>
              </a:rPr>
              <a:t>hiện sự tiếc thương đối với người phụ nữ đức hạnh, tài sắc nhưng bạc mệnh.</a:t>
            </a: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3" name="Right Arrow 2"/>
          <p:cNvSpPr/>
          <p:nvPr/>
        </p:nvSpPr>
        <p:spPr>
          <a:xfrm rot="16200000" flipH="1">
            <a:off x="6068291" y="551233"/>
            <a:ext cx="706584" cy="72633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527077" y="1174172"/>
            <a:ext cx="3485977" cy="347557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47871915"/>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2)">
                                      <p:cBhvr>
                                        <p:cTn id="7" dur="500"/>
                                        <p:tgtEl>
                                          <p:spTgt spid="4"/>
                                        </p:tgtEl>
                                      </p:cBhvr>
                                    </p:animEffect>
                                  </p:childTnLst>
                                </p:cTn>
                              </p:par>
                              <p:par>
                                <p:cTn id="8" presetID="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0-#ppt_h/2"/>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wipe(left)">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wipe(left)">
                                      <p:cBhvr>
                                        <p:cTn id="23"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2" name="Rounded Rectangle 1"/>
          <p:cNvSpPr/>
          <p:nvPr/>
        </p:nvSpPr>
        <p:spPr>
          <a:xfrm>
            <a:off x="2537311" y="359855"/>
            <a:ext cx="4050525" cy="637672"/>
          </a:xfrm>
          <a:prstGeom prst="roundRect">
            <a:avLst>
              <a:gd name="adj" fmla="val 24270"/>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2"/>
                </a:solidFill>
                <a:cs typeface="Arial" panose="020B0604020202020204" pitchFamily="34" charset="0"/>
              </a:rPr>
              <a:t>b. </a:t>
            </a:r>
            <a:r>
              <a:rPr lang="vi-VN" sz="2200" b="1" dirty="0" smtClean="0">
                <a:solidFill>
                  <a:schemeClr val="bg2"/>
                </a:solidFill>
                <a:cs typeface="Arial" panose="020B0604020202020204" pitchFamily="34" charset="0"/>
              </a:rPr>
              <a:t>Nhân </a:t>
            </a:r>
            <a:r>
              <a:rPr lang="vi-VN" sz="2200" b="1" dirty="0">
                <a:solidFill>
                  <a:schemeClr val="bg2"/>
                </a:solidFill>
                <a:cs typeface="Arial" panose="020B0604020202020204" pitchFamily="34" charset="0"/>
              </a:rPr>
              <a:t>vật </a:t>
            </a:r>
            <a:r>
              <a:rPr lang="en-US" sz="2200" b="1" dirty="0" smtClean="0">
                <a:solidFill>
                  <a:schemeClr val="bg2"/>
                </a:solidFill>
                <a:cs typeface="Arial" panose="020B0604020202020204" pitchFamily="34" charset="0"/>
              </a:rPr>
              <a:t>Trương Sinh</a:t>
            </a:r>
            <a:endParaRPr lang="en-US" sz="2200" b="1" dirty="0">
              <a:solidFill>
                <a:schemeClr val="bg2"/>
              </a:solidFill>
              <a:cs typeface="Arial" panose="020B0604020202020204" pitchFamily="34" charset="0"/>
            </a:endParaRPr>
          </a:p>
        </p:txBody>
      </p:sp>
      <p:sp>
        <p:nvSpPr>
          <p:cNvPr id="3" name="Rounded Rectangle 2"/>
          <p:cNvSpPr/>
          <p:nvPr/>
        </p:nvSpPr>
        <p:spPr>
          <a:xfrm>
            <a:off x="513644" y="1433945"/>
            <a:ext cx="2581509" cy="1423556"/>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Trương Sinh là con nhà giàu, thất </a:t>
            </a:r>
            <a:r>
              <a:rPr lang="vi-VN" sz="2000" dirty="0" smtClean="0">
                <a:solidFill>
                  <a:sysClr val="windowText" lastClr="000000"/>
                </a:solidFill>
                <a:cs typeface="Arial" panose="020B0604020202020204" pitchFamily="34" charset="0"/>
              </a:rPr>
              <a:t>học</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4" name="Rounded Rectangle 3"/>
          <p:cNvSpPr/>
          <p:nvPr/>
        </p:nvSpPr>
        <p:spPr>
          <a:xfrm>
            <a:off x="3271818" y="1433944"/>
            <a:ext cx="2581509" cy="1423555"/>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Là người đa nghi, có tính ghen </a:t>
            </a:r>
            <a:r>
              <a:rPr lang="vi-VN" sz="2000" dirty="0" smtClean="0">
                <a:solidFill>
                  <a:sysClr val="windowText" lastClr="000000"/>
                </a:solidFill>
                <a:cs typeface="Arial" panose="020B0604020202020204" pitchFamily="34" charset="0"/>
              </a:rPr>
              <a:t>tuông</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5" name="Rounded Rectangle 4"/>
          <p:cNvSpPr/>
          <p:nvPr/>
        </p:nvSpPr>
        <p:spPr>
          <a:xfrm>
            <a:off x="6029992" y="1433944"/>
            <a:ext cx="2823063" cy="1423555"/>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Gia trưởng, độc đoán không hề muốn nghe vợ hay ai giải </a:t>
            </a:r>
            <a:r>
              <a:rPr lang="vi-VN" sz="2000" dirty="0" smtClean="0">
                <a:solidFill>
                  <a:sysClr val="windowText" lastClr="000000"/>
                </a:solidFill>
                <a:cs typeface="Arial" panose="020B0604020202020204" pitchFamily="34" charset="0"/>
              </a:rPr>
              <a:t>thích</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cxnSp>
        <p:nvCxnSpPr>
          <p:cNvPr id="7" name="Elbow Connector 6"/>
          <p:cNvCxnSpPr>
            <a:stCxn id="2" idx="1"/>
            <a:endCxn id="3" idx="0"/>
          </p:cNvCxnSpPr>
          <p:nvPr/>
        </p:nvCxnSpPr>
        <p:spPr>
          <a:xfrm rot="10800000" flipV="1">
            <a:off x="1804399" y="678691"/>
            <a:ext cx="732912" cy="755254"/>
          </a:xfrm>
          <a:prstGeom prst="bentConnector2">
            <a:avLst/>
          </a:prstGeom>
          <a:ln w="28575">
            <a:solidFill>
              <a:schemeClr val="accent5">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9" name="Elbow Connector 8"/>
          <p:cNvCxnSpPr>
            <a:stCxn id="2" idx="3"/>
            <a:endCxn id="5" idx="0"/>
          </p:cNvCxnSpPr>
          <p:nvPr/>
        </p:nvCxnSpPr>
        <p:spPr>
          <a:xfrm>
            <a:off x="6587836" y="678691"/>
            <a:ext cx="853688" cy="755253"/>
          </a:xfrm>
          <a:prstGeom prst="bentConnector2">
            <a:avLst/>
          </a:prstGeom>
          <a:ln w="28575">
            <a:solidFill>
              <a:schemeClr val="accent5">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2" idx="2"/>
            <a:endCxn id="4" idx="0"/>
          </p:cNvCxnSpPr>
          <p:nvPr/>
        </p:nvCxnSpPr>
        <p:spPr>
          <a:xfrm flipH="1">
            <a:off x="4562573" y="997527"/>
            <a:ext cx="1" cy="436417"/>
          </a:xfrm>
          <a:prstGeom prst="line">
            <a:avLst/>
          </a:prstGeom>
          <a:ln w="28575">
            <a:solidFill>
              <a:schemeClr val="accent5">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2043032" y="3367772"/>
            <a:ext cx="5772565" cy="1037887"/>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smtClean="0">
                <a:solidFill>
                  <a:sysClr val="windowText" lastClr="000000"/>
                </a:solidFill>
                <a:cs typeface="Arial" panose="020B0604020202020204" pitchFamily="34" charset="0"/>
              </a:rPr>
              <a:t>Trương </a:t>
            </a:r>
            <a:r>
              <a:rPr lang="vi-VN" sz="2000" b="1" dirty="0">
                <a:solidFill>
                  <a:sysClr val="windowText" lastClr="000000"/>
                </a:solidFill>
                <a:cs typeface="Arial" panose="020B0604020202020204" pitchFamily="34" charset="0"/>
              </a:rPr>
              <a:t>Sinh hiện lên là đại diện cho những người đàn ông trong xã hội phong </a:t>
            </a:r>
            <a:r>
              <a:rPr lang="vi-VN" sz="2000" b="1" dirty="0" smtClean="0">
                <a:solidFill>
                  <a:sysClr val="windowText" lastClr="000000"/>
                </a:solidFill>
                <a:cs typeface="Arial" panose="020B0604020202020204" pitchFamily="34" charset="0"/>
              </a:rPr>
              <a:t>kiến</a:t>
            </a:r>
            <a:r>
              <a:rPr lang="en-US" sz="2000" b="1" dirty="0" smtClean="0">
                <a:solidFill>
                  <a:sysClr val="windowText" lastClr="000000"/>
                </a:solidFill>
                <a:cs typeface="Arial" panose="020B0604020202020204" pitchFamily="34" charset="0"/>
              </a:rPr>
              <a:t>.</a:t>
            </a: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13" name="Right Arrow 12"/>
          <p:cNvSpPr/>
          <p:nvPr/>
        </p:nvSpPr>
        <p:spPr>
          <a:xfrm rot="10800000" flipH="1">
            <a:off x="1336448" y="3523549"/>
            <a:ext cx="706584" cy="72633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664557"/>
      </p:ext>
    </p:extLst>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randombar(horizont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par>
                          <p:cTn id="39" fill="hold">
                            <p:stCondLst>
                              <p:cond delay="500"/>
                            </p:stCondLst>
                            <p:childTnLst>
                              <p:par>
                                <p:cTn id="40" presetID="14" presetClass="entr" presetSubtype="1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randombar(horizontal)">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12" grpId="0"/>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428999" y="913536"/>
            <a:ext cx="2565958" cy="2775238"/>
          </a:xfrm>
          <a:prstGeom prst="rect">
            <a:avLst/>
          </a:prstGeom>
          <a:ln>
            <a:noFill/>
          </a:ln>
          <a:effectLst>
            <a:outerShdw blurRad="190500" algn="tl" rotWithShape="0">
              <a:srgbClr val="000000">
                <a:alpha val="70000"/>
              </a:srgbClr>
            </a:outerShdw>
          </a:effectLst>
        </p:spPr>
      </p:pic>
      <p:sp>
        <p:nvSpPr>
          <p:cNvPr id="3" name="Rounded Rectangle 2"/>
          <p:cNvSpPr/>
          <p:nvPr/>
        </p:nvSpPr>
        <p:spPr>
          <a:xfrm>
            <a:off x="176646" y="1620979"/>
            <a:ext cx="2918508" cy="1880755"/>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latin typeface="Arial" panose="020B0604020202020204" pitchFamily="34" charset="0"/>
                <a:cs typeface="Arial" panose="020B0604020202020204" pitchFamily="34" charset="0"/>
              </a:rPr>
              <a:t>Là </a:t>
            </a:r>
            <a:r>
              <a:rPr lang="vi-VN" sz="2000" dirty="0" smtClean="0">
                <a:solidFill>
                  <a:sysClr val="windowText" lastClr="000000"/>
                </a:solidFill>
                <a:latin typeface="Arial" panose="020B0604020202020204" pitchFamily="34" charset="0"/>
                <a:cs typeface="Arial" panose="020B0604020202020204" pitchFamily="34" charset="0"/>
              </a:rPr>
              <a:t>người </a:t>
            </a:r>
            <a:r>
              <a:rPr lang="vi-VN" sz="2000" dirty="0">
                <a:solidFill>
                  <a:sysClr val="windowText" lastClr="000000"/>
                </a:solidFill>
                <a:latin typeface="Arial" panose="020B0604020202020204" pitchFamily="34" charset="0"/>
                <a:cs typeface="Arial" panose="020B0604020202020204" pitchFamily="34" charset="0"/>
              </a:rPr>
              <a:t>gia trưởng, độc đoán nặng nề tư tưởng cổ </a:t>
            </a:r>
            <a:r>
              <a:rPr lang="vi-VN" sz="2000" dirty="0" smtClean="0">
                <a:solidFill>
                  <a:sysClr val="windowText" lastClr="000000"/>
                </a:solidFill>
                <a:latin typeface="Arial" panose="020B0604020202020204" pitchFamily="34" charset="0"/>
                <a:cs typeface="Arial" panose="020B0604020202020204" pitchFamily="34" charset="0"/>
              </a:rPr>
              <a:t>h</a:t>
            </a:r>
            <a:r>
              <a:rPr lang="en-US" sz="2000" dirty="0">
                <a:solidFill>
                  <a:sysClr val="windowText" lastClr="000000"/>
                </a:solidFill>
                <a:latin typeface="Arial" panose="020B0604020202020204" pitchFamily="34" charset="0"/>
                <a:cs typeface="Arial" panose="020B0604020202020204" pitchFamily="34" charset="0"/>
              </a:rPr>
              <a:t>ủ</a:t>
            </a:r>
            <a:r>
              <a:rPr lang="vi-VN" sz="2000" dirty="0" smtClean="0">
                <a:solidFill>
                  <a:sysClr val="windowText" lastClr="000000"/>
                </a:solidFill>
                <a:latin typeface="Arial" panose="020B0604020202020204" pitchFamily="34" charset="0"/>
                <a:cs typeface="Arial" panose="020B0604020202020204" pitchFamily="34" charset="0"/>
              </a:rPr>
              <a:t>, </a:t>
            </a:r>
            <a:r>
              <a:rPr lang="vi-VN" sz="2000" dirty="0">
                <a:solidFill>
                  <a:sysClr val="windowText" lastClr="000000"/>
                </a:solidFill>
                <a:latin typeface="Arial" panose="020B0604020202020204" pitchFamily="34" charset="0"/>
                <a:cs typeface="Arial" panose="020B0604020202020204" pitchFamily="34" charset="0"/>
              </a:rPr>
              <a:t>luôn đặt mình là </a:t>
            </a:r>
            <a:r>
              <a:rPr lang="vi-VN" sz="2000" dirty="0" smtClean="0">
                <a:solidFill>
                  <a:sysClr val="windowText" lastClr="000000"/>
                </a:solidFill>
                <a:latin typeface="Arial" panose="020B0604020202020204" pitchFamily="34" charset="0"/>
                <a:cs typeface="Arial" panose="020B0604020202020204" pitchFamily="34" charset="0"/>
              </a:rPr>
              <a:t>nhất</a:t>
            </a:r>
            <a:r>
              <a:rPr lang="en-US" sz="2000" dirty="0" smtClean="0">
                <a:solidFill>
                  <a:sysClr val="windowText" lastClr="000000"/>
                </a:solidFill>
                <a:latin typeface="Arial" panose="020B0604020202020204" pitchFamily="34" charset="0"/>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4" name="Rounded Rectangle 3"/>
          <p:cNvSpPr/>
          <p:nvPr/>
        </p:nvSpPr>
        <p:spPr>
          <a:xfrm>
            <a:off x="6328802" y="1849582"/>
            <a:ext cx="2441125" cy="1839192"/>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Không muốn </a:t>
            </a:r>
            <a:r>
              <a:rPr lang="vi-VN" sz="2000" dirty="0">
                <a:solidFill>
                  <a:sysClr val="windowText" lastClr="000000"/>
                </a:solidFill>
                <a:cs typeface="Arial" panose="020B0604020202020204" pitchFamily="34" charset="0"/>
              </a:rPr>
              <a:t>lắng nghe ai kể cả người đầu ấp tay gối với </a:t>
            </a:r>
            <a:r>
              <a:rPr lang="vi-VN" sz="2000" dirty="0" smtClean="0">
                <a:solidFill>
                  <a:sysClr val="windowText" lastClr="000000"/>
                </a:solidFill>
                <a:cs typeface="Arial" panose="020B0604020202020204" pitchFamily="34" charset="0"/>
              </a:rPr>
              <a:t>mình</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5" name="Rounded Rectangle 4"/>
          <p:cNvSpPr/>
          <p:nvPr/>
        </p:nvSpPr>
        <p:spPr>
          <a:xfrm>
            <a:off x="2590005" y="195695"/>
            <a:ext cx="4050525" cy="561109"/>
          </a:xfrm>
          <a:prstGeom prst="roundRect">
            <a:avLst>
              <a:gd name="adj" fmla="val 24270"/>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2"/>
                </a:solidFill>
                <a:cs typeface="Arial" panose="020B0604020202020204" pitchFamily="34" charset="0"/>
              </a:rPr>
              <a:t>Trương Sinh</a:t>
            </a:r>
            <a:endParaRPr lang="en-US" sz="2000" b="1" dirty="0">
              <a:solidFill>
                <a:schemeClr val="bg2"/>
              </a:solidFill>
              <a:cs typeface="Arial" panose="020B0604020202020204" pitchFamily="34" charset="0"/>
            </a:endParaRPr>
          </a:p>
        </p:txBody>
      </p:sp>
      <p:cxnSp>
        <p:nvCxnSpPr>
          <p:cNvPr id="7" name="Elbow Connector 6"/>
          <p:cNvCxnSpPr>
            <a:stCxn id="3" idx="0"/>
          </p:cNvCxnSpPr>
          <p:nvPr/>
        </p:nvCxnSpPr>
        <p:spPr>
          <a:xfrm rot="5400000" flipH="1" flipV="1">
            <a:off x="2345415" y="537394"/>
            <a:ext cx="374070" cy="1793101"/>
          </a:xfrm>
          <a:prstGeom prst="bentConnector2">
            <a:avLst/>
          </a:prstGeom>
          <a:ln w="28575">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cxnSp>
        <p:nvCxnSpPr>
          <p:cNvPr id="9" name="Elbow Connector 8"/>
          <p:cNvCxnSpPr>
            <a:stCxn id="4" idx="0"/>
          </p:cNvCxnSpPr>
          <p:nvPr/>
        </p:nvCxnSpPr>
        <p:spPr>
          <a:xfrm rot="16200000" flipV="1">
            <a:off x="6559147" y="859364"/>
            <a:ext cx="426028" cy="1554408"/>
          </a:xfrm>
          <a:prstGeom prst="bentConnector2">
            <a:avLst/>
          </a:prstGeom>
          <a:ln w="28575">
            <a:solidFill>
              <a:schemeClr val="accent5">
                <a:lumMod val="50000"/>
              </a:schemeClr>
            </a:solidFill>
            <a:tailEnd type="diamond"/>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893618" y="4053322"/>
            <a:ext cx="7200900" cy="913535"/>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dirty="0" smtClean="0">
                <a:solidFill>
                  <a:sysClr val="windowText" lastClr="000000"/>
                </a:solidFill>
                <a:cs typeface="Arial" panose="020B0604020202020204" pitchFamily="34" charset="0"/>
              </a:rPr>
              <a:t>Sự </a:t>
            </a:r>
            <a:r>
              <a:rPr lang="vi-VN" sz="2000" b="1" dirty="0">
                <a:solidFill>
                  <a:sysClr val="windowText" lastClr="000000"/>
                </a:solidFill>
                <a:cs typeface="Arial" panose="020B0604020202020204" pitchFamily="34" charset="0"/>
              </a:rPr>
              <a:t>độc đoán, ghen tuông mù quáng của Trương Sinh </a:t>
            </a:r>
            <a:r>
              <a:rPr lang="vi-VN" sz="2000" b="1" dirty="0" smtClean="0">
                <a:solidFill>
                  <a:sysClr val="windowText" lastClr="000000"/>
                </a:solidFill>
                <a:cs typeface="Arial" panose="020B0604020202020204" pitchFamily="34" charset="0"/>
              </a:rPr>
              <a:t>là </a:t>
            </a:r>
            <a:r>
              <a:rPr lang="vi-VN" sz="2000" b="1" dirty="0">
                <a:solidFill>
                  <a:sysClr val="windowText" lastClr="000000"/>
                </a:solidFill>
                <a:cs typeface="Arial" panose="020B0604020202020204" pitchFamily="34" charset="0"/>
              </a:rPr>
              <a:t>nguyên nhân đẩy Vũ Nương vào tận cùng của bi kịch</a:t>
            </a: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12" name="Right Brace 11"/>
          <p:cNvSpPr/>
          <p:nvPr/>
        </p:nvSpPr>
        <p:spPr>
          <a:xfrm rot="5400000">
            <a:off x="4281055" y="-541157"/>
            <a:ext cx="426027" cy="8824410"/>
          </a:xfrm>
          <a:prstGeom prst="rightBrace">
            <a:avLst>
              <a:gd name="adj1" fmla="val 36691"/>
              <a:gd name="adj2" fmla="val 50000"/>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02909241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21" presetClass="entr" presetSubtype="2"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2)">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right)">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randombar(horizontal)">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11" grpId="0"/>
      <p:bldP spid="1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ounded Rectangle 27"/>
          <p:cNvSpPr/>
          <p:nvPr/>
        </p:nvSpPr>
        <p:spPr>
          <a:xfrm>
            <a:off x="2537311" y="203991"/>
            <a:ext cx="4050525" cy="637672"/>
          </a:xfrm>
          <a:prstGeom prst="roundRect">
            <a:avLst>
              <a:gd name="adj" fmla="val 24270"/>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bg2"/>
                </a:solidFill>
                <a:cs typeface="Arial" panose="020B0604020202020204" pitchFamily="34" charset="0"/>
              </a:rPr>
              <a:t>c. </a:t>
            </a:r>
            <a:r>
              <a:rPr lang="vi-VN" sz="2200" b="1" dirty="0" smtClean="0">
                <a:solidFill>
                  <a:schemeClr val="bg2"/>
                </a:solidFill>
                <a:cs typeface="Arial" panose="020B0604020202020204" pitchFamily="34" charset="0"/>
              </a:rPr>
              <a:t>Nhân </a:t>
            </a:r>
            <a:r>
              <a:rPr lang="vi-VN" sz="2200" b="1" dirty="0">
                <a:solidFill>
                  <a:schemeClr val="bg2"/>
                </a:solidFill>
                <a:cs typeface="Arial" panose="020B0604020202020204" pitchFamily="34" charset="0"/>
              </a:rPr>
              <a:t>vật </a:t>
            </a:r>
            <a:r>
              <a:rPr lang="en-US" sz="2200" b="1" dirty="0" smtClean="0">
                <a:solidFill>
                  <a:schemeClr val="bg2"/>
                </a:solidFill>
                <a:cs typeface="Arial" panose="020B0604020202020204" pitchFamily="34" charset="0"/>
              </a:rPr>
              <a:t>Phan Lang</a:t>
            </a:r>
            <a:endParaRPr lang="en-US" sz="2200" b="1" dirty="0">
              <a:solidFill>
                <a:schemeClr val="bg2"/>
              </a:solidFill>
              <a:cs typeface="Arial" panose="020B0604020202020204" pitchFamily="34" charset="0"/>
            </a:endParaRPr>
          </a:p>
        </p:txBody>
      </p:sp>
      <p:sp>
        <p:nvSpPr>
          <p:cNvPr id="29" name="Rounded Rectangle 28"/>
          <p:cNvSpPr/>
          <p:nvPr/>
        </p:nvSpPr>
        <p:spPr>
          <a:xfrm>
            <a:off x="374074" y="1278081"/>
            <a:ext cx="2721080" cy="1849582"/>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Là </a:t>
            </a:r>
            <a:r>
              <a:rPr lang="vi-VN" sz="2000" dirty="0">
                <a:solidFill>
                  <a:sysClr val="windowText" lastClr="000000"/>
                </a:solidFill>
                <a:cs typeface="Arial" panose="020B0604020202020204" pitchFamily="34" charset="0"/>
              </a:rPr>
              <a:t>người cùng làng với Vũ Nương vì có ân cứu mạng với Linh Phi nên được </a:t>
            </a:r>
            <a:r>
              <a:rPr lang="vi-VN" sz="2000" dirty="0" smtClean="0">
                <a:solidFill>
                  <a:sysClr val="windowText" lastClr="000000"/>
                </a:solidFill>
                <a:cs typeface="Arial" panose="020B0604020202020204" pitchFamily="34" charset="0"/>
              </a:rPr>
              <a:t>cứu</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30" name="Rounded Rectangle 29"/>
          <p:cNvSpPr/>
          <p:nvPr/>
        </p:nvSpPr>
        <p:spPr>
          <a:xfrm>
            <a:off x="3271818" y="1278080"/>
            <a:ext cx="2581509" cy="1849583"/>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Đóng </a:t>
            </a:r>
            <a:r>
              <a:rPr lang="vi-VN" sz="2000" dirty="0">
                <a:solidFill>
                  <a:sysClr val="windowText" lastClr="000000"/>
                </a:solidFill>
                <a:cs typeface="Arial" panose="020B0604020202020204" pitchFamily="34" charset="0"/>
              </a:rPr>
              <a:t>vai trò là người “truyền” tin giữa Vũ Nương và Trương </a:t>
            </a:r>
            <a:r>
              <a:rPr lang="vi-VN" sz="2000" dirty="0" smtClean="0">
                <a:solidFill>
                  <a:sysClr val="windowText" lastClr="000000"/>
                </a:solidFill>
                <a:cs typeface="Arial" panose="020B0604020202020204" pitchFamily="34" charset="0"/>
              </a:rPr>
              <a:t>Sinh</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31" name="Rounded Rectangle 30"/>
          <p:cNvSpPr/>
          <p:nvPr/>
        </p:nvSpPr>
        <p:spPr>
          <a:xfrm>
            <a:off x="6029992" y="1278080"/>
            <a:ext cx="2823063" cy="1849583"/>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Xuất </a:t>
            </a:r>
            <a:r>
              <a:rPr lang="vi-VN" sz="2000" dirty="0">
                <a:solidFill>
                  <a:sysClr val="windowText" lastClr="000000"/>
                </a:solidFill>
                <a:cs typeface="Arial" panose="020B0604020202020204" pitchFamily="34" charset="0"/>
              </a:rPr>
              <a:t>hiện trong cả không gian thực và </a:t>
            </a:r>
            <a:r>
              <a:rPr lang="vi-VN" sz="2000" dirty="0" smtClean="0">
                <a:solidFill>
                  <a:sysClr val="windowText" lastClr="000000"/>
                </a:solidFill>
                <a:cs typeface="Arial" panose="020B0604020202020204" pitchFamily="34" charset="0"/>
              </a:rPr>
              <a:t>ảo</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cxnSp>
        <p:nvCxnSpPr>
          <p:cNvPr id="32" name="Elbow Connector 31"/>
          <p:cNvCxnSpPr>
            <a:stCxn id="28" idx="1"/>
            <a:endCxn id="29" idx="0"/>
          </p:cNvCxnSpPr>
          <p:nvPr/>
        </p:nvCxnSpPr>
        <p:spPr>
          <a:xfrm rot="10800000" flipV="1">
            <a:off x="1734615" y="522827"/>
            <a:ext cx="802697" cy="755254"/>
          </a:xfrm>
          <a:prstGeom prst="bentConnector2">
            <a:avLst/>
          </a:prstGeom>
          <a:ln w="28575">
            <a:solidFill>
              <a:schemeClr val="accent5">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28" idx="3"/>
            <a:endCxn id="31" idx="0"/>
          </p:cNvCxnSpPr>
          <p:nvPr/>
        </p:nvCxnSpPr>
        <p:spPr>
          <a:xfrm>
            <a:off x="6587836" y="522827"/>
            <a:ext cx="853688" cy="755253"/>
          </a:xfrm>
          <a:prstGeom prst="bentConnector2">
            <a:avLst/>
          </a:prstGeom>
          <a:ln w="28575">
            <a:solidFill>
              <a:schemeClr val="accent5">
                <a:lumMod val="50000"/>
              </a:schemeClr>
            </a:solidFill>
            <a:tail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28" idx="2"/>
            <a:endCxn id="30" idx="0"/>
          </p:cNvCxnSpPr>
          <p:nvPr/>
        </p:nvCxnSpPr>
        <p:spPr>
          <a:xfrm flipH="1">
            <a:off x="4562573" y="841663"/>
            <a:ext cx="1" cy="436417"/>
          </a:xfrm>
          <a:prstGeom prst="line">
            <a:avLst/>
          </a:prstGeom>
          <a:ln w="28575">
            <a:solidFill>
              <a:schemeClr val="accent5">
                <a:lumMod val="50000"/>
              </a:schemeClr>
            </a:solidFill>
            <a:tailEnd type="oval"/>
          </a:ln>
        </p:spPr>
        <p:style>
          <a:lnRef idx="1">
            <a:schemeClr val="accent1"/>
          </a:lnRef>
          <a:fillRef idx="0">
            <a:schemeClr val="accent1"/>
          </a:fillRef>
          <a:effectRef idx="0">
            <a:schemeClr val="accent1"/>
          </a:effectRef>
          <a:fontRef idx="minor">
            <a:schemeClr val="tx1"/>
          </a:fontRef>
        </p:style>
      </p:cxnSp>
      <p:sp>
        <p:nvSpPr>
          <p:cNvPr id="35" name="Rounded Rectangle 34"/>
          <p:cNvSpPr/>
          <p:nvPr/>
        </p:nvSpPr>
        <p:spPr>
          <a:xfrm>
            <a:off x="1734614" y="3280844"/>
            <a:ext cx="6560641" cy="1779528"/>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vi-VN" sz="2000" dirty="0" smtClean="0">
                <a:solidFill>
                  <a:sysClr val="windowText" lastClr="000000"/>
                </a:solidFill>
                <a:cs typeface="Arial" panose="020B0604020202020204" pitchFamily="34" charset="0"/>
              </a:rPr>
              <a:t>Đóng </a:t>
            </a:r>
            <a:r>
              <a:rPr lang="vi-VN" sz="2000" dirty="0">
                <a:solidFill>
                  <a:sysClr val="windowText" lastClr="000000"/>
                </a:solidFill>
                <a:cs typeface="Arial" panose="020B0604020202020204" pitchFamily="34" charset="0"/>
              </a:rPr>
              <a:t>vai trò then chốt để nỗi oan của Vũ Nương được giải </a:t>
            </a:r>
            <a:r>
              <a:rPr lang="vi-VN" sz="2000" dirty="0" smtClean="0">
                <a:solidFill>
                  <a:sysClr val="windowText" lastClr="000000"/>
                </a:solidFill>
                <a:cs typeface="Arial" panose="020B0604020202020204" pitchFamily="34" charset="0"/>
              </a:rPr>
              <a:t>tỏa</a:t>
            </a:r>
            <a:r>
              <a:rPr lang="en-US" sz="2000" dirty="0" smtClean="0">
                <a:solidFill>
                  <a:sysClr val="windowText" lastClr="000000"/>
                </a:solidFill>
                <a:cs typeface="Arial" panose="020B0604020202020204" pitchFamily="34" charset="0"/>
              </a:rPr>
              <a:t>.</a:t>
            </a:r>
          </a:p>
          <a:p>
            <a:pPr marL="342900" indent="-342900" algn="just">
              <a:lnSpc>
                <a:spcPct val="150000"/>
              </a:lnSpc>
              <a:buFont typeface="Arial" panose="020B0604020202020204" pitchFamily="34" charset="0"/>
              <a:buChar char="•"/>
            </a:pPr>
            <a:r>
              <a:rPr lang="vi-VN" sz="2000" dirty="0" smtClean="0">
                <a:solidFill>
                  <a:sysClr val="windowText" lastClr="000000"/>
                </a:solidFill>
                <a:cs typeface="Arial" panose="020B0604020202020204" pitchFamily="34" charset="0"/>
              </a:rPr>
              <a:t>Tạo </a:t>
            </a:r>
            <a:r>
              <a:rPr lang="vi-VN" sz="2000" dirty="0">
                <a:solidFill>
                  <a:sysClr val="windowText" lastClr="000000"/>
                </a:solidFill>
                <a:cs typeface="Arial" panose="020B0604020202020204" pitchFamily="34" charset="0"/>
              </a:rPr>
              <a:t>nên một cuộc gặp mặt “huyền ảo” giữa nàng và Trương Sinh.</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36" name="Right Arrow 35"/>
          <p:cNvSpPr/>
          <p:nvPr/>
        </p:nvSpPr>
        <p:spPr>
          <a:xfrm rot="10800000" flipH="1">
            <a:off x="941594" y="3706785"/>
            <a:ext cx="706584" cy="72633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988145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wipe(up)">
                                      <p:cBhvr>
                                        <p:cTn id="14" dur="500"/>
                                        <p:tgtEl>
                                          <p:spTgt spid="3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circle(i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up)">
                                      <p:cBhvr>
                                        <p:cTn id="22" dur="500"/>
                                        <p:tgtEl>
                                          <p:spTgt spid="34"/>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circle(i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up)">
                                      <p:cBhvr>
                                        <p:cTn id="30" dur="500"/>
                                        <p:tgtEl>
                                          <p:spTgt spid="33"/>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circle(in)">
                                      <p:cBhvr>
                                        <p:cTn id="33" dur="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 calcmode="lin" valueType="num">
                                      <p:cBhvr additive="base">
                                        <p:cTn id="38" dur="500" fill="hold"/>
                                        <p:tgtEl>
                                          <p:spTgt spid="36"/>
                                        </p:tgtEl>
                                        <p:attrNameLst>
                                          <p:attrName>ppt_x</p:attrName>
                                        </p:attrNameLst>
                                      </p:cBhvr>
                                      <p:tavLst>
                                        <p:tav tm="0">
                                          <p:val>
                                            <p:strVal val="0-#ppt_w/2"/>
                                          </p:val>
                                        </p:tav>
                                        <p:tav tm="100000">
                                          <p:val>
                                            <p:strVal val="#ppt_x"/>
                                          </p:val>
                                        </p:tav>
                                      </p:tavLst>
                                    </p:anim>
                                    <p:anim calcmode="lin" valueType="num">
                                      <p:cBhvr additive="base">
                                        <p:cTn id="39" dur="500" fill="hold"/>
                                        <p:tgtEl>
                                          <p:spTgt spid="36"/>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35">
                                            <p:txEl>
                                              <p:pRg st="0" end="0"/>
                                            </p:txEl>
                                          </p:spTgt>
                                        </p:tgtEl>
                                        <p:attrNameLst>
                                          <p:attrName>style.visibility</p:attrName>
                                        </p:attrNameLst>
                                      </p:cBhvr>
                                      <p:to>
                                        <p:strVal val="visible"/>
                                      </p:to>
                                    </p:set>
                                    <p:animEffect transition="in" filter="wipe(left)">
                                      <p:cBhvr>
                                        <p:cTn id="43" dur="500"/>
                                        <p:tgtEl>
                                          <p:spTgt spid="35">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35">
                                            <p:txEl>
                                              <p:pRg st="1" end="1"/>
                                            </p:txEl>
                                          </p:spTgt>
                                        </p:tgtEl>
                                        <p:attrNameLst>
                                          <p:attrName>style.visibility</p:attrName>
                                        </p:attrNameLst>
                                      </p:cBhvr>
                                      <p:to>
                                        <p:strVal val="visible"/>
                                      </p:to>
                                    </p:set>
                                    <p:animEffect transition="in" filter="wipe(left)">
                                      <p:cBhvr>
                                        <p:cTn id="48" dur="500"/>
                                        <p:tgtEl>
                                          <p:spTgt spid="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5" grpId="0" uiExpand="1" build="p"/>
      <p:bldP spid="3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066969" y="225784"/>
            <a:ext cx="3084132" cy="5966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000000"/>
                </a:solidFill>
                <a:cs typeface="Arial" panose="020B0604020202020204" pitchFamily="34" charset="0"/>
              </a:rPr>
              <a:t>3. Yếu tố kì ảo</a:t>
            </a:r>
            <a:endParaRPr lang="en-US" sz="2500" b="1" dirty="0">
              <a:solidFill>
                <a:srgbClr val="000000"/>
              </a:solidFill>
              <a:cs typeface="Arial" panose="020B0604020202020204" pitchFamily="34" charset="0"/>
            </a:endParaRPr>
          </a:p>
        </p:txBody>
      </p:sp>
      <p:sp>
        <p:nvSpPr>
          <p:cNvPr id="3" name="Rounded Rectangle 2"/>
          <p:cNvSpPr/>
          <p:nvPr/>
        </p:nvSpPr>
        <p:spPr>
          <a:xfrm>
            <a:off x="536375" y="1610348"/>
            <a:ext cx="8186884" cy="3294161"/>
          </a:xfrm>
          <a:prstGeom prst="roundRect">
            <a:avLst>
              <a:gd name="adj" fmla="val 6373"/>
            </a:avLst>
          </a:prstGeom>
          <a:solidFill>
            <a:srgbClr val="FFFFFF"/>
          </a:solidFill>
          <a:ln w="190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Arial" panose="020B0604020202020204" pitchFamily="34" charset="0"/>
                <a:cs typeface="Arial" panose="020B0604020202020204" pitchFamily="34" charset="0"/>
              </a:rPr>
              <a:t>Em hãy trả lời câu hỏi sau:</a:t>
            </a:r>
          </a:p>
          <a:p>
            <a:pPr marL="342900" indent="-342900" algn="just">
              <a:lnSpc>
                <a:spcPct val="150000"/>
              </a:lnSpc>
              <a:buFont typeface="Arial" panose="020B0604020202020204" pitchFamily="34" charset="0"/>
              <a:buChar char="•"/>
            </a:pPr>
            <a:r>
              <a:rPr lang="vi-VN" sz="2000" dirty="0">
                <a:solidFill>
                  <a:srgbClr val="000000"/>
                </a:solidFill>
                <a:cs typeface="Arial" panose="020B0604020202020204" pitchFamily="34" charset="0"/>
              </a:rPr>
              <a:t>Theo em trong tác phẩm </a:t>
            </a:r>
            <a:r>
              <a:rPr lang="vi-VN" sz="2000" i="1" dirty="0">
                <a:solidFill>
                  <a:srgbClr val="000000"/>
                </a:solidFill>
                <a:cs typeface="Arial" panose="020B0604020202020204" pitchFamily="34" charset="0"/>
              </a:rPr>
              <a:t>“Chuyện người con gái Nam Xương” </a:t>
            </a:r>
            <a:r>
              <a:rPr lang="vi-VN" sz="2000" dirty="0">
                <a:solidFill>
                  <a:srgbClr val="000000"/>
                </a:solidFill>
                <a:cs typeface="Arial" panose="020B0604020202020204" pitchFamily="34" charset="0"/>
              </a:rPr>
              <a:t>có những chi tiết kì ảo nào?</a:t>
            </a:r>
          </a:p>
          <a:p>
            <a:pPr marL="342900" indent="-342900" algn="just">
              <a:lnSpc>
                <a:spcPct val="150000"/>
              </a:lnSpc>
              <a:buFont typeface="Arial" panose="020B0604020202020204" pitchFamily="34" charset="0"/>
              <a:buChar char="•"/>
            </a:pPr>
            <a:r>
              <a:rPr lang="vi-VN" sz="2000" dirty="0" smtClean="0">
                <a:solidFill>
                  <a:srgbClr val="000000"/>
                </a:solidFill>
                <a:cs typeface="Arial" panose="020B0604020202020204" pitchFamily="34" charset="0"/>
              </a:rPr>
              <a:t>Hình </a:t>
            </a:r>
            <a:r>
              <a:rPr lang="vi-VN" sz="2000" dirty="0">
                <a:solidFill>
                  <a:srgbClr val="000000"/>
                </a:solidFill>
                <a:cs typeface="Arial" panose="020B0604020202020204" pitchFamily="34" charset="0"/>
              </a:rPr>
              <a:t>ảnh Vũ Nương hiện về khi Trương Sinh lập đàn giải oan trên bến Hoàng Giang được tác giả miêu tả qua những chi tiết nào? Theo em đoạn kết có màu sắc kì ảo này có tác dụng gì trong việc thể hiện chủ đề tác phẩm?</a:t>
            </a:r>
          </a:p>
        </p:txBody>
      </p:sp>
      <p:sp>
        <p:nvSpPr>
          <p:cNvPr id="4" name="Rounded Rectangle 3"/>
          <p:cNvSpPr/>
          <p:nvPr/>
        </p:nvSpPr>
        <p:spPr>
          <a:xfrm>
            <a:off x="2773496" y="918066"/>
            <a:ext cx="3671079" cy="596679"/>
          </a:xfrm>
          <a:prstGeom prst="roundRect">
            <a:avLst>
              <a:gd name="adj" fmla="val 1741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accent5">
                    <a:lumMod val="50000"/>
                  </a:schemeClr>
                </a:solidFill>
                <a:latin typeface="Arial" panose="020B0604020202020204" pitchFamily="34" charset="0"/>
                <a:cs typeface="Arial" panose="020B0604020202020204" pitchFamily="34" charset="0"/>
              </a:rPr>
              <a:t>HOẠT ĐỘNG CẶP ĐÔI</a:t>
            </a:r>
            <a:endParaRPr lang="en-US" sz="2200" b="1" dirty="0">
              <a:solidFill>
                <a:schemeClr val="accent5">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1034379" y="225784"/>
            <a:ext cx="1739117" cy="1755680"/>
          </a:xfrm>
          <a:prstGeom prst="rect">
            <a:avLst/>
          </a:prstGeom>
        </p:spPr>
      </p:pic>
    </p:spTree>
    <p:extLst>
      <p:ext uri="{BB962C8B-B14F-4D97-AF65-F5344CB8AC3E}">
        <p14:creationId xmlns:p14="http://schemas.microsoft.com/office/powerpoint/2010/main" val="2712216360"/>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500"/>
                                        <p:tgtEl>
                                          <p:spTgt spid="3"/>
                                        </p:tgtEl>
                                      </p:cBhvr>
                                    </p:animEffect>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22"/>
        <p:cNvGrpSpPr/>
        <p:nvPr/>
      </p:nvGrpSpPr>
      <p:grpSpPr>
        <a:xfrm>
          <a:off x="0" y="0"/>
          <a:ext cx="0" cy="0"/>
          <a:chOff x="0" y="0"/>
          <a:chExt cx="0" cy="0"/>
        </a:xfrm>
      </p:grpSpPr>
      <p:sp>
        <p:nvSpPr>
          <p:cNvPr id="4" name="Rounded Rectangle 3"/>
          <p:cNvSpPr/>
          <p:nvPr/>
        </p:nvSpPr>
        <p:spPr>
          <a:xfrm>
            <a:off x="2537311" y="546891"/>
            <a:ext cx="4237562" cy="637672"/>
          </a:xfrm>
          <a:prstGeom prst="roundRect">
            <a:avLst>
              <a:gd name="adj" fmla="val 24270"/>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2"/>
                </a:solidFill>
                <a:cs typeface="Arial" panose="020B0604020202020204" pitchFamily="34" charset="0"/>
              </a:rPr>
              <a:t>Giấc mơ của Phan Lang</a:t>
            </a:r>
            <a:endParaRPr lang="en-US" sz="2000" b="1" dirty="0">
              <a:solidFill>
                <a:schemeClr val="bg2"/>
              </a:solidFill>
              <a:cs typeface="Arial" panose="020B0604020202020204" pitchFamily="34" charset="0"/>
            </a:endParaRPr>
          </a:p>
        </p:txBody>
      </p:sp>
      <p:sp>
        <p:nvSpPr>
          <p:cNvPr id="5" name="Rounded Rectangle 4"/>
          <p:cNvSpPr/>
          <p:nvPr/>
        </p:nvSpPr>
        <p:spPr>
          <a:xfrm>
            <a:off x="1198902" y="1406066"/>
            <a:ext cx="7094748" cy="896301"/>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dirty="0" smtClean="0">
                <a:solidFill>
                  <a:sysClr val="windowText" lastClr="000000"/>
                </a:solidFill>
                <a:cs typeface="Arial" panose="020B0604020202020204" pitchFamily="34" charset="0"/>
              </a:rPr>
              <a:t>Phan </a:t>
            </a:r>
            <a:r>
              <a:rPr lang="vi-VN" sz="2000" b="1" dirty="0">
                <a:solidFill>
                  <a:sysClr val="windowText" lastClr="000000"/>
                </a:solidFill>
                <a:cs typeface="Arial" panose="020B0604020202020204" pitchFamily="34" charset="0"/>
              </a:rPr>
              <a:t>Lang đêm nằm mộng thấy có người xin chàng thả rùa xanh mà chàng vừa bắt được (Linh phi hóa thân</a:t>
            </a:r>
            <a:r>
              <a:rPr lang="vi-VN" sz="2000" b="1" dirty="0" smtClean="0">
                <a:solidFill>
                  <a:sysClr val="windowText" lastClr="000000"/>
                </a:solidFill>
                <a:cs typeface="Arial" panose="020B0604020202020204" pitchFamily="34" charset="0"/>
              </a:rPr>
              <a:t>)</a:t>
            </a:r>
            <a:r>
              <a:rPr lang="en-US" sz="2000" b="1" dirty="0" smtClean="0">
                <a:solidFill>
                  <a:sysClr val="windowText" lastClr="000000"/>
                </a:solidFill>
                <a:cs typeface="Arial" panose="020B0604020202020204" pitchFamily="34" charset="0"/>
              </a:rPr>
              <a:t>.</a:t>
            </a: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6" name="Rounded Rectangle 5"/>
          <p:cNvSpPr/>
          <p:nvPr/>
        </p:nvSpPr>
        <p:spPr>
          <a:xfrm>
            <a:off x="255209" y="3281538"/>
            <a:ext cx="2903627" cy="1446326"/>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Có </a:t>
            </a:r>
            <a:r>
              <a:rPr lang="vi-VN" sz="2000" dirty="0">
                <a:solidFill>
                  <a:sysClr val="windowText" lastClr="000000"/>
                </a:solidFill>
                <a:cs typeface="Arial" panose="020B0604020202020204" pitchFamily="34" charset="0"/>
              </a:rPr>
              <a:t>một thế giới dưới nước </a:t>
            </a:r>
            <a:r>
              <a:rPr lang="vi-VN" sz="2000" dirty="0" smtClean="0">
                <a:solidFill>
                  <a:sysClr val="windowText" lastClr="000000"/>
                </a:solidFill>
                <a:cs typeface="Arial" panose="020B0604020202020204" pitchFamily="34" charset="0"/>
              </a:rPr>
              <a:t>và </a:t>
            </a:r>
            <a:r>
              <a:rPr lang="vi-VN" sz="2000" dirty="0">
                <a:solidFill>
                  <a:sysClr val="windowText" lastClr="000000"/>
                </a:solidFill>
                <a:cs typeface="Arial" panose="020B0604020202020204" pitchFamily="34" charset="0"/>
              </a:rPr>
              <a:t>Linh </a:t>
            </a:r>
            <a:r>
              <a:rPr lang="vi-VN" sz="2000" dirty="0" smtClean="0">
                <a:solidFill>
                  <a:sysClr val="windowText" lastClr="000000"/>
                </a:solidFill>
                <a:cs typeface="Arial" panose="020B0604020202020204" pitchFamily="34" charset="0"/>
              </a:rPr>
              <a:t>Phi </a:t>
            </a:r>
            <a:r>
              <a:rPr lang="vi-VN" sz="2000" dirty="0">
                <a:solidFill>
                  <a:sysClr val="windowText" lastClr="000000"/>
                </a:solidFill>
                <a:cs typeface="Arial" panose="020B0604020202020204" pitchFamily="34" charset="0"/>
              </a:rPr>
              <a:t>hóa thân thành chú </a:t>
            </a:r>
            <a:r>
              <a:rPr lang="vi-VN" sz="2000" dirty="0" smtClean="0">
                <a:solidFill>
                  <a:sysClr val="windowText" lastClr="000000"/>
                </a:solidFill>
                <a:cs typeface="Arial" panose="020B0604020202020204" pitchFamily="34" charset="0"/>
              </a:rPr>
              <a:t>rùa</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3"/>
          <a:stretch>
            <a:fillRect/>
          </a:stretch>
        </p:blipFill>
        <p:spPr>
          <a:xfrm rot="16200000" flipH="1">
            <a:off x="1056147" y="2656771"/>
            <a:ext cx="673529" cy="706065"/>
          </a:xfrm>
          <a:prstGeom prst="rect">
            <a:avLst/>
          </a:prstGeom>
        </p:spPr>
      </p:pic>
      <p:sp>
        <p:nvSpPr>
          <p:cNvPr id="10" name="Rounded Rectangle 9"/>
          <p:cNvSpPr/>
          <p:nvPr/>
        </p:nvSpPr>
        <p:spPr>
          <a:xfrm>
            <a:off x="3304403" y="2840052"/>
            <a:ext cx="2607939" cy="1332004"/>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Phan Lang đã thả rùa xanh (hóa thân của Linh Phi).</a:t>
            </a:r>
            <a:endParaRPr lang="en-US" sz="2000" dirty="0">
              <a:solidFill>
                <a:sysClr val="windowText" lastClr="000000"/>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stretch>
            <a:fillRect/>
          </a:stretch>
        </p:blipFill>
        <p:spPr>
          <a:xfrm rot="16200000" flipH="1" flipV="1">
            <a:off x="4103450" y="2345790"/>
            <a:ext cx="673529" cy="612123"/>
          </a:xfrm>
          <a:prstGeom prst="rect">
            <a:avLst/>
          </a:prstGeom>
        </p:spPr>
      </p:pic>
      <p:sp>
        <p:nvSpPr>
          <p:cNvPr id="12" name="Rounded Rectangle 11"/>
          <p:cNvSpPr/>
          <p:nvPr/>
        </p:nvSpPr>
        <p:spPr>
          <a:xfrm>
            <a:off x="6074432" y="3147634"/>
            <a:ext cx="2861748" cy="1465908"/>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Phan Lang là cây cầu nối giữa Vũ Nương và Trương Sinh.</a:t>
            </a:r>
            <a:endParaRPr lang="en-US" sz="2000" dirty="0">
              <a:solidFill>
                <a:sysClr val="windowText" lastClr="0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3"/>
          <a:stretch>
            <a:fillRect/>
          </a:stretch>
        </p:blipFill>
        <p:spPr>
          <a:xfrm rot="16200000" flipH="1" flipV="1">
            <a:off x="7161272" y="2646253"/>
            <a:ext cx="673529" cy="727103"/>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randombar(horizont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0"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06028" y="713145"/>
            <a:ext cx="6047509" cy="679236"/>
          </a:xfrm>
          <a:prstGeom prst="roundRect">
            <a:avLst>
              <a:gd name="adj" fmla="val 24270"/>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2"/>
                </a:solidFill>
                <a:cs typeface="Arial" panose="020B0604020202020204" pitchFamily="34" charset="0"/>
              </a:rPr>
              <a:t>Linh Phi cứu sống Vũ Nương và Phan Lang</a:t>
            </a:r>
            <a:endParaRPr lang="en-US" sz="2000" b="1" dirty="0">
              <a:solidFill>
                <a:schemeClr val="bg2"/>
              </a:solidFill>
              <a:cs typeface="Arial" panose="020B0604020202020204" pitchFamily="34" charset="0"/>
            </a:endParaRPr>
          </a:p>
        </p:txBody>
      </p:sp>
      <p:sp>
        <p:nvSpPr>
          <p:cNvPr id="3" name="Rounded Rectangle 2"/>
          <p:cNvSpPr/>
          <p:nvPr/>
        </p:nvSpPr>
        <p:spPr>
          <a:xfrm>
            <a:off x="494199" y="2107364"/>
            <a:ext cx="3163400" cy="2215253"/>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Linh Phi đã cứu </a:t>
            </a:r>
            <a:r>
              <a:rPr lang="en-US" sz="2000" dirty="0" smtClean="0">
                <a:solidFill>
                  <a:sysClr val="windowText" lastClr="000000"/>
                </a:solidFill>
                <a:cs typeface="Arial" panose="020B0604020202020204" pitchFamily="34" charset="0"/>
              </a:rPr>
              <a:t>Vũ Nương </a:t>
            </a:r>
            <a:r>
              <a:rPr lang="vi-VN" sz="2000" dirty="0" smtClean="0">
                <a:solidFill>
                  <a:sysClr val="windowText" lastClr="000000"/>
                </a:solidFill>
                <a:cs typeface="Arial" panose="020B0604020202020204" pitchFamily="34" charset="0"/>
              </a:rPr>
              <a:t>khi </a:t>
            </a:r>
            <a:r>
              <a:rPr lang="vi-VN" sz="2000" dirty="0">
                <a:solidFill>
                  <a:sysClr val="windowText" lastClr="000000"/>
                </a:solidFill>
                <a:cs typeface="Arial" panose="020B0604020202020204" pitchFamily="34" charset="0"/>
              </a:rPr>
              <a:t>nàng tự vẫn và đưa nàng về thủy cung của mình.</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4" name="Rounded Rectangle 3"/>
          <p:cNvSpPr/>
          <p:nvPr/>
        </p:nvSpPr>
        <p:spPr>
          <a:xfrm>
            <a:off x="3892027" y="2107364"/>
            <a:ext cx="2384082" cy="2215252"/>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Linh Phi đã cứu Phan Lang – ân nhân cứu mạng của mình.</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5" name="Rounded Rectangle 4"/>
          <p:cNvSpPr/>
          <p:nvPr/>
        </p:nvSpPr>
        <p:spPr>
          <a:xfrm>
            <a:off x="6510537" y="2105372"/>
            <a:ext cx="2286001" cy="2215253"/>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Linh Phi cho Vũ Nương và Phan Lang ở động rùa dưới thủy cung.</a:t>
            </a:r>
            <a:endParaRPr lang="en-US" sz="2000" dirty="0">
              <a:solidFill>
                <a:sysClr val="windowText" lastClr="000000"/>
              </a:solidFill>
              <a:latin typeface="Arial" panose="020B0604020202020204" pitchFamily="34" charset="0"/>
              <a:cs typeface="Arial" panose="020B0604020202020204" pitchFamily="34" charset="0"/>
            </a:endParaRPr>
          </a:p>
        </p:txBody>
      </p:sp>
      <p:cxnSp>
        <p:nvCxnSpPr>
          <p:cNvPr id="7" name="Straight Arrow Connector 6"/>
          <p:cNvCxnSpPr>
            <a:stCxn id="2" idx="2"/>
            <a:endCxn id="3" idx="0"/>
          </p:cNvCxnSpPr>
          <p:nvPr/>
        </p:nvCxnSpPr>
        <p:spPr>
          <a:xfrm flipH="1">
            <a:off x="2075899" y="1392381"/>
            <a:ext cx="2553884" cy="714983"/>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2" idx="2"/>
            <a:endCxn id="4" idx="0"/>
          </p:cNvCxnSpPr>
          <p:nvPr/>
        </p:nvCxnSpPr>
        <p:spPr>
          <a:xfrm>
            <a:off x="4629783" y="1392381"/>
            <a:ext cx="454285" cy="714983"/>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2" idx="2"/>
            <a:endCxn id="5" idx="0"/>
          </p:cNvCxnSpPr>
          <p:nvPr/>
        </p:nvCxnSpPr>
        <p:spPr>
          <a:xfrm>
            <a:off x="4629783" y="1392381"/>
            <a:ext cx="3023755" cy="712991"/>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9310159"/>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randombar(horizont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up)">
                                      <p:cBhvr>
                                        <p:cTn id="28" dur="500"/>
                                        <p:tgtEl>
                                          <p:spTgt spid="1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190232" y="519325"/>
            <a:ext cx="7039208" cy="679236"/>
          </a:xfrm>
          <a:prstGeom prst="roundRect">
            <a:avLst>
              <a:gd name="adj" fmla="val 24270"/>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2"/>
                </a:solidFill>
                <a:cs typeface="Arial" panose="020B0604020202020204" pitchFamily="34" charset="0"/>
              </a:rPr>
              <a:t>Vũ Nương hiện về khi Trương Sinh lập đàn giải oan</a:t>
            </a:r>
            <a:endParaRPr lang="en-US" sz="2000" b="1" dirty="0">
              <a:solidFill>
                <a:schemeClr val="bg2"/>
              </a:solidFill>
              <a:cs typeface="Arial" panose="020B0604020202020204" pitchFamily="34" charset="0"/>
            </a:endParaRPr>
          </a:p>
        </p:txBody>
      </p:sp>
      <p:pic>
        <p:nvPicPr>
          <p:cNvPr id="3" name="Picture 2"/>
          <p:cNvPicPr>
            <a:picLocks noChangeAspect="1"/>
          </p:cNvPicPr>
          <p:nvPr/>
        </p:nvPicPr>
        <p:blipFill>
          <a:blip r:embed="rId2"/>
          <a:stretch>
            <a:fillRect/>
          </a:stretch>
        </p:blipFill>
        <p:spPr>
          <a:xfrm>
            <a:off x="2650165" y="1433945"/>
            <a:ext cx="4119343" cy="1662545"/>
          </a:xfrm>
          <a:prstGeom prst="rect">
            <a:avLst/>
          </a:prstGeom>
          <a:ln>
            <a:noFill/>
          </a:ln>
          <a:effectLst>
            <a:outerShdw blurRad="190500" algn="tl" rotWithShape="0">
              <a:srgbClr val="000000">
                <a:alpha val="70000"/>
              </a:srgbClr>
            </a:outerShdw>
          </a:effectLst>
        </p:spPr>
      </p:pic>
      <p:sp>
        <p:nvSpPr>
          <p:cNvPr id="4" name="Rounded Rectangle 3"/>
          <p:cNvSpPr/>
          <p:nvPr/>
        </p:nvSpPr>
        <p:spPr>
          <a:xfrm>
            <a:off x="1283910" y="3228984"/>
            <a:ext cx="6389777" cy="1446326"/>
          </a:xfrm>
          <a:prstGeom prst="roundRect">
            <a:avLst>
              <a:gd name="adj" fmla="val 0"/>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i="1" dirty="0">
                <a:solidFill>
                  <a:sysClr val="windowText" lastClr="000000"/>
                </a:solidFill>
                <a:cs typeface="Arial" panose="020B0604020202020204" pitchFamily="34" charset="0"/>
              </a:rPr>
              <a:t>Nàng ngồi trên một chiếc kiệu hoa, đứng giữa dòng nước, theo sau có đến năm mươi chiếc xe cờ tán, võng lọng, rực rỡ lúc ẩn lúc hiệu mà nói vọng vào.</a:t>
            </a:r>
            <a:endParaRPr lang="en-US" sz="2000" i="1" dirty="0">
              <a:solidFill>
                <a:sysClr val="windowText" lastClr="0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rot="17736609" flipH="1">
            <a:off x="1849487" y="2623609"/>
            <a:ext cx="673529" cy="706065"/>
          </a:xfrm>
          <a:prstGeom prst="rect">
            <a:avLst/>
          </a:prstGeom>
        </p:spPr>
      </p:pic>
    </p:spTree>
    <p:extLst>
      <p:ext uri="{BB962C8B-B14F-4D97-AF65-F5344CB8AC3E}">
        <p14:creationId xmlns:p14="http://schemas.microsoft.com/office/powerpoint/2010/main" val="154277848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par>
                                <p:cTn id="8" presetID="21" presetClass="entr" presetSubtype="2"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2)">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3" name="Right Arrow 2"/>
          <p:cNvSpPr/>
          <p:nvPr/>
        </p:nvSpPr>
        <p:spPr>
          <a:xfrm rot="16200000" flipH="1">
            <a:off x="4322620" y="-9874"/>
            <a:ext cx="706584" cy="726332"/>
          </a:xfrm>
          <a:prstGeom prst="right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2674522" y="806281"/>
            <a:ext cx="4002780" cy="687790"/>
          </a:xfrm>
          <a:prstGeom prst="roundRect">
            <a:avLst>
              <a:gd name="adj" fmla="val 8831"/>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smtClean="0">
                <a:solidFill>
                  <a:sysClr val="windowText" lastClr="000000"/>
                </a:solidFill>
                <a:cs typeface="Arial" panose="020B0604020202020204" pitchFamily="34" charset="0"/>
              </a:rPr>
              <a:t>Đoạn </a:t>
            </a:r>
            <a:r>
              <a:rPr lang="vi-VN" sz="2000" b="1" dirty="0">
                <a:solidFill>
                  <a:sysClr val="windowText" lastClr="000000"/>
                </a:solidFill>
                <a:cs typeface="Arial" panose="020B0604020202020204" pitchFamily="34" charset="0"/>
              </a:rPr>
              <a:t>kết có màu sắc kì ảo </a:t>
            </a:r>
            <a:endParaRPr lang="en-US" sz="2000" b="1" dirty="0">
              <a:solidFill>
                <a:sysClr val="windowText" lastClr="000000"/>
              </a:solidFill>
              <a:latin typeface="Arial" panose="020B0604020202020204" pitchFamily="34" charset="0"/>
              <a:cs typeface="Arial" panose="020B0604020202020204" pitchFamily="34" charset="0"/>
            </a:endParaRPr>
          </a:p>
        </p:txBody>
      </p:sp>
      <p:sp>
        <p:nvSpPr>
          <p:cNvPr id="5" name="Rounded Rectangle 4"/>
          <p:cNvSpPr/>
          <p:nvPr/>
        </p:nvSpPr>
        <p:spPr>
          <a:xfrm>
            <a:off x="473418" y="1861072"/>
            <a:ext cx="3994160" cy="954863"/>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Góp </a:t>
            </a:r>
            <a:r>
              <a:rPr lang="en-US" sz="2000" dirty="0">
                <a:solidFill>
                  <a:sysClr val="windowText" lastClr="000000"/>
                </a:solidFill>
                <a:cs typeface="Arial" panose="020B0604020202020204" pitchFamily="34" charset="0"/>
              </a:rPr>
              <a:t>phần hoàn thiện tính cách và nhân phẩm của nhân </a:t>
            </a:r>
            <a:r>
              <a:rPr lang="en-US" sz="2000" dirty="0" smtClean="0">
                <a:solidFill>
                  <a:sysClr val="windowText" lastClr="000000"/>
                </a:solidFill>
                <a:cs typeface="Arial" panose="020B0604020202020204" pitchFamily="34" charset="0"/>
              </a:rPr>
              <a:t>vật.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6" name="Rounded Rectangle 5"/>
          <p:cNvSpPr/>
          <p:nvPr/>
        </p:nvSpPr>
        <p:spPr>
          <a:xfrm>
            <a:off x="5129389" y="1861072"/>
            <a:ext cx="3788701" cy="954863"/>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ysClr val="windowText" lastClr="000000"/>
                </a:solidFill>
                <a:cs typeface="Arial" panose="020B0604020202020204" pitchFamily="34" charset="0"/>
              </a:rPr>
              <a:t>Làm </a:t>
            </a:r>
            <a:r>
              <a:rPr lang="en-US" sz="2000" dirty="0">
                <a:solidFill>
                  <a:sysClr val="windowText" lastClr="000000"/>
                </a:solidFill>
                <a:cs typeface="Arial" panose="020B0604020202020204" pitchFamily="34" charset="0"/>
              </a:rPr>
              <a:t>tăng thêm giá trị hiện thực và nhân đạo cho tác phẩm.</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7" name="Rounded Rectangle 6"/>
          <p:cNvSpPr/>
          <p:nvPr/>
        </p:nvSpPr>
        <p:spPr>
          <a:xfrm>
            <a:off x="139849" y="3197805"/>
            <a:ext cx="1871830" cy="1831545"/>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Vũ Nương trở về trực tiếp nói lời từ biệt cuối </a:t>
            </a:r>
            <a:r>
              <a:rPr lang="vi-VN" sz="2000" dirty="0" smtClean="0">
                <a:solidFill>
                  <a:sysClr val="windowText" lastClr="000000"/>
                </a:solidFill>
                <a:cs typeface="Arial" panose="020B0604020202020204" pitchFamily="34" charset="0"/>
              </a:rPr>
              <a:t>cùng</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8" name="Rounded Rectangle 7"/>
          <p:cNvSpPr/>
          <p:nvPr/>
        </p:nvSpPr>
        <p:spPr>
          <a:xfrm>
            <a:off x="2091600" y="3182936"/>
            <a:ext cx="3166880" cy="1849125"/>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Trương Sinh vì thế mà cũng tỏ ra là người biết hối lỗi, khát khao hạnh phúc trong muộn </a:t>
            </a:r>
            <a:r>
              <a:rPr lang="vi-VN" sz="2000" dirty="0" smtClean="0">
                <a:solidFill>
                  <a:sysClr val="windowText" lastClr="000000"/>
                </a:solidFill>
                <a:cs typeface="Arial" panose="020B0604020202020204" pitchFamily="34" charset="0"/>
              </a:rPr>
              <a:t>màng</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9" name="Rounded Rectangle 8"/>
          <p:cNvSpPr/>
          <p:nvPr/>
        </p:nvSpPr>
        <p:spPr>
          <a:xfrm>
            <a:off x="5628857" y="3182936"/>
            <a:ext cx="3213929" cy="1849126"/>
          </a:xfrm>
          <a:prstGeom prst="roundRect">
            <a:avLst>
              <a:gd name="adj" fmla="val 461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Là </a:t>
            </a:r>
            <a:r>
              <a:rPr lang="vi-VN" sz="2000" dirty="0">
                <a:solidFill>
                  <a:sysClr val="windowText" lastClr="000000"/>
                </a:solidFill>
                <a:cs typeface="Arial" panose="020B0604020202020204" pitchFamily="34" charset="0"/>
              </a:rPr>
              <a:t>tiếng nói bênh vực con người, là minh chứng cho đạo lý ở hiền gặp lành của nhân </a:t>
            </a:r>
            <a:r>
              <a:rPr lang="vi-VN" sz="2000" dirty="0" smtClean="0">
                <a:solidFill>
                  <a:sysClr val="windowText" lastClr="000000"/>
                </a:solidFill>
                <a:cs typeface="Arial" panose="020B0604020202020204" pitchFamily="34" charset="0"/>
              </a:rPr>
              <a:t>gian</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cxnSp>
        <p:nvCxnSpPr>
          <p:cNvPr id="11" name="Straight Arrow Connector 10"/>
          <p:cNvCxnSpPr>
            <a:stCxn id="5" idx="2"/>
            <a:endCxn id="7" idx="0"/>
          </p:cNvCxnSpPr>
          <p:nvPr/>
        </p:nvCxnSpPr>
        <p:spPr>
          <a:xfrm flipH="1">
            <a:off x="1075764" y="2815935"/>
            <a:ext cx="1394734" cy="381870"/>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8" idx="0"/>
          </p:cNvCxnSpPr>
          <p:nvPr/>
        </p:nvCxnSpPr>
        <p:spPr>
          <a:xfrm>
            <a:off x="2470498" y="2815935"/>
            <a:ext cx="1204542" cy="367001"/>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4" idx="2"/>
            <a:endCxn id="5" idx="0"/>
          </p:cNvCxnSpPr>
          <p:nvPr/>
        </p:nvCxnSpPr>
        <p:spPr>
          <a:xfrm flipH="1">
            <a:off x="2470498" y="1494071"/>
            <a:ext cx="2205414" cy="367001"/>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4" idx="2"/>
            <a:endCxn id="6" idx="0"/>
          </p:cNvCxnSpPr>
          <p:nvPr/>
        </p:nvCxnSpPr>
        <p:spPr>
          <a:xfrm>
            <a:off x="4675912" y="1494071"/>
            <a:ext cx="2347828" cy="367001"/>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235821" y="2823990"/>
            <a:ext cx="0" cy="376245"/>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00157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up)">
                                      <p:cBhvr>
                                        <p:cTn id="18" dur="500"/>
                                        <p:tgtEl>
                                          <p:spTgt spid="1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up)">
                                      <p:cBhvr>
                                        <p:cTn id="26" dur="500"/>
                                        <p:tgtEl>
                                          <p:spTgt spid="1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randombar(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up)">
                                      <p:cBhvr>
                                        <p:cTn id="34" dur="500"/>
                                        <p:tgtEl>
                                          <p:spTgt spid="13"/>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randombar(horizont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500"/>
                                        <p:tgtEl>
                                          <p:spTgt spid="17"/>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randombar(horizont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up)">
                                      <p:cBhvr>
                                        <p:cTn id="50" dur="500"/>
                                        <p:tgtEl>
                                          <p:spTgt spid="19"/>
                                        </p:tgtEl>
                                      </p:cBhvr>
                                    </p:animEffect>
                                  </p:childTnLst>
                                </p:cTn>
                              </p:par>
                              <p:par>
                                <p:cTn id="51" presetID="14" presetClass="entr" presetSubtype="1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randombar(horizontal)">
                                      <p:cBhvr>
                                        <p:cTn id="5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855"/>
        <p:cNvGrpSpPr/>
        <p:nvPr/>
      </p:nvGrpSpPr>
      <p:grpSpPr>
        <a:xfrm>
          <a:off x="0" y="0"/>
          <a:ext cx="0" cy="0"/>
          <a:chOff x="0" y="0"/>
          <a:chExt cx="0" cy="0"/>
        </a:xfrm>
      </p:grpSpPr>
      <p:pic>
        <p:nvPicPr>
          <p:cNvPr id="856" name="Google Shape;856;p51"/>
          <p:cNvPicPr preferRelativeResize="0"/>
          <p:nvPr/>
        </p:nvPicPr>
        <p:blipFill>
          <a:blip r:embed="rId3">
            <a:alphaModFix amt="24000"/>
          </a:blip>
          <a:stretch>
            <a:fillRect/>
          </a:stretch>
        </p:blipFill>
        <p:spPr>
          <a:xfrm>
            <a:off x="6634974" y="754907"/>
            <a:ext cx="1801875" cy="2100999"/>
          </a:xfrm>
          <a:prstGeom prst="rect">
            <a:avLst/>
          </a:prstGeom>
          <a:noFill/>
          <a:ln>
            <a:noFill/>
          </a:ln>
        </p:spPr>
      </p:pic>
      <p:sp>
        <p:nvSpPr>
          <p:cNvPr id="857" name="Google Shape;857;p51"/>
          <p:cNvSpPr txBox="1">
            <a:spLocks noGrp="1"/>
          </p:cNvSpPr>
          <p:nvPr>
            <p:ph type="title"/>
          </p:nvPr>
        </p:nvSpPr>
        <p:spPr>
          <a:xfrm>
            <a:off x="3184326" y="2744518"/>
            <a:ext cx="5252523" cy="8418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en" sz="4000" b="1" dirty="0" smtClean="0">
                <a:latin typeface="+mj-lt"/>
              </a:rPr>
              <a:t>TRI THỨC NGỮ VĂN </a:t>
            </a:r>
            <a:endParaRPr sz="4000" b="1" dirty="0">
              <a:latin typeface="+mj-lt"/>
            </a:endParaRPr>
          </a:p>
        </p:txBody>
      </p:sp>
      <p:sp>
        <p:nvSpPr>
          <p:cNvPr id="858" name="Google Shape;858;p51"/>
          <p:cNvSpPr txBox="1">
            <a:spLocks noGrp="1"/>
          </p:cNvSpPr>
          <p:nvPr>
            <p:ph type="title" idx="2"/>
          </p:nvPr>
        </p:nvSpPr>
        <p:spPr>
          <a:xfrm>
            <a:off x="7067279" y="1314335"/>
            <a:ext cx="937264" cy="98214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dirty="0" smtClean="0">
                <a:latin typeface="Arial" panose="020B0604020202020204" pitchFamily="34" charset="0"/>
                <a:cs typeface="Arial" panose="020B0604020202020204" pitchFamily="34" charset="0"/>
              </a:rPr>
              <a:t>I.</a:t>
            </a:r>
            <a:endParaRPr sz="7000" b="1" dirty="0">
              <a:latin typeface="Arial" panose="020B0604020202020204" pitchFamily="34" charset="0"/>
              <a:cs typeface="Arial" panose="020B0604020202020204" pitchFamily="34" charset="0"/>
            </a:endParaRPr>
          </a:p>
        </p:txBody>
      </p:sp>
      <p:pic>
        <p:nvPicPr>
          <p:cNvPr id="860" name="Google Shape;860;p51"/>
          <p:cNvPicPr preferRelativeResize="0"/>
          <p:nvPr/>
        </p:nvPicPr>
        <p:blipFill>
          <a:blip r:embed="rId4">
            <a:alphaModFix/>
          </a:blip>
          <a:stretch>
            <a:fillRect/>
          </a:stretch>
        </p:blipFill>
        <p:spPr>
          <a:xfrm>
            <a:off x="862819" y="2183048"/>
            <a:ext cx="2639750" cy="2370538"/>
          </a:xfrm>
          <a:prstGeom prst="rect">
            <a:avLst/>
          </a:prstGeom>
          <a:noFill/>
          <a:ln>
            <a:noFill/>
          </a:ln>
        </p:spPr>
      </p:pic>
      <p:pic>
        <p:nvPicPr>
          <p:cNvPr id="861" name="Google Shape;861;p51"/>
          <p:cNvPicPr preferRelativeResize="0"/>
          <p:nvPr/>
        </p:nvPicPr>
        <p:blipFill>
          <a:blip r:embed="rId5">
            <a:alphaModFix/>
          </a:blip>
          <a:stretch>
            <a:fillRect/>
          </a:stretch>
        </p:blipFill>
        <p:spPr>
          <a:xfrm rot="4403440">
            <a:off x="2194675" y="1798595"/>
            <a:ext cx="784500" cy="1012814"/>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56"/>
                                        </p:tgtEl>
                                        <p:attrNameLst>
                                          <p:attrName>style.visibility</p:attrName>
                                        </p:attrNameLst>
                                      </p:cBhvr>
                                      <p:to>
                                        <p:strVal val="visible"/>
                                      </p:to>
                                    </p:set>
                                    <p:animEffect transition="in" filter="wipe(right)">
                                      <p:cBhvr>
                                        <p:cTn id="7" dur="500"/>
                                        <p:tgtEl>
                                          <p:spTgt spid="856"/>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857"/>
                                        </p:tgtEl>
                                        <p:attrNameLst>
                                          <p:attrName>style.visibility</p:attrName>
                                        </p:attrNameLst>
                                      </p:cBhvr>
                                      <p:to>
                                        <p:strVal val="visible"/>
                                      </p:to>
                                    </p:set>
                                    <p:animEffect transition="in" filter="wipe(right)">
                                      <p:cBhvr>
                                        <p:cTn id="10" dur="500"/>
                                        <p:tgtEl>
                                          <p:spTgt spid="857"/>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858"/>
                                        </p:tgtEl>
                                        <p:attrNameLst>
                                          <p:attrName>style.visibility</p:attrName>
                                        </p:attrNameLst>
                                      </p:cBhvr>
                                      <p:to>
                                        <p:strVal val="visible"/>
                                      </p:to>
                                    </p:set>
                                    <p:animEffect transition="in" filter="wipe(right)">
                                      <p:cBhvr>
                                        <p:cTn id="13" dur="500"/>
                                        <p:tgtEl>
                                          <p:spTgt spid="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7" grpId="0"/>
      <p:bldP spid="85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Shape 1129"/>
        <p:cNvGrpSpPr/>
        <p:nvPr/>
      </p:nvGrpSpPr>
      <p:grpSpPr>
        <a:xfrm>
          <a:off x="0" y="0"/>
          <a:ext cx="0" cy="0"/>
          <a:chOff x="0" y="0"/>
          <a:chExt cx="0" cy="0"/>
        </a:xfrm>
      </p:grpSpPr>
      <p:pic>
        <p:nvPicPr>
          <p:cNvPr id="1130" name="Google Shape;1130;p70"/>
          <p:cNvPicPr preferRelativeResize="0"/>
          <p:nvPr/>
        </p:nvPicPr>
        <p:blipFill>
          <a:blip r:embed="rId3">
            <a:alphaModFix amt="24000"/>
          </a:blip>
          <a:stretch>
            <a:fillRect/>
          </a:stretch>
        </p:blipFill>
        <p:spPr>
          <a:xfrm>
            <a:off x="1681338" y="2715641"/>
            <a:ext cx="1801875" cy="2100999"/>
          </a:xfrm>
          <a:prstGeom prst="rect">
            <a:avLst/>
          </a:prstGeom>
          <a:noFill/>
          <a:ln>
            <a:noFill/>
          </a:ln>
        </p:spPr>
      </p:pic>
      <p:sp>
        <p:nvSpPr>
          <p:cNvPr id="1131" name="Google Shape;1131;p70"/>
          <p:cNvSpPr txBox="1">
            <a:spLocks noGrp="1"/>
          </p:cNvSpPr>
          <p:nvPr>
            <p:ph type="title"/>
          </p:nvPr>
        </p:nvSpPr>
        <p:spPr>
          <a:xfrm>
            <a:off x="3483213" y="3345240"/>
            <a:ext cx="38649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b="1" dirty="0" smtClean="0">
                <a:latin typeface="Arial" panose="020B0604020202020204" pitchFamily="34" charset="0"/>
                <a:cs typeface="Arial" panose="020B0604020202020204" pitchFamily="34" charset="0"/>
              </a:rPr>
              <a:t>TỔNG KẾT</a:t>
            </a:r>
            <a:endParaRPr sz="4000" b="1" dirty="0">
              <a:latin typeface="Arial" panose="020B0604020202020204" pitchFamily="34" charset="0"/>
              <a:cs typeface="Arial" panose="020B0604020202020204" pitchFamily="34" charset="0"/>
            </a:endParaRPr>
          </a:p>
        </p:txBody>
      </p:sp>
      <p:sp>
        <p:nvSpPr>
          <p:cNvPr id="1132" name="Google Shape;1132;p70"/>
          <p:cNvSpPr txBox="1">
            <a:spLocks noGrp="1"/>
          </p:cNvSpPr>
          <p:nvPr>
            <p:ph type="title" idx="2"/>
          </p:nvPr>
        </p:nvSpPr>
        <p:spPr>
          <a:xfrm>
            <a:off x="1818325" y="3068024"/>
            <a:ext cx="1983654" cy="127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7000" b="1" dirty="0" smtClean="0">
                <a:latin typeface="Arial" panose="020B0604020202020204" pitchFamily="34" charset="0"/>
                <a:cs typeface="Arial" panose="020B0604020202020204" pitchFamily="34" charset="0"/>
              </a:rPr>
              <a:t>IV.</a:t>
            </a:r>
            <a:endParaRPr sz="7000" b="1" dirty="0">
              <a:latin typeface="Arial" panose="020B0604020202020204" pitchFamily="34" charset="0"/>
              <a:cs typeface="Arial" panose="020B0604020202020204" pitchFamily="34" charset="0"/>
            </a:endParaRPr>
          </a:p>
        </p:txBody>
      </p:sp>
      <p:pic>
        <p:nvPicPr>
          <p:cNvPr id="1134" name="Google Shape;1134;p70"/>
          <p:cNvPicPr preferRelativeResize="0"/>
          <p:nvPr/>
        </p:nvPicPr>
        <p:blipFill rotWithShape="1">
          <a:blip r:embed="rId4">
            <a:alphaModFix/>
          </a:blip>
          <a:srcRect t="4877" b="1855"/>
          <a:stretch/>
        </p:blipFill>
        <p:spPr>
          <a:xfrm>
            <a:off x="3231425" y="754726"/>
            <a:ext cx="2854175" cy="24171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prism/>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30"/>
                                        </p:tgtEl>
                                        <p:attrNameLst>
                                          <p:attrName>style.visibility</p:attrName>
                                        </p:attrNameLst>
                                      </p:cBhvr>
                                      <p:to>
                                        <p:strVal val="visible"/>
                                      </p:to>
                                    </p:set>
                                    <p:animEffect transition="in" filter="barn(inVertical)">
                                      <p:cBhvr>
                                        <p:cTn id="7" dur="500"/>
                                        <p:tgtEl>
                                          <p:spTgt spid="113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31"/>
                                        </p:tgtEl>
                                        <p:attrNameLst>
                                          <p:attrName>style.visibility</p:attrName>
                                        </p:attrNameLst>
                                      </p:cBhvr>
                                      <p:to>
                                        <p:strVal val="visible"/>
                                      </p:to>
                                    </p:set>
                                    <p:animEffect transition="in" filter="barn(inVertical)">
                                      <p:cBhvr>
                                        <p:cTn id="10" dur="500"/>
                                        <p:tgtEl>
                                          <p:spTgt spid="113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32"/>
                                        </p:tgtEl>
                                        <p:attrNameLst>
                                          <p:attrName>style.visibility</p:attrName>
                                        </p:attrNameLst>
                                      </p:cBhvr>
                                      <p:to>
                                        <p:strVal val="visible"/>
                                      </p:to>
                                    </p:set>
                                    <p:animEffect transition="in" filter="barn(inVertical)">
                                      <p:cBhvr>
                                        <p:cTn id="13" dur="500"/>
                                        <p:tgtEl>
                                          <p:spTgt spid="1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 grpId="0"/>
      <p:bldP spid="113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9" name="Rounded Rectangle 8"/>
          <p:cNvSpPr/>
          <p:nvPr/>
        </p:nvSpPr>
        <p:spPr>
          <a:xfrm>
            <a:off x="1439098" y="532196"/>
            <a:ext cx="6826913" cy="1514814"/>
          </a:xfrm>
          <a:prstGeom prst="roundRect">
            <a:avLst>
              <a:gd name="adj" fmla="val 0"/>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Arial" panose="020B0604020202020204" pitchFamily="34" charset="0"/>
                <a:cs typeface="Arial" panose="020B0604020202020204" pitchFamily="34" charset="0"/>
              </a:rPr>
              <a:t>Em hãy trả lời câu hỏi sau:</a:t>
            </a:r>
          </a:p>
          <a:p>
            <a:pPr algn="just">
              <a:lnSpc>
                <a:spcPct val="150000"/>
              </a:lnSpc>
            </a:pPr>
            <a:r>
              <a:rPr lang="vi-VN" sz="2000" dirty="0">
                <a:solidFill>
                  <a:srgbClr val="000000"/>
                </a:solidFill>
                <a:cs typeface="Arial" panose="020B0604020202020204" pitchFamily="34" charset="0"/>
              </a:rPr>
              <a:t>Trình bày nhận xét của em về nội dung, nghệ thuật </a:t>
            </a:r>
            <a:r>
              <a:rPr lang="vi-VN" sz="2000" dirty="0" smtClean="0">
                <a:solidFill>
                  <a:srgbClr val="000000"/>
                </a:solidFill>
                <a:cs typeface="Arial" panose="020B0604020202020204" pitchFamily="34" charset="0"/>
              </a:rPr>
              <a:t>của </a:t>
            </a:r>
            <a:r>
              <a:rPr lang="vi-VN" sz="2000" dirty="0">
                <a:solidFill>
                  <a:srgbClr val="000000"/>
                </a:solidFill>
                <a:cs typeface="Arial" panose="020B0604020202020204" pitchFamily="34" charset="0"/>
              </a:rPr>
              <a:t>văn bản </a:t>
            </a:r>
            <a:r>
              <a:rPr lang="en-US" sz="2000" i="1" dirty="0" smtClean="0">
                <a:solidFill>
                  <a:srgbClr val="000000"/>
                </a:solidFill>
                <a:cs typeface="Arial" panose="020B0604020202020204" pitchFamily="34" charset="0"/>
              </a:rPr>
              <a:t>“Chuyện người con gái Nam Xương”.</a:t>
            </a:r>
            <a:endParaRPr lang="en-US" sz="2000" i="1" dirty="0">
              <a:solidFill>
                <a:srgbClr val="000000"/>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stretch>
            <a:fillRect/>
          </a:stretch>
        </p:blipFill>
        <p:spPr>
          <a:xfrm>
            <a:off x="4852555" y="2241018"/>
            <a:ext cx="3928304" cy="2610581"/>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4"/>
          <a:stretch>
            <a:fillRect/>
          </a:stretch>
        </p:blipFill>
        <p:spPr>
          <a:xfrm>
            <a:off x="1439098" y="2461049"/>
            <a:ext cx="2624590" cy="23905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par>
                                <p:cTn id="11" presetID="42"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anim calcmode="lin" valueType="num">
                                      <p:cBhvr>
                                        <p:cTn id="14" dur="500" fill="hold"/>
                                        <p:tgtEl>
                                          <p:spTgt spid="3"/>
                                        </p:tgtEl>
                                        <p:attrNameLst>
                                          <p:attrName>ppt_x</p:attrName>
                                        </p:attrNameLst>
                                      </p:cBhvr>
                                      <p:tavLst>
                                        <p:tav tm="0">
                                          <p:val>
                                            <p:strVal val="#ppt_x"/>
                                          </p:val>
                                        </p:tav>
                                        <p:tav tm="100000">
                                          <p:val>
                                            <p:strVal val="#ppt_x"/>
                                          </p:val>
                                        </p:tav>
                                      </p:tavLst>
                                    </p:anim>
                                    <p:anim calcmode="lin" valueType="num">
                                      <p:cBhvr>
                                        <p:cTn id="1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3" name="Rounded Rectangle 2"/>
          <p:cNvSpPr/>
          <p:nvPr/>
        </p:nvSpPr>
        <p:spPr>
          <a:xfrm>
            <a:off x="387626" y="1103618"/>
            <a:ext cx="8587409" cy="596679"/>
          </a:xfrm>
          <a:prstGeom prst="roundRect">
            <a:avLst>
              <a:gd name="adj" fmla="val 21655"/>
            </a:avLst>
          </a:prstGeom>
          <a:solidFill>
            <a:schemeClr val="accent5">
              <a:lumMod val="5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2"/>
                </a:solidFill>
                <a:latin typeface="Arial" panose="020B0604020202020204" pitchFamily="34" charset="0"/>
                <a:cs typeface="Arial" panose="020B0604020202020204" pitchFamily="34" charset="0"/>
              </a:rPr>
              <a:t>Giá trị hiện thực</a:t>
            </a:r>
            <a:endParaRPr lang="en-US" sz="2000" b="1" dirty="0">
              <a:solidFill>
                <a:schemeClr val="bg2"/>
              </a:solidFill>
              <a:latin typeface="Arial" panose="020B0604020202020204" pitchFamily="34" charset="0"/>
              <a:cs typeface="Arial" panose="020B0604020202020204" pitchFamily="34" charset="0"/>
            </a:endParaRPr>
          </a:p>
        </p:txBody>
      </p:sp>
      <p:sp>
        <p:nvSpPr>
          <p:cNvPr id="4" name="Rounded Rectangle 3"/>
          <p:cNvSpPr/>
          <p:nvPr/>
        </p:nvSpPr>
        <p:spPr>
          <a:xfrm>
            <a:off x="387626" y="2123993"/>
            <a:ext cx="2464906" cy="2766061"/>
          </a:xfrm>
          <a:prstGeom prst="roundRect">
            <a:avLst>
              <a:gd name="adj" fmla="val 5015"/>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Phản ánh hiện thực xã hội phong kiến bất công với chế độ nam quyền, chà đạp số phận người phụ </a:t>
            </a:r>
            <a:r>
              <a:rPr lang="vi-VN" sz="2000" dirty="0" smtClean="0">
                <a:solidFill>
                  <a:sysClr val="windowText" lastClr="000000"/>
                </a:solidFill>
                <a:cs typeface="Arial" panose="020B0604020202020204" pitchFamily="34" charset="0"/>
              </a:rPr>
              <a:t>nữ</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5" name="Rounded Rectangle 4"/>
          <p:cNvSpPr/>
          <p:nvPr/>
        </p:nvSpPr>
        <p:spPr>
          <a:xfrm>
            <a:off x="2979739" y="2123991"/>
            <a:ext cx="3019012" cy="2766061"/>
          </a:xfrm>
          <a:prstGeom prst="roundRect">
            <a:avLst>
              <a:gd name="adj" fmla="val 5015"/>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Phản ánh số phận con người chủ yếu qua số phận của người phụ </a:t>
            </a:r>
            <a:r>
              <a:rPr lang="vi-VN" sz="2000" dirty="0" smtClean="0">
                <a:solidFill>
                  <a:sysClr val="windowText" lastClr="000000"/>
                </a:solidFill>
                <a:cs typeface="Arial" panose="020B0604020202020204" pitchFamily="34" charset="0"/>
              </a:rPr>
              <a:t>nữ</a:t>
            </a:r>
            <a:r>
              <a:rPr lang="en-US" sz="2000" dirty="0">
                <a:solidFill>
                  <a:sysClr val="windowText" lastClr="000000"/>
                </a:solidFill>
                <a:cs typeface="Arial" panose="020B0604020202020204" pitchFamily="34" charset="0"/>
              </a:rPr>
              <a:t> chịu nhiều oan khuất và bế tắc, phải tìm đến cái chết để kết thúc bi kịch.</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6" name="Rounded Rectangle 5"/>
          <p:cNvSpPr/>
          <p:nvPr/>
        </p:nvSpPr>
        <p:spPr>
          <a:xfrm>
            <a:off x="6125958" y="2123991"/>
            <a:ext cx="2849077" cy="2766061"/>
          </a:xfrm>
          <a:prstGeom prst="roundRect">
            <a:avLst>
              <a:gd name="adj" fmla="val 5015"/>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Phản ánh xã hội phong kiến với những cuộc chiến tranh phi nghĩa làm cho cuộc sống của người dân rơi vào cảnh bế </a:t>
            </a:r>
            <a:r>
              <a:rPr lang="vi-VN" sz="2000" dirty="0" smtClean="0">
                <a:solidFill>
                  <a:sysClr val="windowText" lastClr="000000"/>
                </a:solidFill>
                <a:cs typeface="Arial" panose="020B0604020202020204" pitchFamily="34" charset="0"/>
              </a:rPr>
              <a:t>tắc</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7" name="Down Arrow 6"/>
          <p:cNvSpPr/>
          <p:nvPr/>
        </p:nvSpPr>
        <p:spPr>
          <a:xfrm>
            <a:off x="1257301" y="1700297"/>
            <a:ext cx="725556" cy="545946"/>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wn Arrow 7"/>
          <p:cNvSpPr/>
          <p:nvPr/>
        </p:nvSpPr>
        <p:spPr>
          <a:xfrm>
            <a:off x="4126467" y="1700297"/>
            <a:ext cx="725556" cy="545946"/>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7187718" y="1700297"/>
            <a:ext cx="725556" cy="545946"/>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randombar(horizontal)">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161"/>
        <p:cNvGrpSpPr/>
        <p:nvPr/>
      </p:nvGrpSpPr>
      <p:grpSpPr>
        <a:xfrm>
          <a:off x="0" y="0"/>
          <a:ext cx="0" cy="0"/>
          <a:chOff x="0" y="0"/>
          <a:chExt cx="0" cy="0"/>
        </a:xfrm>
      </p:grpSpPr>
      <p:sp>
        <p:nvSpPr>
          <p:cNvPr id="5" name="Rounded Rectangle 4"/>
          <p:cNvSpPr/>
          <p:nvPr/>
        </p:nvSpPr>
        <p:spPr>
          <a:xfrm>
            <a:off x="502066" y="1183131"/>
            <a:ext cx="8136549" cy="596679"/>
          </a:xfrm>
          <a:prstGeom prst="roundRect">
            <a:avLst>
              <a:gd name="adj" fmla="val 21655"/>
            </a:avLst>
          </a:prstGeom>
          <a:solidFill>
            <a:schemeClr val="accent5">
              <a:lumMod val="50000"/>
            </a:schemeClr>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2"/>
                </a:solidFill>
                <a:latin typeface="Arial" panose="020B0604020202020204" pitchFamily="34" charset="0"/>
                <a:cs typeface="Arial" panose="020B0604020202020204" pitchFamily="34" charset="0"/>
              </a:rPr>
              <a:t>Giá trị nhân đạo</a:t>
            </a:r>
            <a:endParaRPr lang="en-US" sz="2000" b="1" dirty="0">
              <a:solidFill>
                <a:schemeClr val="bg2"/>
              </a:solidFill>
              <a:latin typeface="Arial" panose="020B0604020202020204" pitchFamily="34" charset="0"/>
              <a:cs typeface="Arial" panose="020B0604020202020204" pitchFamily="34" charset="0"/>
            </a:endParaRPr>
          </a:p>
        </p:txBody>
      </p:sp>
      <p:sp>
        <p:nvSpPr>
          <p:cNvPr id="6" name="Rounded Rectangle 5"/>
          <p:cNvSpPr/>
          <p:nvPr/>
        </p:nvSpPr>
        <p:spPr>
          <a:xfrm>
            <a:off x="502067" y="2186610"/>
            <a:ext cx="2623932" cy="2507644"/>
          </a:xfrm>
          <a:prstGeom prst="roundRect">
            <a:avLst>
              <a:gd name="adj" fmla="val 5015"/>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Ca ngợi những phẩm chất tốt đẹp của người phụ nữ Việt Nam thông qua nhân vật Vũ </a:t>
            </a:r>
            <a:r>
              <a:rPr lang="vi-VN" sz="2000" dirty="0" smtClean="0">
                <a:solidFill>
                  <a:sysClr val="windowText" lastClr="000000"/>
                </a:solidFill>
                <a:cs typeface="Arial" panose="020B0604020202020204" pitchFamily="34" charset="0"/>
              </a:rPr>
              <a:t>Nương</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7" name="Rounded Rectangle 6"/>
          <p:cNvSpPr/>
          <p:nvPr/>
        </p:nvSpPr>
        <p:spPr>
          <a:xfrm>
            <a:off x="3253206" y="2186608"/>
            <a:ext cx="2829541" cy="2507644"/>
          </a:xfrm>
          <a:prstGeom prst="roundRect">
            <a:avLst>
              <a:gd name="adj" fmla="val 5015"/>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Tố cáo xã hội phong kiến xem trọng quyền uy của kẻ giàu có và </a:t>
            </a:r>
            <a:r>
              <a:rPr lang="vi-VN" sz="2000" dirty="0" smtClean="0">
                <a:solidFill>
                  <a:sysClr val="windowText" lastClr="000000"/>
                </a:solidFill>
                <a:cs typeface="Arial" panose="020B0604020202020204" pitchFamily="34" charset="0"/>
              </a:rPr>
              <a:t>người </a:t>
            </a:r>
            <a:r>
              <a:rPr lang="vi-VN" sz="2000" dirty="0">
                <a:solidFill>
                  <a:sysClr val="windowText" lastClr="000000"/>
                </a:solidFill>
                <a:cs typeface="Arial" panose="020B0604020202020204" pitchFamily="34" charset="0"/>
              </a:rPr>
              <a:t>đàn ông trong gia </a:t>
            </a:r>
            <a:r>
              <a:rPr lang="vi-VN" sz="2000" dirty="0" smtClean="0">
                <a:solidFill>
                  <a:sysClr val="windowText" lastClr="000000"/>
                </a:solidFill>
                <a:cs typeface="Arial" panose="020B0604020202020204" pitchFamily="34" charset="0"/>
              </a:rPr>
              <a:t>đình</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9" name="Down Arrow 8"/>
          <p:cNvSpPr/>
          <p:nvPr/>
        </p:nvSpPr>
        <p:spPr>
          <a:xfrm>
            <a:off x="1451255" y="1779810"/>
            <a:ext cx="725556" cy="545946"/>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4305198" y="1755314"/>
            <a:ext cx="725556" cy="545946"/>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209953" y="2186607"/>
            <a:ext cx="2428663" cy="2507644"/>
          </a:xfrm>
          <a:prstGeom prst="roundRect">
            <a:avLst>
              <a:gd name="adj" fmla="val 5015"/>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Bày </a:t>
            </a:r>
            <a:r>
              <a:rPr lang="vi-VN" sz="2000" dirty="0">
                <a:solidFill>
                  <a:sysClr val="windowText" lastClr="000000"/>
                </a:solidFill>
                <a:cs typeface="Arial" panose="020B0604020202020204" pitchFamily="34" charset="0"/>
              </a:rPr>
              <a:t>tỏ niềm cảm thương của tác giả đối với số phận oan nghiệt của người phụ nữ.</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14" name="Down Arrow 13"/>
          <p:cNvSpPr/>
          <p:nvPr/>
        </p:nvSpPr>
        <p:spPr>
          <a:xfrm>
            <a:off x="7061506" y="1753471"/>
            <a:ext cx="725556" cy="545946"/>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500"/>
                                        <p:tgtEl>
                                          <p:spTgt spid="1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500"/>
                                        <p:tgtEl>
                                          <p:spTgt spid="14"/>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P spid="13" grpId="0" animBg="1"/>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481474" y="365760"/>
            <a:ext cx="5866460" cy="1039858"/>
          </a:xfrm>
          <a:prstGeom prst="roundRect">
            <a:avLst>
              <a:gd name="adj" fmla="val 5015"/>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Xây dựng tình huống truyện độc đáo, đặc biệt là chi tiết chiếc bóng</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8" name="Rounded Rectangle 7"/>
          <p:cNvSpPr/>
          <p:nvPr/>
        </p:nvSpPr>
        <p:spPr>
          <a:xfrm>
            <a:off x="2481474" y="1591306"/>
            <a:ext cx="5866460" cy="1008411"/>
          </a:xfrm>
          <a:prstGeom prst="roundRect">
            <a:avLst>
              <a:gd name="adj" fmla="val 5015"/>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Nghệ thuật xây dựng nhân vật tài tình, nhân vật được xây dựng qua lời nói và hành động</a:t>
            </a:r>
            <a:r>
              <a:rPr lang="en-US" sz="2000" dirty="0" smtClean="0">
                <a:solidFill>
                  <a:sysClr val="windowText" lastClr="000000"/>
                </a:solidFill>
                <a:cs typeface="Arial" panose="020B0604020202020204" pitchFamily="34" charset="0"/>
              </a:rPr>
              <a: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9" name="Rounded Rectangle 8"/>
          <p:cNvSpPr/>
          <p:nvPr/>
        </p:nvSpPr>
        <p:spPr>
          <a:xfrm>
            <a:off x="2481474" y="3914958"/>
            <a:ext cx="5866460" cy="943865"/>
          </a:xfrm>
          <a:prstGeom prst="roundRect">
            <a:avLst>
              <a:gd name="adj" fmla="val 5015"/>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ysClr val="windowText" lastClr="000000"/>
                </a:solidFill>
                <a:cs typeface="Arial" panose="020B0604020202020204" pitchFamily="34" charset="0"/>
              </a:rPr>
              <a:t>Sử dụng yếu tố kỳ ảo làm nổi bật giá trị nhân đạo của tác phẩm.</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10" name="Rounded Rectangle 9"/>
          <p:cNvSpPr/>
          <p:nvPr/>
        </p:nvSpPr>
        <p:spPr>
          <a:xfrm>
            <a:off x="2481474" y="2785405"/>
            <a:ext cx="5866460" cy="943865"/>
          </a:xfrm>
          <a:prstGeom prst="roundRect">
            <a:avLst>
              <a:gd name="adj" fmla="val 5015"/>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ysClr val="windowText" lastClr="000000"/>
                </a:solidFill>
                <a:cs typeface="Arial" panose="020B0604020202020204" pitchFamily="34" charset="0"/>
              </a:rPr>
              <a:t>Sử </a:t>
            </a:r>
            <a:r>
              <a:rPr lang="vi-VN" sz="2000" dirty="0">
                <a:solidFill>
                  <a:sysClr val="windowText" lastClr="000000"/>
                </a:solidFill>
                <a:cs typeface="Arial" panose="020B0604020202020204" pitchFamily="34" charset="0"/>
              </a:rPr>
              <a:t>dụng nhiều hình ảnh ước lệ nhưng vẫn khắc hoạ đậm nét và chân thật nội tâm nhân vật.</a:t>
            </a:r>
            <a:endParaRPr lang="en-US" sz="2000" dirty="0">
              <a:solidFill>
                <a:sysClr val="windowText" lastClr="000000"/>
              </a:solidFill>
              <a:latin typeface="Arial" panose="020B0604020202020204" pitchFamily="34" charset="0"/>
              <a:cs typeface="Arial" panose="020B0604020202020204" pitchFamily="34" charset="0"/>
            </a:endParaRPr>
          </a:p>
        </p:txBody>
      </p:sp>
      <p:sp>
        <p:nvSpPr>
          <p:cNvPr id="11" name="Down Arrow 10"/>
          <p:cNvSpPr/>
          <p:nvPr/>
        </p:nvSpPr>
        <p:spPr>
          <a:xfrm rot="16200000">
            <a:off x="1663296" y="541443"/>
            <a:ext cx="725556" cy="688492"/>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rot="16200000">
            <a:off x="1663296" y="1751265"/>
            <a:ext cx="725556" cy="688492"/>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6200000">
            <a:off x="1657963" y="2913091"/>
            <a:ext cx="725556" cy="688492"/>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rot="16200000">
            <a:off x="1657963" y="4042644"/>
            <a:ext cx="725556" cy="688492"/>
          </a:xfrm>
          <a:prstGeom prst="downArrow">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098162"/>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randombar(horizontal)">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2" name="Google Shape;8895;p28"/>
          <p:cNvSpPr txBox="1">
            <a:spLocks/>
          </p:cNvSpPr>
          <p:nvPr/>
        </p:nvSpPr>
        <p:spPr>
          <a:xfrm>
            <a:off x="2706866" y="271682"/>
            <a:ext cx="3987137"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smtClean="0">
                <a:solidFill>
                  <a:schemeClr val="accent5">
                    <a:lumMod val="50000"/>
                  </a:schemeClr>
                </a:solidFill>
                <a:latin typeface="Arial" panose="020B0604020202020204" pitchFamily="34" charset="0"/>
                <a:cs typeface="Arial" panose="020B0604020202020204" pitchFamily="34" charset="0"/>
              </a:rPr>
              <a:t>LUYỆN TẬP</a:t>
            </a:r>
            <a:endParaRPr lang="vi-VN" sz="3500" b="1" dirty="0">
              <a:solidFill>
                <a:schemeClr val="accent5">
                  <a:lumMod val="50000"/>
                </a:schemeClr>
              </a:solidFill>
              <a:latin typeface="Arial" panose="020B0604020202020204" pitchFamily="34" charset="0"/>
              <a:cs typeface="Arial" panose="020B0604020202020204" pitchFamily="34" charset="0"/>
            </a:endParaRPr>
          </a:p>
        </p:txBody>
      </p:sp>
      <p:sp>
        <p:nvSpPr>
          <p:cNvPr id="3" name="Rounded Rectangle 2"/>
          <p:cNvSpPr/>
          <p:nvPr/>
        </p:nvSpPr>
        <p:spPr>
          <a:xfrm>
            <a:off x="870205" y="1460621"/>
            <a:ext cx="4187397" cy="1156325"/>
          </a:xfrm>
          <a:prstGeom prst="roundRect">
            <a:avLst>
              <a:gd name="adj" fmla="val 0"/>
            </a:avLst>
          </a:prstGeom>
          <a:no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rgbClr val="C00000"/>
                </a:solidFill>
                <a:latin typeface="Arial" panose="020B0604020202020204" pitchFamily="34" charset="0"/>
                <a:cs typeface="Arial" panose="020B0604020202020204" pitchFamily="34" charset="0"/>
              </a:rPr>
              <a:t>Nhiệm vụ 1:</a:t>
            </a:r>
          </a:p>
          <a:p>
            <a:pPr algn="ctr">
              <a:lnSpc>
                <a:spcPct val="150000"/>
              </a:lnSpc>
            </a:pPr>
            <a:r>
              <a:rPr lang="en-US" sz="2200" b="1" dirty="0">
                <a:solidFill>
                  <a:srgbClr val="000000"/>
                </a:solidFill>
                <a:latin typeface="Arial" panose="020B0604020202020204" pitchFamily="34" charset="0"/>
                <a:cs typeface="Arial" panose="020B0604020202020204" pitchFamily="34" charset="0"/>
              </a:rPr>
              <a:t>Trả lời câu hỏi trắc nghiệm</a:t>
            </a:r>
            <a:endParaRPr lang="en-US" sz="2200" dirty="0">
              <a:solidFill>
                <a:srgbClr val="000000"/>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148350" y="1352337"/>
            <a:ext cx="3486496" cy="3657304"/>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4"/>
          <a:stretch>
            <a:fillRect/>
          </a:stretch>
        </p:blipFill>
        <p:spPr>
          <a:xfrm>
            <a:off x="1434568" y="2757773"/>
            <a:ext cx="2829694" cy="20428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par>
                                <p:cTn id="13" presetID="42"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par>
                                <p:cTn id="18" presetID="21" presetClass="entr" presetSubtype="2"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heel(2)">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5" name="Câu hỏi">
            <a:extLst>
              <a:ext uri="{FF2B5EF4-FFF2-40B4-BE49-F238E27FC236}">
                <a16:creationId xmlns:a16="http://schemas.microsoft.com/office/drawing/2014/main" id="{4ADFFF1A-F500-CC57-185E-00F4826D0836}"/>
              </a:ext>
            </a:extLst>
          </p:cNvPr>
          <p:cNvSpPr/>
          <p:nvPr/>
        </p:nvSpPr>
        <p:spPr>
          <a:xfrm>
            <a:off x="910936" y="582757"/>
            <a:ext cx="7322128" cy="14962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300" b="1" noProof="1">
                <a:solidFill>
                  <a:srgbClr val="000000"/>
                </a:solidFill>
                <a:latin typeface="Arial" panose="020B0604020202020204" pitchFamily="34" charset="0"/>
                <a:cs typeface="Arial" panose="020B0604020202020204" pitchFamily="34" charset="0"/>
              </a:rPr>
              <a:t>Câu hỏi </a:t>
            </a:r>
            <a:r>
              <a:rPr lang="en-US" sz="2300" b="1" noProof="1" smtClean="0">
                <a:solidFill>
                  <a:srgbClr val="000000"/>
                </a:solidFill>
                <a:latin typeface="Arial" panose="020B0604020202020204" pitchFamily="34" charset="0"/>
                <a:cs typeface="Arial" panose="020B0604020202020204" pitchFamily="34" charset="0"/>
              </a:rPr>
              <a:t>1: </a:t>
            </a:r>
            <a:r>
              <a:rPr lang="vi-VN" sz="2300" noProof="1" smtClean="0">
                <a:solidFill>
                  <a:srgbClr val="000000"/>
                </a:solidFill>
                <a:latin typeface="Arial" panose="020B0604020202020204" pitchFamily="34" charset="0"/>
                <a:cs typeface="Arial" panose="020B0604020202020204" pitchFamily="34" charset="0"/>
              </a:rPr>
              <a:t>Nguyễn </a:t>
            </a:r>
            <a:r>
              <a:rPr lang="vi-VN" sz="2300" noProof="1">
                <a:solidFill>
                  <a:srgbClr val="000000"/>
                </a:solidFill>
                <a:latin typeface="Arial" panose="020B0604020202020204" pitchFamily="34" charset="0"/>
                <a:cs typeface="Arial" panose="020B0604020202020204" pitchFamily="34" charset="0"/>
              </a:rPr>
              <a:t>Dữ làm quan dưới triều đại nào?</a:t>
            </a:r>
          </a:p>
        </p:txBody>
      </p:sp>
      <p:sp>
        <p:nvSpPr>
          <p:cNvPr id="6" name="Đáp án đúng">
            <a:extLst>
              <a:ext uri="{FF2B5EF4-FFF2-40B4-BE49-F238E27FC236}">
                <a16:creationId xmlns:a16="http://schemas.microsoft.com/office/drawing/2014/main" id="{8B66CBE4-2DB9-BCF7-D1C4-281B894BFE17}"/>
              </a:ext>
            </a:extLst>
          </p:cNvPr>
          <p:cNvSpPr/>
          <p:nvPr/>
        </p:nvSpPr>
        <p:spPr>
          <a:xfrm>
            <a:off x="910938" y="3533774"/>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B. Nhà Mạc và nhà Lê</a:t>
            </a:r>
            <a:endParaRPr lang="vi-VN" sz="2000" noProof="1">
              <a:solidFill>
                <a:srgbClr val="000000"/>
              </a:solidFill>
              <a:latin typeface="Arial" panose="020B0604020202020204" pitchFamily="34" charset="0"/>
              <a:cs typeface="Arial" panose="020B0604020202020204" pitchFamily="34" charset="0"/>
            </a:endParaRPr>
          </a:p>
        </p:txBody>
      </p:sp>
      <p:sp>
        <p:nvSpPr>
          <p:cNvPr id="7" name="Đáp án sai 1">
            <a:extLst>
              <a:ext uri="{FF2B5EF4-FFF2-40B4-BE49-F238E27FC236}">
                <a16:creationId xmlns:a16="http://schemas.microsoft.com/office/drawing/2014/main" id="{3FCD9830-5FD1-BD44-878B-228BD96CE996}"/>
              </a:ext>
            </a:extLst>
          </p:cNvPr>
          <p:cNvSpPr/>
          <p:nvPr/>
        </p:nvSpPr>
        <p:spPr>
          <a:xfrm>
            <a:off x="910936" y="2307649"/>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A. Nhà Trịnh và nhà Mạc</a:t>
            </a:r>
            <a:endParaRPr lang="vi-VN" sz="2000" noProof="1">
              <a:solidFill>
                <a:srgbClr val="000000"/>
              </a:solidFill>
              <a:latin typeface="Arial" panose="020B0604020202020204" pitchFamily="34" charset="0"/>
              <a:cs typeface="Arial" panose="020B0604020202020204" pitchFamily="34" charset="0"/>
            </a:endParaRPr>
          </a:p>
        </p:txBody>
      </p:sp>
      <p:sp>
        <p:nvSpPr>
          <p:cNvPr id="8" name="Đáp án sai 2">
            <a:extLst>
              <a:ext uri="{FF2B5EF4-FFF2-40B4-BE49-F238E27FC236}">
                <a16:creationId xmlns:a16="http://schemas.microsoft.com/office/drawing/2014/main" id="{6A919885-0285-0403-1E09-FA94D8BC080B}"/>
              </a:ext>
            </a:extLst>
          </p:cNvPr>
          <p:cNvSpPr/>
          <p:nvPr/>
        </p:nvSpPr>
        <p:spPr>
          <a:xfrm>
            <a:off x="4831773" y="2307649"/>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C. Nhà Lê và nhà Trịnh</a:t>
            </a:r>
            <a:endParaRPr lang="vi-VN" sz="2000" noProof="1">
              <a:solidFill>
                <a:srgbClr val="000000"/>
              </a:solidFill>
              <a:latin typeface="Arial" panose="020B0604020202020204" pitchFamily="34" charset="0"/>
              <a:cs typeface="Arial" panose="020B0604020202020204" pitchFamily="34" charset="0"/>
            </a:endParaRPr>
          </a:p>
        </p:txBody>
      </p:sp>
      <p:sp>
        <p:nvSpPr>
          <p:cNvPr id="9" name="Đáp án sai 3">
            <a:extLst>
              <a:ext uri="{FF2B5EF4-FFF2-40B4-BE49-F238E27FC236}">
                <a16:creationId xmlns:a16="http://schemas.microsoft.com/office/drawing/2014/main" id="{2E7D83A4-3758-8699-4DD0-010A80780539}"/>
              </a:ext>
            </a:extLst>
          </p:cNvPr>
          <p:cNvSpPr/>
          <p:nvPr/>
        </p:nvSpPr>
        <p:spPr>
          <a:xfrm>
            <a:off x="4831772" y="3533774"/>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D. Nhà Mạc, Trịnh và Lê</a:t>
            </a:r>
            <a:endParaRPr lang="vi-VN" sz="2000" noProof="1">
              <a:solidFill>
                <a:srgbClr val="000000"/>
              </a:solidFill>
              <a:latin typeface="Arial" panose="020B0604020202020204" pitchFamily="34" charset="0"/>
              <a:cs typeface="Arial" panose="020B0604020202020204" pitchFamily="34" charset="0"/>
            </a:endParaRPr>
          </a:p>
        </p:txBody>
      </p:sp>
      <p:pic>
        <p:nvPicPr>
          <p:cNvPr id="10"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11"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12325" y="3754101"/>
            <a:ext cx="639785" cy="556871"/>
          </a:xfrm>
          <a:prstGeom prst="rect">
            <a:avLst/>
          </a:prstGeom>
        </p:spPr>
      </p:pic>
      <p:pic>
        <p:nvPicPr>
          <p:cNvPr id="12" name="Picture 11">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2511136"/>
            <a:ext cx="637592" cy="568036"/>
          </a:xfrm>
          <a:prstGeom prst="rect">
            <a:avLst/>
          </a:prstGeom>
        </p:spPr>
      </p:pic>
      <p:pic>
        <p:nvPicPr>
          <p:cNvPr id="13"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3748518"/>
            <a:ext cx="637592" cy="568036"/>
          </a:xfrm>
          <a:prstGeom prst="rect">
            <a:avLst/>
          </a:prstGeom>
        </p:spPr>
      </p:pic>
      <p:pic>
        <p:nvPicPr>
          <p:cNvPr id="14"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2511136"/>
            <a:ext cx="637592" cy="568036"/>
          </a:xfrm>
          <a:prstGeom prst="rect">
            <a:avLst/>
          </a:prstGeom>
        </p:spPr>
      </p:pic>
      <p:pic>
        <p:nvPicPr>
          <p:cNvPr id="15"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7147814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strips(downLeft)">
                                      <p:cBhvr>
                                        <p:cTn id="18" dur="500"/>
                                        <p:tgtEl>
                                          <p:spTgt spid="8"/>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strips(down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6"/>
                                        </p:tgtEl>
                                        <p:attrNameLst>
                                          <p:attrName>fillcolor</p:attrName>
                                        </p:attrNameLst>
                                      </p:cBhvr>
                                      <p:to>
                                        <a:srgbClr val="92D050"/>
                                      </p:to>
                                    </p:animClr>
                                    <p:set>
                                      <p:cBhvr>
                                        <p:cTn id="27" dur="500" fill="hold"/>
                                        <p:tgtEl>
                                          <p:spTgt spid="6"/>
                                        </p:tgtEl>
                                        <p:attrNameLst>
                                          <p:attrName>fill.type</p:attrName>
                                        </p:attrNameLst>
                                      </p:cBhvr>
                                      <p:to>
                                        <p:strVal val="solid"/>
                                      </p:to>
                                    </p:set>
                                    <p:set>
                                      <p:cBhvr>
                                        <p:cTn id="28" dur="500" fill="hold"/>
                                        <p:tgtEl>
                                          <p:spTgt spid="6"/>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0"/>
                                        </p:tgtEl>
                                      </p:cBhvr>
                                    </p:cmd>
                                  </p:childTnLst>
                                </p:cTn>
                              </p:par>
                              <p:par>
                                <p:cTn id="31" presetID="1" presetClass="entr" presetSubtype="0" fill="hold" nodeType="withEffect">
                                  <p:stCondLst>
                                    <p:cond delay="0"/>
                                  </p:stCondLst>
                                  <p:childTnLst>
                                    <p:set>
                                      <p:cBhvr>
                                        <p:cTn id="32" dur="1" fill="hold">
                                          <p:stCondLst>
                                            <p:cond delay="9"/>
                                          </p:stCondLst>
                                        </p:cTn>
                                        <p:tgtEl>
                                          <p:spTgt spid="11"/>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7"/>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7"/>
                                        </p:tgtEl>
                                        <p:attrNameLst>
                                          <p:attrName>fillcolor</p:attrName>
                                        </p:attrNameLst>
                                      </p:cBhvr>
                                      <p:to>
                                        <a:srgbClr val="D99694"/>
                                      </p:to>
                                    </p:animClr>
                                    <p:set>
                                      <p:cBhvr>
                                        <p:cTn id="41" dur="500" fill="hold"/>
                                        <p:tgtEl>
                                          <p:spTgt spid="7"/>
                                        </p:tgtEl>
                                        <p:attrNameLst>
                                          <p:attrName>fill.type</p:attrName>
                                        </p:attrNameLst>
                                      </p:cBhvr>
                                      <p:to>
                                        <p:strVal val="solid"/>
                                      </p:to>
                                    </p:set>
                                    <p:set>
                                      <p:cBhvr>
                                        <p:cTn id="42" dur="500" fill="hold"/>
                                        <p:tgtEl>
                                          <p:spTgt spid="7"/>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5"/>
                                        </p:tgtEl>
                                      </p:cBhvr>
                                    </p:cmd>
                                  </p:childTnLst>
                                </p:cTn>
                              </p:par>
                              <p:par>
                                <p:cTn id="45" presetID="1" presetClass="entr" presetSubtype="0" fill="hold"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7"/>
                                        </p:tgtEl>
                                      </p:cBhvr>
                                    </p:animEffect>
                                    <p:animScale>
                                      <p:cBhvr>
                                        <p:cTn id="49"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8"/>
                                        </p:tgtEl>
                                        <p:attrNameLst>
                                          <p:attrName>fillcolor</p:attrName>
                                        </p:attrNameLst>
                                      </p:cBhvr>
                                      <p:to>
                                        <a:srgbClr val="D99694"/>
                                      </p:to>
                                    </p:animClr>
                                    <p:set>
                                      <p:cBhvr>
                                        <p:cTn id="55" dur="500" fill="hold"/>
                                        <p:tgtEl>
                                          <p:spTgt spid="8"/>
                                        </p:tgtEl>
                                        <p:attrNameLst>
                                          <p:attrName>fill.type</p:attrName>
                                        </p:attrNameLst>
                                      </p:cBhvr>
                                      <p:to>
                                        <p:strVal val="solid"/>
                                      </p:to>
                                    </p:set>
                                    <p:set>
                                      <p:cBhvr>
                                        <p:cTn id="56" dur="500" fill="hold"/>
                                        <p:tgtEl>
                                          <p:spTgt spid="8"/>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5"/>
                                        </p:tgtEl>
                                      </p:cBhvr>
                                    </p:cmd>
                                  </p:childTnLst>
                                </p:cTn>
                              </p:par>
                              <p:par>
                                <p:cTn id="59" presetID="1" presetClass="entr" presetSubtype="0" fill="hold" nodeType="withEffect">
                                  <p:stCondLst>
                                    <p:cond delay="0"/>
                                  </p:stCondLst>
                                  <p:childTnLst>
                                    <p:set>
                                      <p:cBhvr>
                                        <p:cTn id="60" dur="1" fill="hold">
                                          <p:stCondLst>
                                            <p:cond delay="9"/>
                                          </p:stCondLst>
                                        </p:cTn>
                                        <p:tgtEl>
                                          <p:spTgt spid="12"/>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8"/>
                                        </p:tgtEl>
                                      </p:cBhvr>
                                    </p:animEffect>
                                    <p:animScale>
                                      <p:cBhvr>
                                        <p:cTn id="63"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9"/>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9"/>
                                        </p:tgtEl>
                                        <p:attrNameLst>
                                          <p:attrName>fillcolor</p:attrName>
                                        </p:attrNameLst>
                                      </p:cBhvr>
                                      <p:to>
                                        <a:srgbClr val="D99694"/>
                                      </p:to>
                                    </p:animClr>
                                    <p:set>
                                      <p:cBhvr>
                                        <p:cTn id="69" dur="500" fill="hold"/>
                                        <p:tgtEl>
                                          <p:spTgt spid="9"/>
                                        </p:tgtEl>
                                        <p:attrNameLst>
                                          <p:attrName>fill.type</p:attrName>
                                        </p:attrNameLst>
                                      </p:cBhvr>
                                      <p:to>
                                        <p:strVal val="solid"/>
                                      </p:to>
                                    </p:set>
                                    <p:set>
                                      <p:cBhvr>
                                        <p:cTn id="70" dur="500" fill="hold"/>
                                        <p:tgtEl>
                                          <p:spTgt spid="9"/>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5"/>
                                        </p:tgtEl>
                                      </p:cBhvr>
                                    </p:cmd>
                                  </p:childTnLst>
                                </p:cTn>
                              </p:par>
                              <p:par>
                                <p:cTn id="73" presetID="1" presetClass="entr" presetSubtype="0" fill="hold" nodeType="withEffect">
                                  <p:stCondLst>
                                    <p:cond delay="0"/>
                                  </p:stCondLst>
                                  <p:childTnLst>
                                    <p:set>
                                      <p:cBhvr>
                                        <p:cTn id="74" dur="1" fill="hold">
                                          <p:stCondLst>
                                            <p:cond delay="9"/>
                                          </p:stCondLst>
                                        </p:cTn>
                                        <p:tgtEl>
                                          <p:spTgt spid="13"/>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9"/>
                                        </p:tgtEl>
                                      </p:cBhvr>
                                    </p:animEffect>
                                    <p:animScale>
                                      <p:cBhvr>
                                        <p:cTn id="77" dur="250" autoRev="1" fill="hold"/>
                                        <p:tgtEl>
                                          <p:spTgt spid="9"/>
                                        </p:tgtEl>
                                      </p:cBhvr>
                                      <p:by x="105000" y="105000"/>
                                    </p:animScale>
                                  </p:childTnLst>
                                </p:cTn>
                              </p:par>
                            </p:childTnLst>
                          </p:cTn>
                        </p:par>
                      </p:childTnLst>
                    </p:cTn>
                  </p:par>
                </p:childTnLst>
              </p:cTn>
              <p:nextCondLst>
                <p:cond evt="onClick" delay="0">
                  <p:tgtEl>
                    <p:spTgt spid="9"/>
                  </p:tgtEl>
                </p:cond>
              </p:nextCondLst>
            </p:seq>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5"/>
                </p:tgtEl>
              </p:cMediaNode>
            </p:audio>
          </p:childTnLst>
        </p:cTn>
      </p:par>
    </p:tnLst>
    <p:bldLst>
      <p:bldP spid="5" grpId="0" animBg="1"/>
      <p:bldP spid="6" grpId="0" animBg="1"/>
      <p:bldP spid="6" grpId="1" animBg="1"/>
      <p:bldP spid="7" grpId="0" animBg="1"/>
      <p:bldP spid="7" grpId="1" animBg="1"/>
      <p:bldP spid="8" grpId="0" animBg="1"/>
      <p:bldP spid="8" grpId="1" animBg="1"/>
      <p:bldP spid="9" grpId="0" animBg="1"/>
      <p:bldP spid="9" grpId="1"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582757"/>
            <a:ext cx="7322128" cy="14962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rgbClr val="000000"/>
                </a:solidFill>
                <a:latin typeface="Arial" panose="020B0604020202020204" pitchFamily="34" charset="0"/>
                <a:cs typeface="Arial" panose="020B0604020202020204" pitchFamily="34" charset="0"/>
              </a:rPr>
              <a:t>Câu hỏi </a:t>
            </a:r>
            <a:r>
              <a:rPr lang="en-US" sz="2200" b="1" noProof="1">
                <a:solidFill>
                  <a:srgbClr val="000000"/>
                </a:solidFill>
                <a:latin typeface="Arial" panose="020B0604020202020204" pitchFamily="34" charset="0"/>
                <a:cs typeface="Arial" panose="020B0604020202020204" pitchFamily="34" charset="0"/>
              </a:rPr>
              <a:t>2: </a:t>
            </a:r>
            <a:r>
              <a:rPr lang="en-US" sz="2200" noProof="1" smtClean="0">
                <a:solidFill>
                  <a:srgbClr val="000000"/>
                </a:solidFill>
                <a:latin typeface="Arial" panose="020B0604020202020204" pitchFamily="34" charset="0"/>
                <a:cs typeface="Arial" panose="020B0604020202020204" pitchFamily="34" charset="0"/>
              </a:rPr>
              <a:t>Tác phẩm </a:t>
            </a:r>
            <a:r>
              <a:rPr lang="en-US" sz="2200" i="1" noProof="1" smtClean="0">
                <a:solidFill>
                  <a:srgbClr val="000000"/>
                </a:solidFill>
                <a:latin typeface="Arial" panose="020B0604020202020204" pitchFamily="34" charset="0"/>
                <a:cs typeface="Arial" panose="020B0604020202020204" pitchFamily="34" charset="0"/>
              </a:rPr>
              <a:t>“Truyền kì </a:t>
            </a:r>
            <a:r>
              <a:rPr lang="en-US" sz="2200" i="1" noProof="1">
                <a:solidFill>
                  <a:srgbClr val="000000"/>
                </a:solidFill>
                <a:latin typeface="Arial" panose="020B0604020202020204" pitchFamily="34" charset="0"/>
                <a:cs typeface="Arial" panose="020B0604020202020204" pitchFamily="34" charset="0"/>
              </a:rPr>
              <a:t>mạn </a:t>
            </a:r>
            <a:r>
              <a:rPr lang="en-US" sz="2200" i="1" noProof="1" smtClean="0">
                <a:solidFill>
                  <a:srgbClr val="000000"/>
                </a:solidFill>
                <a:latin typeface="Arial" panose="020B0604020202020204" pitchFamily="34" charset="0"/>
                <a:cs typeface="Arial" panose="020B0604020202020204" pitchFamily="34" charset="0"/>
              </a:rPr>
              <a:t>lục” </a:t>
            </a:r>
            <a:r>
              <a:rPr lang="en-US" sz="2200" noProof="1">
                <a:solidFill>
                  <a:srgbClr val="000000"/>
                </a:solidFill>
                <a:latin typeface="Arial" panose="020B0604020202020204" pitchFamily="34" charset="0"/>
                <a:cs typeface="Arial" panose="020B0604020202020204" pitchFamily="34" charset="0"/>
              </a:rPr>
              <a:t>viết bằng ngôn ngữ nào? </a:t>
            </a:r>
            <a:endParaRPr lang="vi-VN" sz="2200" noProof="1">
              <a:solidFill>
                <a:srgbClr val="000000"/>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910938" y="3533774"/>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B. Chữ Hán</a:t>
            </a:r>
            <a:endParaRPr lang="vi-VN" sz="2000" noProof="1">
              <a:solidFill>
                <a:srgbClr val="000000"/>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910936" y="2307649"/>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A. Chữ Nôm</a:t>
            </a:r>
            <a:endParaRPr lang="vi-VN" sz="2000" noProof="1">
              <a:solidFill>
                <a:srgbClr val="000000"/>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831773" y="2307649"/>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C. Chữ Quốc ngữ</a:t>
            </a:r>
            <a:endParaRPr lang="vi-VN" sz="2000" noProof="1">
              <a:solidFill>
                <a:srgbClr val="000000"/>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31772" y="3533774"/>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D. Chữ Hán cổ</a:t>
            </a:r>
            <a:endParaRPr lang="vi-VN" sz="2000" noProof="1">
              <a:solidFill>
                <a:srgbClr val="000000"/>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12325" y="3754101"/>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2511136"/>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3748518"/>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2511136"/>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4481445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1055315" y="582759"/>
            <a:ext cx="7066001" cy="14962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rgbClr val="000000"/>
                </a:solidFill>
                <a:latin typeface="Arial" panose="020B0604020202020204" pitchFamily="34" charset="0"/>
                <a:cs typeface="Arial" panose="020B0604020202020204" pitchFamily="34" charset="0"/>
              </a:rPr>
              <a:t>Câu hỏi </a:t>
            </a:r>
            <a:r>
              <a:rPr lang="en-US" sz="2200" b="1" noProof="1" smtClean="0">
                <a:solidFill>
                  <a:srgbClr val="000000"/>
                </a:solidFill>
                <a:latin typeface="Arial" panose="020B0604020202020204" pitchFamily="34" charset="0"/>
                <a:cs typeface="Arial" panose="020B0604020202020204" pitchFamily="34" charset="0"/>
              </a:rPr>
              <a:t>3: </a:t>
            </a:r>
            <a:r>
              <a:rPr lang="en-US" sz="2200" i="1" noProof="1" smtClean="0">
                <a:solidFill>
                  <a:srgbClr val="000000"/>
                </a:solidFill>
                <a:latin typeface="Arial" panose="020B0604020202020204" pitchFamily="34" charset="0"/>
                <a:cs typeface="Arial" panose="020B0604020202020204" pitchFamily="34" charset="0"/>
              </a:rPr>
              <a:t>“</a:t>
            </a:r>
            <a:r>
              <a:rPr lang="vi-VN" sz="2200" i="1" noProof="1" smtClean="0">
                <a:solidFill>
                  <a:srgbClr val="000000"/>
                </a:solidFill>
                <a:latin typeface="Arial" panose="020B0604020202020204" pitchFamily="34" charset="0"/>
                <a:cs typeface="Arial" panose="020B0604020202020204" pitchFamily="34" charset="0"/>
              </a:rPr>
              <a:t>Chuyện </a:t>
            </a:r>
            <a:r>
              <a:rPr lang="vi-VN" sz="2200" i="1" noProof="1">
                <a:solidFill>
                  <a:srgbClr val="000000"/>
                </a:solidFill>
                <a:latin typeface="Arial" panose="020B0604020202020204" pitchFamily="34" charset="0"/>
                <a:cs typeface="Arial" panose="020B0604020202020204" pitchFamily="34" charset="0"/>
              </a:rPr>
              <a:t>người con gái Nam </a:t>
            </a:r>
            <a:r>
              <a:rPr lang="vi-VN" sz="2200" i="1" noProof="1" smtClean="0">
                <a:solidFill>
                  <a:srgbClr val="000000"/>
                </a:solidFill>
                <a:latin typeface="Arial" panose="020B0604020202020204" pitchFamily="34" charset="0"/>
                <a:cs typeface="Arial" panose="020B0604020202020204" pitchFamily="34" charset="0"/>
              </a:rPr>
              <a:t>Xương</a:t>
            </a:r>
            <a:r>
              <a:rPr lang="en-US" sz="2200" i="1" noProof="1" smtClean="0">
                <a:solidFill>
                  <a:srgbClr val="000000"/>
                </a:solidFill>
                <a:latin typeface="Arial" panose="020B0604020202020204" pitchFamily="34" charset="0"/>
                <a:cs typeface="Arial" panose="020B0604020202020204" pitchFamily="34" charset="0"/>
              </a:rPr>
              <a:t>”</a:t>
            </a:r>
            <a:r>
              <a:rPr lang="vi-VN" sz="2200" noProof="1" smtClean="0">
                <a:solidFill>
                  <a:srgbClr val="000000"/>
                </a:solidFill>
                <a:latin typeface="Arial" panose="020B0604020202020204" pitchFamily="34" charset="0"/>
                <a:cs typeface="Arial" panose="020B0604020202020204" pitchFamily="34" charset="0"/>
              </a:rPr>
              <a:t> </a:t>
            </a:r>
            <a:r>
              <a:rPr lang="vi-VN" sz="2200" noProof="1">
                <a:solidFill>
                  <a:srgbClr val="000000"/>
                </a:solidFill>
                <a:latin typeface="Arial" panose="020B0604020202020204" pitchFamily="34" charset="0"/>
                <a:cs typeface="Arial" panose="020B0604020202020204" pitchFamily="34" charset="0"/>
              </a:rPr>
              <a:t>của tác giả nào?</a:t>
            </a:r>
            <a:r>
              <a:rPr lang="en-US" sz="2200" noProof="1" smtClean="0">
                <a:solidFill>
                  <a:srgbClr val="000000"/>
                </a:solidFill>
                <a:latin typeface="Arial" panose="020B0604020202020204" pitchFamily="34" charset="0"/>
                <a:cs typeface="Arial" panose="020B0604020202020204" pitchFamily="34" charset="0"/>
              </a:rPr>
              <a:t> </a:t>
            </a:r>
            <a:endParaRPr lang="vi-VN" sz="2200" noProof="1">
              <a:solidFill>
                <a:srgbClr val="000000"/>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910938" y="3533774"/>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B. Nguyễn Dữ</a:t>
            </a:r>
            <a:endParaRPr lang="vi-VN" sz="2000" noProof="1">
              <a:solidFill>
                <a:srgbClr val="000000"/>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910936" y="2307649"/>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A. Nguyễn Du</a:t>
            </a:r>
            <a:endParaRPr lang="vi-VN" sz="2000" noProof="1">
              <a:solidFill>
                <a:srgbClr val="000000"/>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831773" y="2307649"/>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C. Nguyễn Trãi</a:t>
            </a:r>
            <a:endParaRPr lang="vi-VN" sz="2000" noProof="1">
              <a:solidFill>
                <a:srgbClr val="000000"/>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31772" y="3533774"/>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D. Nguyễn Bỉnh Khiêm</a:t>
            </a:r>
            <a:endParaRPr lang="vi-VN" sz="2000" noProof="1">
              <a:solidFill>
                <a:srgbClr val="000000"/>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12325" y="3754101"/>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2511136"/>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95471" y="3748518"/>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2511136"/>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99899388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strips(downLeft)">
                                      <p:cBhvr>
                                        <p:cTn id="15" dur="500"/>
                                        <p:tgtEl>
                                          <p:spTgt spid="3"/>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881544" y="598814"/>
            <a:ext cx="7322128" cy="14962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rgbClr val="000000"/>
                </a:solidFill>
                <a:latin typeface="Arial" panose="020B0604020202020204" pitchFamily="34" charset="0"/>
                <a:cs typeface="Arial" panose="020B0604020202020204" pitchFamily="34" charset="0"/>
              </a:rPr>
              <a:t>Câu hỏi </a:t>
            </a:r>
            <a:r>
              <a:rPr lang="en-US" sz="2200" b="1" noProof="1" smtClean="0">
                <a:solidFill>
                  <a:srgbClr val="000000"/>
                </a:solidFill>
                <a:latin typeface="Arial" panose="020B0604020202020204" pitchFamily="34" charset="0"/>
                <a:cs typeface="Arial" panose="020B0604020202020204" pitchFamily="34" charset="0"/>
              </a:rPr>
              <a:t>4: </a:t>
            </a:r>
            <a:r>
              <a:rPr lang="vi-VN" sz="2200" i="1" noProof="1">
                <a:solidFill>
                  <a:srgbClr val="000000"/>
                </a:solidFill>
                <a:latin typeface="Arial" panose="020B0604020202020204" pitchFamily="34" charset="0"/>
                <a:cs typeface="Arial" panose="020B0604020202020204" pitchFamily="34" charset="0"/>
              </a:rPr>
              <a:t>“Chuyện người con gái Nam Xương” </a:t>
            </a:r>
            <a:r>
              <a:rPr lang="vi-VN" sz="2200" noProof="1">
                <a:solidFill>
                  <a:srgbClr val="000000"/>
                </a:solidFill>
                <a:latin typeface="Arial" panose="020B0604020202020204" pitchFamily="34" charset="0"/>
                <a:cs typeface="Arial" panose="020B0604020202020204" pitchFamily="34" charset="0"/>
              </a:rPr>
              <a:t>trích từ tác phẩm nào?</a:t>
            </a:r>
          </a:p>
        </p:txBody>
      </p:sp>
      <p:sp>
        <p:nvSpPr>
          <p:cNvPr id="3" name="Đáp án đúng">
            <a:extLst>
              <a:ext uri="{FF2B5EF4-FFF2-40B4-BE49-F238E27FC236}">
                <a16:creationId xmlns:a16="http://schemas.microsoft.com/office/drawing/2014/main" id="{8B66CBE4-2DB9-BCF7-D1C4-281B894BFE17}"/>
              </a:ext>
            </a:extLst>
          </p:cNvPr>
          <p:cNvSpPr/>
          <p:nvPr/>
        </p:nvSpPr>
        <p:spPr>
          <a:xfrm>
            <a:off x="881545" y="2323705"/>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A. Truyền kì mạn lục</a:t>
            </a:r>
            <a:endParaRPr lang="vi-VN" sz="2000" noProof="1">
              <a:solidFill>
                <a:srgbClr val="000000"/>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881545" y="3549831"/>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B. Truyện Kiều</a:t>
            </a:r>
            <a:endParaRPr lang="vi-VN" sz="2000" noProof="1">
              <a:solidFill>
                <a:srgbClr val="000000"/>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802381" y="2323705"/>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C. Chinh phụ ngâm khúc</a:t>
            </a:r>
            <a:endParaRPr lang="vi-VN" sz="2000" noProof="1">
              <a:solidFill>
                <a:srgbClr val="000000"/>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802380" y="3549831"/>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D. Vũ trung tùy bút</a:t>
            </a:r>
            <a:endParaRPr lang="vi-VN" sz="2000" noProof="1">
              <a:solidFill>
                <a:srgbClr val="000000"/>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02380" y="-928618"/>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582931" y="2544032"/>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66079" y="2527193"/>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566079" y="3764575"/>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585124" y="3764575"/>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7528" y="-928618"/>
            <a:ext cx="365522" cy="365522"/>
          </a:xfrm>
          <a:prstGeom prst="rect">
            <a:avLst/>
          </a:prstGeom>
        </p:spPr>
      </p:pic>
    </p:spTree>
    <p:extLst>
      <p:ext uri="{BB962C8B-B14F-4D97-AF65-F5344CB8AC3E}">
        <p14:creationId xmlns:p14="http://schemas.microsoft.com/office/powerpoint/2010/main" val="28604912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2" name="Rounded Rectangle 1"/>
          <p:cNvSpPr/>
          <p:nvPr/>
        </p:nvSpPr>
        <p:spPr>
          <a:xfrm>
            <a:off x="702366" y="1726617"/>
            <a:ext cx="5958207" cy="2523937"/>
          </a:xfrm>
          <a:prstGeom prst="roundRect">
            <a:avLst>
              <a:gd name="adj" fmla="val 7429"/>
            </a:avLst>
          </a:prstGeom>
          <a:solidFill>
            <a:srgbClr val="FFFFFF"/>
          </a:solidFill>
          <a:ln w="190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Arial" panose="020B0604020202020204" pitchFamily="34" charset="0"/>
                <a:cs typeface="Arial" panose="020B0604020202020204" pitchFamily="34" charset="0"/>
              </a:rPr>
              <a:t>Em hãy trả lời câu hỏi sau:</a:t>
            </a:r>
          </a:p>
          <a:p>
            <a:pPr marL="342900" indent="-342900" algn="just">
              <a:lnSpc>
                <a:spcPct val="150000"/>
              </a:lnSpc>
              <a:buFont typeface="Arial" panose="020B0604020202020204" pitchFamily="34" charset="0"/>
              <a:buChar char="•"/>
            </a:pPr>
            <a:r>
              <a:rPr lang="vi-VN" sz="2000" dirty="0">
                <a:solidFill>
                  <a:srgbClr val="000000"/>
                </a:solidFill>
                <a:latin typeface="Arial" panose="020B0604020202020204" pitchFamily="34" charset="0"/>
                <a:cs typeface="Arial" panose="020B0604020202020204" pitchFamily="34" charset="0"/>
              </a:rPr>
              <a:t>Trình bày hiểu biết của em về truyện truyền kì?</a:t>
            </a:r>
          </a:p>
          <a:p>
            <a:pPr marL="342900" indent="-342900" algn="just">
              <a:lnSpc>
                <a:spcPct val="150000"/>
              </a:lnSpc>
              <a:buFont typeface="Arial" panose="020B0604020202020204" pitchFamily="34" charset="0"/>
              <a:buChar char="•"/>
            </a:pPr>
            <a:r>
              <a:rPr lang="vi-VN" sz="2000" dirty="0" smtClean="0">
                <a:solidFill>
                  <a:srgbClr val="000000"/>
                </a:solidFill>
                <a:latin typeface="Arial" panose="020B0604020202020204" pitchFamily="34" charset="0"/>
                <a:cs typeface="Arial" panose="020B0604020202020204" pitchFamily="34" charset="0"/>
              </a:rPr>
              <a:t>Trình </a:t>
            </a:r>
            <a:r>
              <a:rPr lang="vi-VN" sz="2000" dirty="0">
                <a:solidFill>
                  <a:srgbClr val="000000"/>
                </a:solidFill>
                <a:latin typeface="Arial" panose="020B0604020202020204" pitchFamily="34" charset="0"/>
                <a:cs typeface="Arial" panose="020B0604020202020204" pitchFamily="34" charset="0"/>
              </a:rPr>
              <a:t>bày khái niệm về điển </a:t>
            </a:r>
            <a:r>
              <a:rPr lang="vi-VN" sz="2000" dirty="0" smtClean="0">
                <a:solidFill>
                  <a:srgbClr val="000000"/>
                </a:solidFill>
                <a:latin typeface="Arial" panose="020B0604020202020204" pitchFamily="34" charset="0"/>
                <a:cs typeface="Arial" panose="020B0604020202020204" pitchFamily="34" charset="0"/>
              </a:rPr>
              <a:t>tích</a:t>
            </a:r>
            <a:r>
              <a:rPr lang="en-US" sz="2000" dirty="0" smtClean="0">
                <a:solidFill>
                  <a:srgbClr val="000000"/>
                </a:solidFill>
                <a:latin typeface="Arial" panose="020B0604020202020204" pitchFamily="34" charset="0"/>
                <a:cs typeface="Arial" panose="020B0604020202020204" pitchFamily="34" charset="0"/>
              </a:rPr>
              <a:t>,</a:t>
            </a:r>
            <a:r>
              <a:rPr lang="vi-VN" sz="2000" dirty="0" smtClean="0">
                <a:solidFill>
                  <a:srgbClr val="000000"/>
                </a:solidFill>
                <a:latin typeface="Arial" panose="020B0604020202020204" pitchFamily="34" charset="0"/>
                <a:cs typeface="Arial" panose="020B0604020202020204" pitchFamily="34" charset="0"/>
              </a:rPr>
              <a:t> </a:t>
            </a:r>
            <a:r>
              <a:rPr lang="vi-VN" sz="2000" dirty="0">
                <a:solidFill>
                  <a:srgbClr val="000000"/>
                </a:solidFill>
                <a:latin typeface="Arial" panose="020B0604020202020204" pitchFamily="34" charset="0"/>
                <a:cs typeface="Arial" panose="020B0604020202020204" pitchFamily="34" charset="0"/>
              </a:rPr>
              <a:t>điển cố? </a:t>
            </a:r>
          </a:p>
          <a:p>
            <a:pPr marL="342900" indent="-342900" algn="just">
              <a:lnSpc>
                <a:spcPct val="150000"/>
              </a:lnSpc>
              <a:buFont typeface="Arial" panose="020B0604020202020204" pitchFamily="34" charset="0"/>
              <a:buChar char="•"/>
            </a:pPr>
            <a:r>
              <a:rPr lang="vi-VN" sz="2000" dirty="0" smtClean="0">
                <a:solidFill>
                  <a:srgbClr val="000000"/>
                </a:solidFill>
                <a:latin typeface="Arial" panose="020B0604020202020204" pitchFamily="34" charset="0"/>
                <a:cs typeface="Arial" panose="020B0604020202020204" pitchFamily="34" charset="0"/>
              </a:rPr>
              <a:t>Nêu </a:t>
            </a:r>
            <a:r>
              <a:rPr lang="vi-VN" sz="2000" dirty="0">
                <a:solidFill>
                  <a:srgbClr val="000000"/>
                </a:solidFill>
                <a:latin typeface="Arial" panose="020B0604020202020204" pitchFamily="34" charset="0"/>
                <a:cs typeface="Arial" panose="020B0604020202020204" pitchFamily="34" charset="0"/>
              </a:rPr>
              <a:t>sự khác biệt về nghĩa của một số yếu tố Hán Việt dễ nhầm lẫn?</a:t>
            </a:r>
          </a:p>
        </p:txBody>
      </p:sp>
      <p:sp>
        <p:nvSpPr>
          <p:cNvPr id="3" name="Rounded Rectangle 2"/>
          <p:cNvSpPr/>
          <p:nvPr/>
        </p:nvSpPr>
        <p:spPr>
          <a:xfrm>
            <a:off x="2031415" y="964097"/>
            <a:ext cx="3156557" cy="612830"/>
          </a:xfrm>
          <a:prstGeom prst="roundRect">
            <a:avLst>
              <a:gd name="adj" fmla="val 17415"/>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smtClean="0">
                <a:solidFill>
                  <a:schemeClr val="accent5">
                    <a:lumMod val="50000"/>
                  </a:schemeClr>
                </a:solidFill>
                <a:cs typeface="Arial" panose="020B0604020202020204" pitchFamily="34" charset="0"/>
              </a:rPr>
              <a:t>HOẠT ĐỘNG NHÓM</a:t>
            </a:r>
            <a:endParaRPr lang="en-US" sz="2200" b="1" dirty="0">
              <a:solidFill>
                <a:schemeClr val="accent5">
                  <a:lumMod val="50000"/>
                </a:schemeClr>
              </a:solidFill>
              <a:cs typeface="Arial" panose="020B0604020202020204" pitchFamily="34" charset="0"/>
            </a:endParaRPr>
          </a:p>
        </p:txBody>
      </p:sp>
      <p:pic>
        <p:nvPicPr>
          <p:cNvPr id="4" name="Picture 3"/>
          <p:cNvPicPr>
            <a:picLocks noChangeAspect="1"/>
          </p:cNvPicPr>
          <p:nvPr/>
        </p:nvPicPr>
        <p:blipFill>
          <a:blip r:embed="rId3"/>
          <a:stretch>
            <a:fillRect/>
          </a:stretch>
        </p:blipFill>
        <p:spPr>
          <a:xfrm>
            <a:off x="5630937" y="200145"/>
            <a:ext cx="3198891" cy="2140733"/>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6"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500"/>
                                        <p:tgtEl>
                                          <p:spTgt spid="2"/>
                                        </p:tgtEl>
                                      </p:cBhvr>
                                    </p:animEffect>
                                  </p:childTnLst>
                                </p:cTn>
                              </p:par>
                              <p:par>
                                <p:cTn id="13" presetID="42"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359797" y="486770"/>
            <a:ext cx="8423256" cy="129014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rgbClr val="000000"/>
                </a:solidFill>
                <a:latin typeface="Arial" panose="020B0604020202020204" pitchFamily="34" charset="0"/>
                <a:cs typeface="Arial" panose="020B0604020202020204" pitchFamily="34" charset="0"/>
              </a:rPr>
              <a:t>Câu hỏi </a:t>
            </a:r>
            <a:r>
              <a:rPr lang="en-US" sz="2200" b="1" noProof="1" smtClean="0">
                <a:solidFill>
                  <a:srgbClr val="000000"/>
                </a:solidFill>
                <a:latin typeface="Arial" panose="020B0604020202020204" pitchFamily="34" charset="0"/>
                <a:cs typeface="Arial" panose="020B0604020202020204" pitchFamily="34" charset="0"/>
              </a:rPr>
              <a:t>5: </a:t>
            </a:r>
            <a:r>
              <a:rPr lang="vi-VN" sz="2200" noProof="1">
                <a:solidFill>
                  <a:srgbClr val="000000"/>
                </a:solidFill>
                <a:latin typeface="Arial" panose="020B0604020202020204" pitchFamily="34" charset="0"/>
                <a:cs typeface="Arial" panose="020B0604020202020204" pitchFamily="34" charset="0"/>
              </a:rPr>
              <a:t>Câu văn nào khái quát vẻ đẹp toàn diện của Vũ Nương trong văn bản </a:t>
            </a:r>
            <a:r>
              <a:rPr lang="en-US" sz="2200" i="1" noProof="1" smtClean="0">
                <a:solidFill>
                  <a:srgbClr val="000000"/>
                </a:solidFill>
                <a:latin typeface="Arial" panose="020B0604020202020204" pitchFamily="34" charset="0"/>
                <a:cs typeface="Arial" panose="020B0604020202020204" pitchFamily="34" charset="0"/>
              </a:rPr>
              <a:t>“</a:t>
            </a:r>
            <a:r>
              <a:rPr lang="vi-VN" sz="2200" i="1" noProof="1" smtClean="0">
                <a:solidFill>
                  <a:srgbClr val="000000"/>
                </a:solidFill>
                <a:latin typeface="Arial" panose="020B0604020202020204" pitchFamily="34" charset="0"/>
                <a:cs typeface="Arial" panose="020B0604020202020204" pitchFamily="34" charset="0"/>
              </a:rPr>
              <a:t>Chuyện </a:t>
            </a:r>
            <a:r>
              <a:rPr lang="vi-VN" sz="2200" i="1" noProof="1">
                <a:solidFill>
                  <a:srgbClr val="000000"/>
                </a:solidFill>
                <a:latin typeface="Arial" panose="020B0604020202020204" pitchFamily="34" charset="0"/>
                <a:cs typeface="Arial" panose="020B0604020202020204" pitchFamily="34" charset="0"/>
              </a:rPr>
              <a:t>người con gái Nam </a:t>
            </a:r>
            <a:r>
              <a:rPr lang="vi-VN" sz="2200" i="1" noProof="1" smtClean="0">
                <a:solidFill>
                  <a:srgbClr val="000000"/>
                </a:solidFill>
                <a:latin typeface="Arial" panose="020B0604020202020204" pitchFamily="34" charset="0"/>
                <a:cs typeface="Arial" panose="020B0604020202020204" pitchFamily="34" charset="0"/>
              </a:rPr>
              <a:t>Xương</a:t>
            </a:r>
            <a:r>
              <a:rPr lang="en-US" sz="2200" i="1" noProof="1" smtClean="0">
                <a:solidFill>
                  <a:srgbClr val="000000"/>
                </a:solidFill>
                <a:latin typeface="Arial" panose="020B0604020202020204" pitchFamily="34" charset="0"/>
                <a:cs typeface="Arial" panose="020B0604020202020204" pitchFamily="34" charset="0"/>
              </a:rPr>
              <a:t>”</a:t>
            </a:r>
            <a:r>
              <a:rPr lang="vi-VN" sz="2200" noProof="1" smtClean="0">
                <a:solidFill>
                  <a:srgbClr val="000000"/>
                </a:solidFill>
                <a:latin typeface="Arial" panose="020B0604020202020204" pitchFamily="34" charset="0"/>
                <a:cs typeface="Arial" panose="020B0604020202020204" pitchFamily="34" charset="0"/>
              </a:rPr>
              <a:t>?</a:t>
            </a:r>
            <a:endParaRPr lang="vi-VN" sz="2200" noProof="1">
              <a:solidFill>
                <a:srgbClr val="000000"/>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359797" y="1997242"/>
            <a:ext cx="4295272" cy="141703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A. </a:t>
            </a:r>
            <a:r>
              <a:rPr lang="vi-VN" sz="2000" noProof="1">
                <a:solidFill>
                  <a:srgbClr val="000000"/>
                </a:solidFill>
                <a:latin typeface="Arial" panose="020B0604020202020204" pitchFamily="34" charset="0"/>
                <a:cs typeface="Arial" panose="020B0604020202020204" pitchFamily="34" charset="0"/>
              </a:rPr>
              <a:t>Vũ Thị Thiết, người con gái quê ở Nam Xương, tính đã thùy mị, nết na, lại thêm tư dung tốt đẹp</a:t>
            </a:r>
          </a:p>
        </p:txBody>
      </p:sp>
      <p:sp>
        <p:nvSpPr>
          <p:cNvPr id="4" name="Đáp án sai 1">
            <a:extLst>
              <a:ext uri="{FF2B5EF4-FFF2-40B4-BE49-F238E27FC236}">
                <a16:creationId xmlns:a16="http://schemas.microsoft.com/office/drawing/2014/main" id="{3FCD9830-5FD1-BD44-878B-228BD96CE996}"/>
              </a:ext>
            </a:extLst>
          </p:cNvPr>
          <p:cNvSpPr/>
          <p:nvPr/>
        </p:nvSpPr>
        <p:spPr>
          <a:xfrm>
            <a:off x="359797" y="3549831"/>
            <a:ext cx="4295272" cy="140718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B. </a:t>
            </a:r>
            <a:r>
              <a:rPr lang="vi-VN" sz="2000" noProof="1">
                <a:solidFill>
                  <a:srgbClr val="000000"/>
                </a:solidFill>
                <a:latin typeface="Arial" panose="020B0604020202020204" pitchFamily="34" charset="0"/>
                <a:cs typeface="Arial" panose="020B0604020202020204" pitchFamily="34" charset="0"/>
              </a:rPr>
              <a:t>Nàng hết sức thuốc thang, lễ bái thần phật và lấy lời ngọt ngào khôn khéo khuyên lơn</a:t>
            </a:r>
          </a:p>
        </p:txBody>
      </p:sp>
      <p:sp>
        <p:nvSpPr>
          <p:cNvPr id="5" name="Đáp án sai 2">
            <a:extLst>
              <a:ext uri="{FF2B5EF4-FFF2-40B4-BE49-F238E27FC236}">
                <a16:creationId xmlns:a16="http://schemas.microsoft.com/office/drawing/2014/main" id="{6A919885-0285-0403-1E09-FA94D8BC080B}"/>
              </a:ext>
            </a:extLst>
          </p:cNvPr>
          <p:cNvSpPr/>
          <p:nvPr/>
        </p:nvSpPr>
        <p:spPr>
          <a:xfrm>
            <a:off x="4802381" y="1997242"/>
            <a:ext cx="3980672" cy="1417035"/>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C. </a:t>
            </a:r>
            <a:r>
              <a:rPr lang="vi-VN" sz="2000" noProof="1">
                <a:solidFill>
                  <a:srgbClr val="000000"/>
                </a:solidFill>
                <a:latin typeface="Arial" panose="020B0604020202020204" pitchFamily="34" charset="0"/>
                <a:cs typeface="Arial" panose="020B0604020202020204" pitchFamily="34" charset="0"/>
              </a:rPr>
              <a:t>Nàng hết lời thương xót, phàm việc ma chay tế lễ, lo liệu như đối với cha mẹ đẻ mình</a:t>
            </a:r>
          </a:p>
        </p:txBody>
      </p:sp>
      <p:sp>
        <p:nvSpPr>
          <p:cNvPr id="6" name="Đáp án sai 3">
            <a:extLst>
              <a:ext uri="{FF2B5EF4-FFF2-40B4-BE49-F238E27FC236}">
                <a16:creationId xmlns:a16="http://schemas.microsoft.com/office/drawing/2014/main" id="{2E7D83A4-3758-8699-4DD0-010A80780539}"/>
              </a:ext>
            </a:extLst>
          </p:cNvPr>
          <p:cNvSpPr/>
          <p:nvPr/>
        </p:nvSpPr>
        <p:spPr>
          <a:xfrm>
            <a:off x="4802380" y="3549831"/>
            <a:ext cx="3980673" cy="140718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D. </a:t>
            </a:r>
            <a:r>
              <a:rPr lang="vi-VN" sz="2000" noProof="1">
                <a:solidFill>
                  <a:srgbClr val="000000"/>
                </a:solidFill>
                <a:latin typeface="Arial" panose="020B0604020202020204" pitchFamily="34" charset="0"/>
                <a:cs typeface="Arial" panose="020B0604020202020204" pitchFamily="34" charset="0"/>
              </a:rPr>
              <a:t>Thiếp vốn con kẻ khó, được nương tựa nhà giàu</a:t>
            </a: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02380" y="-928618"/>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918663" y="2821256"/>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998150" y="2705759"/>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998150" y="4332611"/>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4017477" y="4253421"/>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7528" y="-928618"/>
            <a:ext cx="365522" cy="365522"/>
          </a:xfrm>
          <a:prstGeom prst="rect">
            <a:avLst/>
          </a:prstGeom>
        </p:spPr>
      </p:pic>
    </p:spTree>
    <p:extLst>
      <p:ext uri="{BB962C8B-B14F-4D97-AF65-F5344CB8AC3E}">
        <p14:creationId xmlns:p14="http://schemas.microsoft.com/office/powerpoint/2010/main" val="261096481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339772" y="168441"/>
            <a:ext cx="8683912" cy="1135099"/>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latin typeface="Arial" panose="020B0604020202020204" pitchFamily="34" charset="0"/>
                <a:cs typeface="Arial" panose="020B0604020202020204" pitchFamily="34" charset="0"/>
              </a:rPr>
              <a:t>Câu hỏi </a:t>
            </a:r>
            <a:r>
              <a:rPr lang="en-US" sz="2000" b="1" noProof="1" smtClean="0">
                <a:solidFill>
                  <a:srgbClr val="000000"/>
                </a:solidFill>
                <a:latin typeface="Arial" panose="020B0604020202020204" pitchFamily="34" charset="0"/>
                <a:cs typeface="Arial" panose="020B0604020202020204" pitchFamily="34" charset="0"/>
              </a:rPr>
              <a:t>6: </a:t>
            </a:r>
            <a:r>
              <a:rPr lang="vi-VN" sz="2000" noProof="1">
                <a:solidFill>
                  <a:srgbClr val="000000"/>
                </a:solidFill>
                <a:latin typeface="Arial" panose="020B0604020202020204" pitchFamily="34" charset="0"/>
                <a:cs typeface="Arial" panose="020B0604020202020204" pitchFamily="34" charset="0"/>
              </a:rPr>
              <a:t>Câu nào trong lời trăn trối của bà mẹ nói lên sự ghi nhận nhân cách và công lao của Vũ Nương đối với gia đình nhà chồng?</a:t>
            </a:r>
          </a:p>
        </p:txBody>
      </p:sp>
      <p:sp>
        <p:nvSpPr>
          <p:cNvPr id="3" name="Đáp án đúng">
            <a:extLst>
              <a:ext uri="{FF2B5EF4-FFF2-40B4-BE49-F238E27FC236}">
                <a16:creationId xmlns:a16="http://schemas.microsoft.com/office/drawing/2014/main" id="{8B66CBE4-2DB9-BCF7-D1C4-281B894BFE17}"/>
              </a:ext>
            </a:extLst>
          </p:cNvPr>
          <p:cNvSpPr/>
          <p:nvPr/>
        </p:nvSpPr>
        <p:spPr>
          <a:xfrm>
            <a:off x="4252110" y="3307546"/>
            <a:ext cx="4771574" cy="1733686"/>
          </a:xfrm>
          <a:prstGeom prst="roundRect">
            <a:avLst>
              <a:gd name="adj" fmla="val 917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900" noProof="1">
                <a:solidFill>
                  <a:srgbClr val="000000"/>
                </a:solidFill>
                <a:latin typeface="Arial" panose="020B0604020202020204" pitchFamily="34" charset="0"/>
                <a:cs typeface="Arial" panose="020B0604020202020204" pitchFamily="34" charset="0"/>
              </a:rPr>
              <a:t>D. </a:t>
            </a:r>
            <a:r>
              <a:rPr lang="vi-VN" sz="1900" noProof="1">
                <a:solidFill>
                  <a:srgbClr val="000000"/>
                </a:solidFill>
                <a:latin typeface="Arial" panose="020B0604020202020204" pitchFamily="34" charset="0"/>
                <a:cs typeface="Arial" panose="020B0604020202020204" pitchFamily="34" charset="0"/>
              </a:rPr>
              <a:t>Sau này, trời xét lòng lành, ban phúc đức, giống dòng tươi tốt, con cháu đông đàn, xanh kia quyết chẳng phụ con cũng như con đã chẳng phụ </a:t>
            </a:r>
            <a:r>
              <a:rPr lang="vi-VN" sz="1900" noProof="1" smtClean="0">
                <a:solidFill>
                  <a:srgbClr val="000000"/>
                </a:solidFill>
                <a:latin typeface="Arial" panose="020B0604020202020204" pitchFamily="34" charset="0"/>
                <a:cs typeface="Arial" panose="020B0604020202020204" pitchFamily="34" charset="0"/>
              </a:rPr>
              <a:t>mẹ</a:t>
            </a:r>
            <a:endParaRPr lang="vi-VN" sz="1900" noProof="1">
              <a:solidFill>
                <a:srgbClr val="000000"/>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339772" y="1397969"/>
            <a:ext cx="3722679" cy="1802000"/>
          </a:xfrm>
          <a:prstGeom prst="roundRect">
            <a:avLst>
              <a:gd name="adj" fmla="val 112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900" noProof="1">
                <a:solidFill>
                  <a:srgbClr val="000000"/>
                </a:solidFill>
                <a:latin typeface="Arial" panose="020B0604020202020204" pitchFamily="34" charset="0"/>
                <a:cs typeface="Arial" panose="020B0604020202020204" pitchFamily="34" charset="0"/>
              </a:rPr>
              <a:t>A. </a:t>
            </a:r>
            <a:r>
              <a:rPr lang="vi-VN" sz="1900" noProof="1">
                <a:solidFill>
                  <a:srgbClr val="000000"/>
                </a:solidFill>
                <a:latin typeface="Arial" panose="020B0604020202020204" pitchFamily="34" charset="0"/>
                <a:cs typeface="Arial" panose="020B0604020202020204" pitchFamily="34" charset="0"/>
              </a:rPr>
              <a:t>Mẹ không phải không muốn đợi chồng con về mà không gắng ăn miếng cơm cháo đặng cùng vui sum họp</a:t>
            </a:r>
          </a:p>
        </p:txBody>
      </p:sp>
      <p:sp>
        <p:nvSpPr>
          <p:cNvPr id="5" name="Đáp án sai 2">
            <a:extLst>
              <a:ext uri="{FF2B5EF4-FFF2-40B4-BE49-F238E27FC236}">
                <a16:creationId xmlns:a16="http://schemas.microsoft.com/office/drawing/2014/main" id="{6A919885-0285-0403-1E09-FA94D8BC080B}"/>
              </a:ext>
            </a:extLst>
          </p:cNvPr>
          <p:cNvSpPr/>
          <p:nvPr/>
        </p:nvSpPr>
        <p:spPr>
          <a:xfrm>
            <a:off x="339772" y="3307546"/>
            <a:ext cx="3722679" cy="1733686"/>
          </a:xfrm>
          <a:prstGeom prst="roundRect">
            <a:avLst>
              <a:gd name="adj" fmla="val 1112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900" noProof="1">
                <a:solidFill>
                  <a:srgbClr val="000000"/>
                </a:solidFill>
                <a:latin typeface="Arial" panose="020B0604020202020204" pitchFamily="34" charset="0"/>
                <a:cs typeface="Arial" panose="020B0604020202020204" pitchFamily="34" charset="0"/>
              </a:rPr>
              <a:t>B. Một tấm thân tàn, nguy trong sớm tối, việc sống chết không khỏi phiền đến con</a:t>
            </a:r>
            <a:endParaRPr lang="vi-VN" sz="1900" noProof="1">
              <a:solidFill>
                <a:srgbClr val="000000"/>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252110" y="1397969"/>
            <a:ext cx="4771574" cy="1801999"/>
          </a:xfrm>
          <a:prstGeom prst="roundRect">
            <a:avLst>
              <a:gd name="adj" fmla="val 11326"/>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900" noProof="1">
                <a:solidFill>
                  <a:srgbClr val="000000"/>
                </a:solidFill>
                <a:latin typeface="Arial" panose="020B0604020202020204" pitchFamily="34" charset="0"/>
                <a:cs typeface="Arial" panose="020B0604020202020204" pitchFamily="34" charset="0"/>
              </a:rPr>
              <a:t>C. </a:t>
            </a:r>
            <a:r>
              <a:rPr lang="vi-VN" sz="1900" noProof="1">
                <a:solidFill>
                  <a:srgbClr val="000000"/>
                </a:solidFill>
                <a:latin typeface="Arial" panose="020B0604020202020204" pitchFamily="34" charset="0"/>
                <a:cs typeface="Arial" panose="020B0604020202020204" pitchFamily="34" charset="0"/>
              </a:rPr>
              <a:t>Chồng con nơi xa xôi chưa biết thế nào không về đền ơn được</a:t>
            </a: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417482" y="4296382"/>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14661" y="4473196"/>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224566" y="2529110"/>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424859" y="2529110"/>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34057018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881544" y="598814"/>
            <a:ext cx="7322128" cy="14962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200" b="1" noProof="1">
                <a:solidFill>
                  <a:srgbClr val="000000"/>
                </a:solidFill>
                <a:latin typeface="Arial" panose="020B0604020202020204" pitchFamily="34" charset="0"/>
                <a:cs typeface="Arial" panose="020B0604020202020204" pitchFamily="34" charset="0"/>
              </a:rPr>
              <a:t>Câu hỏi </a:t>
            </a:r>
            <a:r>
              <a:rPr lang="en-US" sz="2200" b="1" noProof="1" smtClean="0">
                <a:solidFill>
                  <a:srgbClr val="000000"/>
                </a:solidFill>
                <a:latin typeface="Arial" panose="020B0604020202020204" pitchFamily="34" charset="0"/>
                <a:cs typeface="Arial" panose="020B0604020202020204" pitchFamily="34" charset="0"/>
              </a:rPr>
              <a:t>7: </a:t>
            </a:r>
            <a:r>
              <a:rPr lang="vi-VN" sz="2200" noProof="1">
                <a:solidFill>
                  <a:srgbClr val="000000"/>
                </a:solidFill>
                <a:latin typeface="Arial" panose="020B0604020202020204" pitchFamily="34" charset="0"/>
                <a:cs typeface="Arial" panose="020B0604020202020204" pitchFamily="34" charset="0"/>
              </a:rPr>
              <a:t>Vũ Nương dỗ dành con trong lúc chồng vắng nhà bằng cách nào?</a:t>
            </a:r>
            <a:r>
              <a:rPr lang="en-US" sz="2200" noProof="1" smtClean="0">
                <a:solidFill>
                  <a:srgbClr val="000000"/>
                </a:solidFill>
                <a:latin typeface="Arial" panose="020B0604020202020204" pitchFamily="34" charset="0"/>
                <a:cs typeface="Arial" panose="020B0604020202020204" pitchFamily="34" charset="0"/>
              </a:rPr>
              <a:t> </a:t>
            </a:r>
            <a:endParaRPr lang="vi-VN" sz="2200" noProof="1">
              <a:solidFill>
                <a:srgbClr val="000000"/>
              </a:solidFill>
              <a:latin typeface="Arial" panose="020B0604020202020204" pitchFamily="34" charset="0"/>
              <a:cs typeface="Arial" panose="020B0604020202020204" pitchFamily="34" charset="0"/>
            </a:endParaRPr>
          </a:p>
        </p:txBody>
      </p:sp>
      <p:sp>
        <p:nvSpPr>
          <p:cNvPr id="3" name="Đáp án đúng">
            <a:extLst>
              <a:ext uri="{FF2B5EF4-FFF2-40B4-BE49-F238E27FC236}">
                <a16:creationId xmlns:a16="http://schemas.microsoft.com/office/drawing/2014/main" id="{8B66CBE4-2DB9-BCF7-D1C4-281B894BFE17}"/>
              </a:ext>
            </a:extLst>
          </p:cNvPr>
          <p:cNvSpPr/>
          <p:nvPr/>
        </p:nvSpPr>
        <p:spPr>
          <a:xfrm>
            <a:off x="881545" y="2323705"/>
            <a:ext cx="36488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A. Mỗi tối chỉ vào bóng mình và nói đó là cha của đứa con</a:t>
            </a:r>
            <a:endParaRPr lang="vi-VN" sz="2000" noProof="1">
              <a:solidFill>
                <a:srgbClr val="000000"/>
              </a:solidFill>
              <a:latin typeface="Arial" panose="020B0604020202020204" pitchFamily="34" charset="0"/>
              <a:cs typeface="Arial" panose="020B0604020202020204" pitchFamily="34" charset="0"/>
            </a:endParaRPr>
          </a:p>
        </p:txBody>
      </p:sp>
      <p:sp>
        <p:nvSpPr>
          <p:cNvPr id="4" name="Đáp án sai 1">
            <a:extLst>
              <a:ext uri="{FF2B5EF4-FFF2-40B4-BE49-F238E27FC236}">
                <a16:creationId xmlns:a16="http://schemas.microsoft.com/office/drawing/2014/main" id="{3FCD9830-5FD1-BD44-878B-228BD96CE996}"/>
              </a:ext>
            </a:extLst>
          </p:cNvPr>
          <p:cNvSpPr/>
          <p:nvPr/>
        </p:nvSpPr>
        <p:spPr>
          <a:xfrm>
            <a:off x="881545" y="3549831"/>
            <a:ext cx="36488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B. Hát ru cho con ngủ</a:t>
            </a:r>
            <a:endParaRPr lang="vi-VN" sz="2000" noProof="1">
              <a:solidFill>
                <a:srgbClr val="000000"/>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4802381" y="2323705"/>
            <a:ext cx="3967546"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C. </a:t>
            </a:r>
            <a:r>
              <a:rPr lang="vi-VN" sz="2000" noProof="1">
                <a:solidFill>
                  <a:srgbClr val="000000"/>
                </a:solidFill>
                <a:latin typeface="Arial" panose="020B0604020202020204" pitchFamily="34" charset="0"/>
                <a:cs typeface="Arial" panose="020B0604020202020204" pitchFamily="34" charset="0"/>
              </a:rPr>
              <a:t>Đưa con đi chơi ở khắp nơi</a:t>
            </a:r>
          </a:p>
        </p:txBody>
      </p:sp>
      <p:sp>
        <p:nvSpPr>
          <p:cNvPr id="6" name="Đáp án sai 3">
            <a:extLst>
              <a:ext uri="{FF2B5EF4-FFF2-40B4-BE49-F238E27FC236}">
                <a16:creationId xmlns:a16="http://schemas.microsoft.com/office/drawing/2014/main" id="{2E7D83A4-3758-8699-4DD0-010A80780539}"/>
              </a:ext>
            </a:extLst>
          </p:cNvPr>
          <p:cNvSpPr/>
          <p:nvPr/>
        </p:nvSpPr>
        <p:spPr>
          <a:xfrm>
            <a:off x="4802380" y="3549831"/>
            <a:ext cx="3967547"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D. Kể cho con nghe về cha mình</a:t>
            </a:r>
            <a:endParaRPr lang="vi-VN" sz="2000" noProof="1">
              <a:solidFill>
                <a:srgbClr val="000000"/>
              </a:solidFill>
              <a:latin typeface="Arial" panose="020B0604020202020204" pitchFamily="34" charset="0"/>
              <a:cs typeface="Arial" panose="020B0604020202020204" pitchFamily="34" charset="0"/>
            </a:endParaRP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02380" y="-928618"/>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890651" y="2700144"/>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132335" y="2544032"/>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132335" y="3781414"/>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964040" y="3781414"/>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797528" y="-928618"/>
            <a:ext cx="365522" cy="365522"/>
          </a:xfrm>
          <a:prstGeom prst="rect">
            <a:avLst/>
          </a:prstGeom>
        </p:spPr>
      </p:pic>
    </p:spTree>
    <p:extLst>
      <p:ext uri="{BB962C8B-B14F-4D97-AF65-F5344CB8AC3E}">
        <p14:creationId xmlns:p14="http://schemas.microsoft.com/office/powerpoint/2010/main" val="225307431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500"/>
                                        <p:tgtEl>
                                          <p:spTgt spid="3"/>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4ADFFF1A-F500-CC57-185E-00F4826D0836}"/>
              </a:ext>
            </a:extLst>
          </p:cNvPr>
          <p:cNvSpPr/>
          <p:nvPr/>
        </p:nvSpPr>
        <p:spPr>
          <a:xfrm>
            <a:off x="910936" y="582757"/>
            <a:ext cx="7858992" cy="149629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b="1" noProof="1">
                <a:solidFill>
                  <a:srgbClr val="000000"/>
                </a:solidFill>
                <a:latin typeface="Arial" panose="020B0604020202020204" pitchFamily="34" charset="0"/>
                <a:cs typeface="Arial" panose="020B0604020202020204" pitchFamily="34" charset="0"/>
              </a:rPr>
              <a:t>Câu hỏi </a:t>
            </a:r>
            <a:r>
              <a:rPr lang="en-US" sz="2000" b="1" noProof="1" smtClean="0">
                <a:solidFill>
                  <a:srgbClr val="000000"/>
                </a:solidFill>
                <a:latin typeface="Arial" panose="020B0604020202020204" pitchFamily="34" charset="0"/>
                <a:cs typeface="Arial" panose="020B0604020202020204" pitchFamily="34" charset="0"/>
              </a:rPr>
              <a:t>8: </a:t>
            </a:r>
            <a:r>
              <a:rPr lang="vi-VN" sz="2000" noProof="1">
                <a:solidFill>
                  <a:srgbClr val="000000"/>
                </a:solidFill>
                <a:latin typeface="Arial" panose="020B0604020202020204" pitchFamily="34" charset="0"/>
                <a:cs typeface="Arial" panose="020B0604020202020204" pitchFamily="34" charset="0"/>
              </a:rPr>
              <a:t>Hình tượng </a:t>
            </a:r>
            <a:r>
              <a:rPr lang="vi-VN" sz="2000" i="1" noProof="1">
                <a:solidFill>
                  <a:srgbClr val="000000"/>
                </a:solidFill>
                <a:latin typeface="Arial" panose="020B0604020202020204" pitchFamily="34" charset="0"/>
                <a:cs typeface="Arial" panose="020B0604020202020204" pitchFamily="34" charset="0"/>
              </a:rPr>
              <a:t>“Ngựa Hồ gầm gió </a:t>
            </a:r>
            <a:r>
              <a:rPr lang="vi-VN" sz="2000" i="1" noProof="1" smtClean="0">
                <a:solidFill>
                  <a:srgbClr val="000000"/>
                </a:solidFill>
                <a:latin typeface="Arial" panose="020B0604020202020204" pitchFamily="34" charset="0"/>
                <a:cs typeface="Arial" panose="020B0604020202020204" pitchFamily="34" charset="0"/>
              </a:rPr>
              <a:t>Bắc</a:t>
            </a:r>
            <a:r>
              <a:rPr lang="vi-VN" sz="2000" i="1" noProof="1">
                <a:solidFill>
                  <a:srgbClr val="000000"/>
                </a:solidFill>
                <a:latin typeface="Arial" panose="020B0604020202020204" pitchFamily="34" charset="0"/>
                <a:cs typeface="Arial" panose="020B0604020202020204" pitchFamily="34" charset="0"/>
              </a:rPr>
              <a:t>, chim Việt đậu cành Nam”</a:t>
            </a:r>
            <a:r>
              <a:rPr lang="vi-VN" sz="2000" noProof="1">
                <a:solidFill>
                  <a:srgbClr val="000000"/>
                </a:solidFill>
                <a:latin typeface="Arial" panose="020B0604020202020204" pitchFamily="34" charset="0"/>
                <a:cs typeface="Arial" panose="020B0604020202020204" pitchFamily="34" charset="0"/>
              </a:rPr>
              <a:t> trong văn bản Chuyện người con gái Nam Xương hàm ý chỉ điều gì?</a:t>
            </a:r>
          </a:p>
        </p:txBody>
      </p:sp>
      <p:sp>
        <p:nvSpPr>
          <p:cNvPr id="3" name="Đáp án đúng">
            <a:extLst>
              <a:ext uri="{FF2B5EF4-FFF2-40B4-BE49-F238E27FC236}">
                <a16:creationId xmlns:a16="http://schemas.microsoft.com/office/drawing/2014/main" id="{8B66CBE4-2DB9-BCF7-D1C4-281B894BFE17}"/>
              </a:ext>
            </a:extLst>
          </p:cNvPr>
          <p:cNvSpPr/>
          <p:nvPr/>
        </p:nvSpPr>
        <p:spPr>
          <a:xfrm>
            <a:off x="4457700" y="2312838"/>
            <a:ext cx="4312228"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C. </a:t>
            </a:r>
            <a:r>
              <a:rPr lang="vi-VN" sz="2000" noProof="1" smtClean="0">
                <a:solidFill>
                  <a:srgbClr val="000000"/>
                </a:solidFill>
                <a:latin typeface="Arial" panose="020B0604020202020204" pitchFamily="34" charset="0"/>
                <a:cs typeface="Arial" panose="020B0604020202020204" pitchFamily="34" charset="0"/>
              </a:rPr>
              <a:t>Mỗi </a:t>
            </a:r>
            <a:r>
              <a:rPr lang="vi-VN" sz="2000" noProof="1">
                <a:solidFill>
                  <a:srgbClr val="000000"/>
                </a:solidFill>
                <a:latin typeface="Arial" panose="020B0604020202020204" pitchFamily="34" charset="0"/>
                <a:cs typeface="Arial" panose="020B0604020202020204" pitchFamily="34" charset="0"/>
              </a:rPr>
              <a:t>người luôn có quê hương và nhớ mong quê hương của mình</a:t>
            </a:r>
          </a:p>
        </p:txBody>
      </p:sp>
      <p:sp>
        <p:nvSpPr>
          <p:cNvPr id="4" name="Đáp án sai 1">
            <a:extLst>
              <a:ext uri="{FF2B5EF4-FFF2-40B4-BE49-F238E27FC236}">
                <a16:creationId xmlns:a16="http://schemas.microsoft.com/office/drawing/2014/main" id="{3FCD9830-5FD1-BD44-878B-228BD96CE996}"/>
              </a:ext>
            </a:extLst>
          </p:cNvPr>
          <p:cNvSpPr/>
          <p:nvPr/>
        </p:nvSpPr>
        <p:spPr>
          <a:xfrm>
            <a:off x="910936" y="2307649"/>
            <a:ext cx="3401291" cy="997526"/>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A. </a:t>
            </a:r>
            <a:r>
              <a:rPr lang="en-US" sz="2000" noProof="1" smtClean="0">
                <a:solidFill>
                  <a:srgbClr val="000000"/>
                </a:solidFill>
                <a:latin typeface="Arial" panose="020B0604020202020204" pitchFamily="34" charset="0"/>
                <a:cs typeface="Arial" panose="020B0604020202020204" pitchFamily="34" charset="0"/>
              </a:rPr>
              <a:t>Phía </a:t>
            </a:r>
            <a:r>
              <a:rPr lang="en-US" sz="2000" noProof="1">
                <a:solidFill>
                  <a:srgbClr val="000000"/>
                </a:solidFill>
                <a:latin typeface="Arial" panose="020B0604020202020204" pitchFamily="34" charset="0"/>
                <a:cs typeface="Arial" panose="020B0604020202020204" pitchFamily="34" charset="0"/>
              </a:rPr>
              <a:t>Bắc có nhiều ngựa</a:t>
            </a:r>
            <a:endParaRPr lang="vi-VN" sz="2000" noProof="1">
              <a:solidFill>
                <a:srgbClr val="000000"/>
              </a:solidFill>
              <a:latin typeface="Arial" panose="020B0604020202020204" pitchFamily="34" charset="0"/>
              <a:cs typeface="Arial" panose="020B0604020202020204" pitchFamily="34" charset="0"/>
            </a:endParaRPr>
          </a:p>
        </p:txBody>
      </p:sp>
      <p:sp>
        <p:nvSpPr>
          <p:cNvPr id="5" name="Đáp án sai 2">
            <a:extLst>
              <a:ext uri="{FF2B5EF4-FFF2-40B4-BE49-F238E27FC236}">
                <a16:creationId xmlns:a16="http://schemas.microsoft.com/office/drawing/2014/main" id="{6A919885-0285-0403-1E09-FA94D8BC080B}"/>
              </a:ext>
            </a:extLst>
          </p:cNvPr>
          <p:cNvSpPr/>
          <p:nvPr/>
        </p:nvSpPr>
        <p:spPr>
          <a:xfrm>
            <a:off x="910936" y="3538098"/>
            <a:ext cx="3401291" cy="133523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rgbClr val="000000"/>
                </a:solidFill>
                <a:latin typeface="Arial" panose="020B0604020202020204" pitchFamily="34" charset="0"/>
                <a:cs typeface="Arial" panose="020B0604020202020204" pitchFamily="34" charset="0"/>
              </a:rPr>
              <a:t>B. </a:t>
            </a:r>
            <a:r>
              <a:rPr lang="en-US" sz="2000" noProof="1" smtClean="0">
                <a:solidFill>
                  <a:srgbClr val="000000"/>
                </a:solidFill>
                <a:latin typeface="Arial" panose="020B0604020202020204" pitchFamily="34" charset="0"/>
                <a:cs typeface="Arial" panose="020B0604020202020204" pitchFamily="34" charset="0"/>
              </a:rPr>
              <a:t>Phía </a:t>
            </a:r>
            <a:r>
              <a:rPr lang="en-US" sz="2000" noProof="1">
                <a:solidFill>
                  <a:srgbClr val="000000"/>
                </a:solidFill>
                <a:latin typeface="Arial" panose="020B0604020202020204" pitchFamily="34" charset="0"/>
                <a:cs typeface="Arial" panose="020B0604020202020204" pitchFamily="34" charset="0"/>
              </a:rPr>
              <a:t>Nam có nhiều chim</a:t>
            </a:r>
            <a:endParaRPr lang="vi-VN" sz="2000" noProof="1">
              <a:solidFill>
                <a:srgbClr val="000000"/>
              </a:solidFill>
              <a:latin typeface="Arial" panose="020B0604020202020204" pitchFamily="34" charset="0"/>
              <a:cs typeface="Arial" panose="020B0604020202020204" pitchFamily="34" charset="0"/>
            </a:endParaRPr>
          </a:p>
        </p:txBody>
      </p:sp>
      <p:sp>
        <p:nvSpPr>
          <p:cNvPr id="6" name="Đáp án sai 3">
            <a:extLst>
              <a:ext uri="{FF2B5EF4-FFF2-40B4-BE49-F238E27FC236}">
                <a16:creationId xmlns:a16="http://schemas.microsoft.com/office/drawing/2014/main" id="{2E7D83A4-3758-8699-4DD0-010A80780539}"/>
              </a:ext>
            </a:extLst>
          </p:cNvPr>
          <p:cNvSpPr/>
          <p:nvPr/>
        </p:nvSpPr>
        <p:spPr>
          <a:xfrm>
            <a:off x="4457700" y="3538963"/>
            <a:ext cx="4312228" cy="133956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rgbClr val="000000"/>
                </a:solidFill>
                <a:latin typeface="Arial" panose="020B0604020202020204" pitchFamily="34" charset="0"/>
                <a:cs typeface="Arial" panose="020B0604020202020204" pitchFamily="34" charset="0"/>
              </a:rPr>
              <a:t>D. </a:t>
            </a:r>
            <a:r>
              <a:rPr lang="vi-VN" sz="2000" noProof="1" smtClean="0">
                <a:solidFill>
                  <a:srgbClr val="000000"/>
                </a:solidFill>
                <a:latin typeface="Arial" panose="020B0604020202020204" pitchFamily="34" charset="0"/>
                <a:cs typeface="Arial" panose="020B0604020202020204" pitchFamily="34" charset="0"/>
              </a:rPr>
              <a:t>Nước </a:t>
            </a:r>
            <a:r>
              <a:rPr lang="vi-VN" sz="2000" noProof="1">
                <a:solidFill>
                  <a:srgbClr val="000000"/>
                </a:solidFill>
                <a:latin typeface="Arial" panose="020B0604020202020204" pitchFamily="34" charset="0"/>
                <a:cs typeface="Arial" panose="020B0604020202020204" pitchFamily="34" charset="0"/>
              </a:rPr>
              <a:t>Hồ và nước Việt là những quốc gia giàu có về các loài động vật quý</a:t>
            </a:r>
          </a:p>
        </p:txBody>
      </p:sp>
      <p:pic>
        <p:nvPicPr>
          <p:cNvPr id="7" name="Correct sound effect and wrong sound effect (mp3cut.net)">
            <a:hlinkClick r:id="" action="ppaction://media"/>
            <a:extLst>
              <a:ext uri="{FF2B5EF4-FFF2-40B4-BE49-F238E27FC236}">
                <a16:creationId xmlns:a16="http://schemas.microsoft.com/office/drawing/2014/main" id="{5A2AB5BE-5BE4-FB71-44F9-94D2D0B0CEA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49"/>
            <a:ext cx="365522" cy="365522"/>
          </a:xfrm>
          <a:prstGeom prst="rect">
            <a:avLst/>
          </a:prstGeom>
        </p:spPr>
      </p:pic>
      <p:pic>
        <p:nvPicPr>
          <p:cNvPr id="8" name="Picture 5">
            <a:extLst>
              <a:ext uri="{FF2B5EF4-FFF2-40B4-BE49-F238E27FC236}">
                <a16:creationId xmlns:a16="http://schemas.microsoft.com/office/drawing/2014/main" id="{31EA41D2-9796-7E4F-2882-9DC49D5A8C0A}"/>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8130143" y="2753493"/>
            <a:ext cx="639785" cy="556871"/>
          </a:xfrm>
          <a:prstGeom prst="rect">
            <a:avLst/>
          </a:prstGeom>
        </p:spPr>
      </p:pic>
      <p:pic>
        <p:nvPicPr>
          <p:cNvPr id="9" name="Picture 8">
            <a:extLst>
              <a:ext uri="{FF2B5EF4-FFF2-40B4-BE49-F238E27FC236}">
                <a16:creationId xmlns:a16="http://schemas.microsoft.com/office/drawing/2014/main" id="{4B31FD67-694B-8D1E-89C7-5C3C61578F6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02039" y="4203555"/>
            <a:ext cx="637592" cy="568036"/>
          </a:xfrm>
          <a:prstGeom prst="rect">
            <a:avLst/>
          </a:prstGeom>
        </p:spPr>
      </p:pic>
      <p:pic>
        <p:nvPicPr>
          <p:cNvPr id="10" name="Picture 10">
            <a:extLst>
              <a:ext uri="{FF2B5EF4-FFF2-40B4-BE49-F238E27FC236}">
                <a16:creationId xmlns:a16="http://schemas.microsoft.com/office/drawing/2014/main" id="{A47525BE-8DC6-1E4E-AED4-3C6DAB364AFC}"/>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990326" y="4208744"/>
            <a:ext cx="637592" cy="568036"/>
          </a:xfrm>
          <a:prstGeom prst="rect">
            <a:avLst/>
          </a:prstGeom>
        </p:spPr>
      </p:pic>
      <p:pic>
        <p:nvPicPr>
          <p:cNvPr id="11" name="Picture 10">
            <a:extLst>
              <a:ext uri="{FF2B5EF4-FFF2-40B4-BE49-F238E27FC236}">
                <a16:creationId xmlns:a16="http://schemas.microsoft.com/office/drawing/2014/main" id="{65C423E0-743C-7316-FEF3-4CE8613F3E05}"/>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3614518" y="2511136"/>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8D0C2BA9-FCBA-B751-461E-B7A707743057}"/>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49"/>
            <a:ext cx="365522" cy="365522"/>
          </a:xfrm>
          <a:prstGeom prst="rect">
            <a:avLst/>
          </a:prstGeom>
        </p:spPr>
      </p:pic>
    </p:spTree>
    <p:extLst>
      <p:ext uri="{BB962C8B-B14F-4D97-AF65-F5344CB8AC3E}">
        <p14:creationId xmlns:p14="http://schemas.microsoft.com/office/powerpoint/2010/main" val="1475790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293270" y="2293807"/>
            <a:ext cx="4313791" cy="1967533"/>
          </a:xfrm>
          <a:prstGeom prst="roundRect">
            <a:avLst>
              <a:gd name="adj" fmla="val 8925"/>
            </a:avLst>
          </a:prstGeom>
          <a:solidFill>
            <a:srgbClr val="FFFFFF"/>
          </a:solidFill>
          <a:ln w="19050">
            <a:solidFill>
              <a:schemeClr val="accent5">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Arial" panose="020B0604020202020204" pitchFamily="34" charset="0"/>
                <a:cs typeface="Arial" panose="020B0604020202020204" pitchFamily="34" charset="0"/>
              </a:rPr>
              <a:t>Em hãy trả lời các câu hỏi sau:</a:t>
            </a:r>
          </a:p>
          <a:p>
            <a:pPr algn="just">
              <a:lnSpc>
                <a:spcPct val="150000"/>
              </a:lnSpc>
            </a:pPr>
            <a:r>
              <a:rPr lang="vi-VN" sz="2000" dirty="0">
                <a:solidFill>
                  <a:srgbClr val="000000"/>
                </a:solidFill>
                <a:cs typeface="Arial" panose="020B0604020202020204" pitchFamily="34" charset="0"/>
              </a:rPr>
              <a:t>Viết đoạn văn khoảng 7-9 câu trình bày suy nghĩ của em về chi tiết “chiếc bóng” trong truyện.</a:t>
            </a:r>
          </a:p>
        </p:txBody>
      </p:sp>
      <p:sp>
        <p:nvSpPr>
          <p:cNvPr id="11" name="Rounded Rectangle 10"/>
          <p:cNvSpPr/>
          <p:nvPr/>
        </p:nvSpPr>
        <p:spPr>
          <a:xfrm>
            <a:off x="724796" y="1081935"/>
            <a:ext cx="3658555" cy="1074408"/>
          </a:xfrm>
          <a:prstGeom prst="roundRect">
            <a:avLst>
              <a:gd name="adj" fmla="val 0"/>
            </a:avLst>
          </a:prstGeom>
          <a:no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500" b="1" dirty="0" smtClean="0">
                <a:solidFill>
                  <a:srgbClr val="C00000"/>
                </a:solidFill>
                <a:latin typeface="Arial" panose="020B0604020202020204" pitchFamily="34" charset="0"/>
                <a:cs typeface="Arial" panose="020B0604020202020204" pitchFamily="34" charset="0"/>
              </a:rPr>
              <a:t>Nhiệm vụ 2:</a:t>
            </a:r>
          </a:p>
          <a:p>
            <a:pPr algn="ctr">
              <a:lnSpc>
                <a:spcPct val="150000"/>
              </a:lnSpc>
            </a:pPr>
            <a:r>
              <a:rPr lang="en-US" sz="2200" b="1" dirty="0" smtClean="0">
                <a:solidFill>
                  <a:srgbClr val="000000"/>
                </a:solidFill>
                <a:latin typeface="Arial" panose="020B0604020202020204" pitchFamily="34" charset="0"/>
                <a:cs typeface="Arial" panose="020B0604020202020204" pitchFamily="34" charset="0"/>
              </a:rPr>
              <a:t>Luyện tập theo văn bản</a:t>
            </a:r>
            <a:endParaRPr lang="en-US" sz="2200" dirty="0">
              <a:solidFill>
                <a:srgbClr val="000000"/>
              </a:solidFill>
              <a:latin typeface="Arial" panose="020B0604020202020204" pitchFamily="34" charset="0"/>
              <a:cs typeface="Arial" panose="020B0604020202020204" pitchFamily="34" charset="0"/>
            </a:endParaRPr>
          </a:p>
        </p:txBody>
      </p:sp>
      <p:sp>
        <p:nvSpPr>
          <p:cNvPr id="12" name="Google Shape;8895;p28"/>
          <p:cNvSpPr txBox="1">
            <a:spLocks/>
          </p:cNvSpPr>
          <p:nvPr/>
        </p:nvSpPr>
        <p:spPr>
          <a:xfrm>
            <a:off x="2717402" y="174263"/>
            <a:ext cx="3987137"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smtClean="0">
                <a:solidFill>
                  <a:schemeClr val="accent5">
                    <a:lumMod val="50000"/>
                  </a:schemeClr>
                </a:solidFill>
                <a:latin typeface="Arial" panose="020B0604020202020204" pitchFamily="34" charset="0"/>
                <a:cs typeface="Arial" panose="020B0604020202020204" pitchFamily="34" charset="0"/>
              </a:rPr>
              <a:t>LUYỆN TẬP</a:t>
            </a:r>
            <a:endParaRPr lang="vi-VN" sz="3500" b="1" dirty="0">
              <a:solidFill>
                <a:schemeClr val="accent5">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4843760" y="2878282"/>
            <a:ext cx="4003049" cy="2109490"/>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3"/>
          <a:stretch>
            <a:fillRect/>
          </a:stretch>
        </p:blipFill>
        <p:spPr>
          <a:xfrm>
            <a:off x="5646750" y="617001"/>
            <a:ext cx="2712955" cy="2127688"/>
          </a:xfrm>
          <a:prstGeom prst="rect">
            <a:avLst/>
          </a:prstGeom>
        </p:spPr>
      </p:pic>
    </p:spTree>
    <p:extLst>
      <p:ext uri="{BB962C8B-B14F-4D97-AF65-F5344CB8AC3E}">
        <p14:creationId xmlns:p14="http://schemas.microsoft.com/office/powerpoint/2010/main" val="135280702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par>
                                <p:cTn id="17" presetID="16" presetClass="entr" presetSubtype="37"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outVertic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6" presetClass="entr" presetSubtype="16"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sp>
        <p:nvSpPr>
          <p:cNvPr id="2" name="Google Shape;8895;p28"/>
          <p:cNvSpPr txBox="1">
            <a:spLocks/>
          </p:cNvSpPr>
          <p:nvPr/>
        </p:nvSpPr>
        <p:spPr>
          <a:xfrm>
            <a:off x="2888930" y="355674"/>
            <a:ext cx="3987137"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smtClean="0">
                <a:solidFill>
                  <a:schemeClr val="accent5">
                    <a:lumMod val="50000"/>
                  </a:schemeClr>
                </a:solidFill>
                <a:latin typeface="Arial" panose="020B0604020202020204" pitchFamily="34" charset="0"/>
                <a:cs typeface="Arial" panose="020B0604020202020204" pitchFamily="34" charset="0"/>
              </a:rPr>
              <a:t>VẬN DỤNG</a:t>
            </a:r>
            <a:endParaRPr lang="vi-VN" sz="3500" b="1" dirty="0">
              <a:solidFill>
                <a:schemeClr val="accent5">
                  <a:lumMod val="50000"/>
                </a:schemeClr>
              </a:solidFill>
              <a:latin typeface="Arial" panose="020B0604020202020204" pitchFamily="34" charset="0"/>
              <a:cs typeface="Arial" panose="020B0604020202020204" pitchFamily="34" charset="0"/>
            </a:endParaRPr>
          </a:p>
        </p:txBody>
      </p:sp>
      <p:sp>
        <p:nvSpPr>
          <p:cNvPr id="3" name="Rounded Rectangle 2"/>
          <p:cNvSpPr/>
          <p:nvPr/>
        </p:nvSpPr>
        <p:spPr>
          <a:xfrm>
            <a:off x="4386448" y="1364494"/>
            <a:ext cx="4289054" cy="2032585"/>
          </a:xfrm>
          <a:prstGeom prst="roundRect">
            <a:avLst>
              <a:gd name="adj" fmla="val 0"/>
            </a:avLst>
          </a:prstGeom>
          <a:no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rgbClr val="C00000"/>
                </a:solidFill>
                <a:latin typeface="Arial" panose="020B0604020202020204" pitchFamily="34" charset="0"/>
                <a:cs typeface="Arial" panose="020B0604020202020204" pitchFamily="34" charset="0"/>
              </a:rPr>
              <a:t>Em hãy thực hiện nhiệm vụ sau:</a:t>
            </a:r>
          </a:p>
          <a:p>
            <a:pPr algn="just">
              <a:lnSpc>
                <a:spcPct val="150000"/>
              </a:lnSpc>
            </a:pPr>
            <a:r>
              <a:rPr lang="vi-VN" sz="2000" dirty="0">
                <a:solidFill>
                  <a:srgbClr val="000000"/>
                </a:solidFill>
                <a:cs typeface="Arial" panose="020B0604020202020204" pitchFamily="34" charset="0"/>
              </a:rPr>
              <a:t>Phân tích yếu tố kì ảo trong </a:t>
            </a:r>
            <a:r>
              <a:rPr lang="en-US" sz="2000" i="1" dirty="0" smtClean="0">
                <a:solidFill>
                  <a:srgbClr val="000000"/>
                </a:solidFill>
                <a:cs typeface="Arial" panose="020B0604020202020204" pitchFamily="34" charset="0"/>
              </a:rPr>
              <a:t>“</a:t>
            </a:r>
            <a:r>
              <a:rPr lang="vi-VN" sz="2000" i="1" dirty="0" smtClean="0">
                <a:solidFill>
                  <a:srgbClr val="000000"/>
                </a:solidFill>
                <a:cs typeface="Arial" panose="020B0604020202020204" pitchFamily="34" charset="0"/>
              </a:rPr>
              <a:t>Chuyện </a:t>
            </a:r>
            <a:r>
              <a:rPr lang="vi-VN" sz="2000" i="1" dirty="0">
                <a:solidFill>
                  <a:srgbClr val="000000"/>
                </a:solidFill>
                <a:cs typeface="Arial" panose="020B0604020202020204" pitchFamily="34" charset="0"/>
              </a:rPr>
              <a:t>người con gái Nam </a:t>
            </a:r>
            <a:r>
              <a:rPr lang="vi-VN" sz="2000" i="1" dirty="0" smtClean="0">
                <a:solidFill>
                  <a:srgbClr val="000000"/>
                </a:solidFill>
                <a:cs typeface="Arial" panose="020B0604020202020204" pitchFamily="34" charset="0"/>
              </a:rPr>
              <a:t>Xương</a:t>
            </a:r>
            <a:r>
              <a:rPr lang="en-US" sz="2000" i="1" dirty="0" smtClean="0">
                <a:solidFill>
                  <a:srgbClr val="000000"/>
                </a:solidFill>
                <a:cs typeface="Arial" panose="020B0604020202020204" pitchFamily="34" charset="0"/>
              </a:rPr>
              <a:t>”</a:t>
            </a:r>
            <a:r>
              <a:rPr lang="vi-VN" sz="2000" i="1" dirty="0" smtClean="0">
                <a:solidFill>
                  <a:srgbClr val="000000"/>
                </a:solidFill>
                <a:cs typeface="Arial" panose="020B0604020202020204" pitchFamily="34" charset="0"/>
              </a:rPr>
              <a:t> </a:t>
            </a:r>
            <a:r>
              <a:rPr lang="vi-VN" sz="2000" dirty="0">
                <a:solidFill>
                  <a:srgbClr val="000000"/>
                </a:solidFill>
                <a:cs typeface="Arial" panose="020B0604020202020204" pitchFamily="34" charset="0"/>
              </a:rPr>
              <a:t>của Nguyễn Dữ. </a:t>
            </a:r>
            <a:endParaRPr lang="en-US" sz="2000" dirty="0">
              <a:solidFill>
                <a:srgbClr val="0000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stretch>
            <a:fillRect/>
          </a:stretch>
        </p:blipFill>
        <p:spPr>
          <a:xfrm>
            <a:off x="253234" y="2155000"/>
            <a:ext cx="3728572" cy="2884881"/>
          </a:xfrm>
          <a:prstGeom prst="rect">
            <a:avLst/>
          </a:prstGeom>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42"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anim calcmode="lin" valueType="num">
                                      <p:cBhvr>
                                        <p:cTn id="19" dur="500" fill="hold"/>
                                        <p:tgtEl>
                                          <p:spTgt spid="5"/>
                                        </p:tgtEl>
                                        <p:attrNameLst>
                                          <p:attrName>ppt_x</p:attrName>
                                        </p:attrNameLst>
                                      </p:cBhvr>
                                      <p:tavLst>
                                        <p:tav tm="0">
                                          <p:val>
                                            <p:strVal val="#ppt_x"/>
                                          </p:val>
                                        </p:tav>
                                        <p:tav tm="100000">
                                          <p:val>
                                            <p:strVal val="#ppt_x"/>
                                          </p:val>
                                        </p:tav>
                                      </p:tavLst>
                                    </p:anim>
                                    <p:anim calcmode="lin" valueType="num">
                                      <p:cBhvr>
                                        <p:cTn id="20"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9" name="Google Shape;8895;p28"/>
          <p:cNvSpPr txBox="1">
            <a:spLocks/>
          </p:cNvSpPr>
          <p:nvPr/>
        </p:nvSpPr>
        <p:spPr>
          <a:xfrm>
            <a:off x="2015239" y="834905"/>
            <a:ext cx="5217431" cy="89361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r>
              <a:rPr lang="en-US" sz="3500" b="1" dirty="0" smtClean="0">
                <a:solidFill>
                  <a:schemeClr val="accent5">
                    <a:lumMod val="50000"/>
                  </a:schemeClr>
                </a:solidFill>
                <a:latin typeface="Arial" panose="020B0604020202020204" pitchFamily="34" charset="0"/>
                <a:cs typeface="Arial" panose="020B0604020202020204" pitchFamily="34" charset="0"/>
              </a:rPr>
              <a:t>HƯỚNG DẪN VỀ NHÀ</a:t>
            </a:r>
            <a:endParaRPr lang="vi-VN" sz="3500" b="1" dirty="0">
              <a:solidFill>
                <a:schemeClr val="accent5">
                  <a:lumMod val="50000"/>
                </a:schemeClr>
              </a:solidFill>
              <a:latin typeface="Arial" panose="020B0604020202020204" pitchFamily="34" charset="0"/>
              <a:cs typeface="Arial" panose="020B0604020202020204" pitchFamily="34" charset="0"/>
            </a:endParaRPr>
          </a:p>
        </p:txBody>
      </p:sp>
      <p:sp>
        <p:nvSpPr>
          <p:cNvPr id="10" name="Rounded Rectangle 9"/>
          <p:cNvSpPr/>
          <p:nvPr/>
        </p:nvSpPr>
        <p:spPr>
          <a:xfrm>
            <a:off x="393290" y="1936841"/>
            <a:ext cx="4365386" cy="1900222"/>
          </a:xfrm>
          <a:prstGeom prst="roundRect">
            <a:avLst>
              <a:gd name="adj" fmla="val 7490"/>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ysClr val="windowText" lastClr="000000"/>
                </a:solidFill>
                <a:latin typeface="Arial" panose="020B0604020202020204" pitchFamily="34" charset="0"/>
                <a:cs typeface="Arial" panose="020B0604020202020204" pitchFamily="34" charset="0"/>
              </a:rPr>
              <a:t>Ôn tập Văn bản</a:t>
            </a:r>
          </a:p>
          <a:p>
            <a:pPr algn="ctr">
              <a:lnSpc>
                <a:spcPct val="150000"/>
              </a:lnSpc>
            </a:pPr>
            <a:r>
              <a:rPr lang="en-US" sz="2000" i="1" dirty="0" smtClean="0">
                <a:solidFill>
                  <a:sysClr val="windowText" lastClr="000000"/>
                </a:solidFill>
                <a:latin typeface="Arial" panose="020B0604020202020204" pitchFamily="34" charset="0"/>
                <a:cs typeface="Arial" panose="020B0604020202020204" pitchFamily="34" charset="0"/>
              </a:rPr>
              <a:t>Chuyện người con gái Nam Xương </a:t>
            </a:r>
            <a:r>
              <a:rPr lang="en-US" sz="2000" dirty="0" smtClean="0">
                <a:solidFill>
                  <a:sysClr val="windowText" lastClr="000000"/>
                </a:solidFill>
                <a:latin typeface="Arial" panose="020B0604020202020204" pitchFamily="34" charset="0"/>
                <a:cs typeface="Arial" panose="020B0604020202020204" pitchFamily="34" charset="0"/>
              </a:rPr>
              <a:t>– Nguyễn Dữ</a:t>
            </a:r>
            <a:endParaRPr lang="vi-VN" sz="2000" dirty="0">
              <a:solidFill>
                <a:sysClr val="windowText" lastClr="000000"/>
              </a:solidFill>
              <a:latin typeface="Arial" panose="020B0604020202020204" pitchFamily="34" charset="0"/>
              <a:cs typeface="Arial" panose="020B0604020202020204" pitchFamily="34" charset="0"/>
            </a:endParaRPr>
          </a:p>
        </p:txBody>
      </p:sp>
      <p:sp>
        <p:nvSpPr>
          <p:cNvPr id="11" name="Rounded Rectangle 10"/>
          <p:cNvSpPr/>
          <p:nvPr/>
        </p:nvSpPr>
        <p:spPr>
          <a:xfrm>
            <a:off x="4943440" y="1921938"/>
            <a:ext cx="3773675" cy="1912434"/>
          </a:xfrm>
          <a:prstGeom prst="roundRect">
            <a:avLst>
              <a:gd name="adj" fmla="val 7490"/>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dirty="0" smtClean="0">
                <a:solidFill>
                  <a:sysClr val="windowText" lastClr="000000"/>
                </a:solidFill>
                <a:latin typeface="Arial" panose="020B0604020202020204" pitchFamily="34" charset="0"/>
                <a:cs typeface="Arial" panose="020B0604020202020204" pitchFamily="34" charset="0"/>
              </a:rPr>
              <a:t>Soạn Thực hành tiếng Việt</a:t>
            </a:r>
          </a:p>
          <a:p>
            <a:pPr algn="ctr">
              <a:lnSpc>
                <a:spcPct val="150000"/>
              </a:lnSpc>
            </a:pPr>
            <a:r>
              <a:rPr lang="en-US" sz="2000" dirty="0" smtClean="0">
                <a:solidFill>
                  <a:sysClr val="windowText" lastClr="000000"/>
                </a:solidFill>
                <a:latin typeface="Arial" panose="020B0604020202020204" pitchFamily="34" charset="0"/>
                <a:cs typeface="Arial" panose="020B0604020202020204" pitchFamily="34" charset="0"/>
              </a:rPr>
              <a:t>Điển tích, điển cố</a:t>
            </a:r>
            <a:endParaRPr lang="en-US" sz="2000" dirty="0">
              <a:solidFill>
                <a:sysClr val="windowText" lastClr="000000"/>
              </a:solidFill>
              <a:latin typeface="Arial" panose="020B0604020202020204" pitchFamily="34" charset="0"/>
              <a:cs typeface="Arial" panose="020B060402020202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pic>
        <p:nvPicPr>
          <p:cNvPr id="810" name="Google Shape;810;p46"/>
          <p:cNvPicPr preferRelativeResize="0"/>
          <p:nvPr/>
        </p:nvPicPr>
        <p:blipFill rotWithShape="1">
          <a:blip r:embed="rId3">
            <a:alphaModFix/>
          </a:blip>
          <a:srcRect t="14135" b="4622"/>
          <a:stretch/>
        </p:blipFill>
        <p:spPr>
          <a:xfrm>
            <a:off x="4923308" y="3024861"/>
            <a:ext cx="4052250" cy="1524199"/>
          </a:xfrm>
          <a:prstGeom prst="rect">
            <a:avLst/>
          </a:prstGeom>
          <a:noFill/>
          <a:ln>
            <a:noFill/>
          </a:ln>
        </p:spPr>
      </p:pic>
      <p:sp>
        <p:nvSpPr>
          <p:cNvPr id="5" name="Google Shape;8895;p28"/>
          <p:cNvSpPr txBox="1">
            <a:spLocks/>
          </p:cNvSpPr>
          <p:nvPr/>
        </p:nvSpPr>
        <p:spPr>
          <a:xfrm>
            <a:off x="98671" y="1537455"/>
            <a:ext cx="5808836" cy="25211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Euphoria Script"/>
              <a:buNone/>
              <a:defRPr sz="6300" b="0" i="0" u="none" strike="noStrike" cap="none">
                <a:solidFill>
                  <a:schemeClr val="dk1"/>
                </a:solidFill>
                <a:latin typeface="Euphoria Script"/>
                <a:ea typeface="Euphoria Script"/>
                <a:cs typeface="Euphoria Script"/>
                <a:sym typeface="Euphoria Script"/>
              </a:defRPr>
            </a:lvl1pPr>
            <a:lvl2pPr marR="0" lvl="1"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2pPr>
            <a:lvl3pPr marR="0" lvl="2"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3pPr>
            <a:lvl4pPr marR="0" lvl="3"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4pPr>
            <a:lvl5pPr marR="0" lvl="4"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5pPr>
            <a:lvl6pPr marR="0" lvl="5"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6pPr>
            <a:lvl7pPr marR="0" lvl="6"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7pPr>
            <a:lvl8pPr marR="0" lvl="7"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8pPr>
            <a:lvl9pPr marR="0" lvl="8" algn="ctr" rtl="0">
              <a:lnSpc>
                <a:spcPct val="100000"/>
              </a:lnSpc>
              <a:spcBef>
                <a:spcPts val="0"/>
              </a:spcBef>
              <a:spcAft>
                <a:spcPts val="0"/>
              </a:spcAft>
              <a:buClr>
                <a:schemeClr val="dk1"/>
              </a:buClr>
              <a:buSzPts val="5200"/>
              <a:buFont typeface="Euphoria Script"/>
              <a:buNone/>
              <a:defRPr sz="5200" b="0" i="0" u="none" strike="noStrike" cap="none">
                <a:solidFill>
                  <a:schemeClr val="dk1"/>
                </a:solidFill>
                <a:latin typeface="Euphoria Script"/>
                <a:ea typeface="Euphoria Script"/>
                <a:cs typeface="Euphoria Script"/>
                <a:sym typeface="Euphoria Script"/>
              </a:defRPr>
            </a:lvl9pPr>
          </a:lstStyle>
          <a:p>
            <a:pPr>
              <a:lnSpc>
                <a:spcPct val="150000"/>
              </a:lnSpc>
            </a:pPr>
            <a:r>
              <a:rPr lang="vi-VN" sz="4000" b="1" dirty="0" smtClean="0">
                <a:solidFill>
                  <a:schemeClr val="accent5">
                    <a:lumMod val="50000"/>
                  </a:schemeClr>
                </a:solidFill>
                <a:latin typeface="Arial" panose="020B0604020202020204" pitchFamily="34" charset="0"/>
                <a:cs typeface="Arial" panose="020B0604020202020204" pitchFamily="34" charset="0"/>
              </a:rPr>
              <a:t>XIN CHÀO TẠM BIỆT VÀ HẸN GẶP LẠI!</a:t>
            </a:r>
            <a:endParaRPr lang="vi-VN" sz="4000" b="1" dirty="0">
              <a:solidFill>
                <a:schemeClr val="accent5">
                  <a:lumMod val="5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966381"/>
      </p:ext>
    </p:extLst>
  </p:cSld>
  <p:clrMapOvr>
    <a:masterClrMapping/>
  </p:clrMapOvr>
  <mc:AlternateContent xmlns:mc="http://schemas.openxmlformats.org/markup-compatibility/2006" xmlns:p14="http://schemas.microsoft.com/office/powerpoint/2010/main">
    <mc:Choice Requires="p14">
      <p:transition spd="med">
        <p14:revea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22"/>
        <p:cNvGrpSpPr/>
        <p:nvPr/>
      </p:nvGrpSpPr>
      <p:grpSpPr>
        <a:xfrm>
          <a:off x="0" y="0"/>
          <a:ext cx="0" cy="0"/>
          <a:chOff x="0" y="0"/>
          <a:chExt cx="0" cy="0"/>
        </a:xfrm>
      </p:grpSpPr>
      <p:sp>
        <p:nvSpPr>
          <p:cNvPr id="2" name="Rounded Rectangle 1"/>
          <p:cNvSpPr/>
          <p:nvPr/>
        </p:nvSpPr>
        <p:spPr>
          <a:xfrm>
            <a:off x="2951216" y="873521"/>
            <a:ext cx="3428069" cy="645460"/>
          </a:xfrm>
          <a:prstGeom prst="roundRect">
            <a:avLst>
              <a:gd name="adj" fmla="val 1998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2"/>
                </a:solidFill>
                <a:cs typeface="Arial" panose="020B0604020202020204" pitchFamily="34" charset="0"/>
              </a:rPr>
              <a:t>Đặc điểm</a:t>
            </a:r>
            <a:endParaRPr lang="en-US" sz="2000" b="1" dirty="0">
              <a:solidFill>
                <a:schemeClr val="bg2"/>
              </a:solidFill>
              <a:cs typeface="Arial" panose="020B0604020202020204" pitchFamily="34" charset="0"/>
            </a:endParaRPr>
          </a:p>
        </p:txBody>
      </p:sp>
      <p:sp>
        <p:nvSpPr>
          <p:cNvPr id="17" name="Rounded Rectangle 16"/>
          <p:cNvSpPr/>
          <p:nvPr/>
        </p:nvSpPr>
        <p:spPr>
          <a:xfrm>
            <a:off x="188843" y="2065469"/>
            <a:ext cx="973341" cy="2874279"/>
          </a:xfrm>
          <a:prstGeom prst="roundRect">
            <a:avLst>
              <a:gd name="adj" fmla="val 8904"/>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rgbClr val="000000"/>
                </a:solidFill>
                <a:cs typeface="Arial" panose="020B0604020202020204" pitchFamily="34" charset="0"/>
              </a:rPr>
              <a:t>Là </a:t>
            </a:r>
            <a:r>
              <a:rPr lang="vi-VN" sz="2000" dirty="0">
                <a:solidFill>
                  <a:srgbClr val="000000"/>
                </a:solidFill>
                <a:cs typeface="Arial" panose="020B0604020202020204" pitchFamily="34" charset="0"/>
              </a:rPr>
              <a:t>thể loại văn xuôi tự </a:t>
            </a:r>
            <a:r>
              <a:rPr lang="vi-VN" sz="2000" dirty="0" smtClean="0">
                <a:solidFill>
                  <a:srgbClr val="000000"/>
                </a:solidFill>
                <a:cs typeface="Arial" panose="020B0604020202020204" pitchFamily="34" charset="0"/>
              </a:rPr>
              <a:t>sự</a:t>
            </a:r>
            <a:r>
              <a:rPr lang="en-US" sz="2000" dirty="0" smtClean="0">
                <a:solidFill>
                  <a:srgbClr val="000000"/>
                </a:solidFill>
                <a:cs typeface="Arial" panose="020B0604020202020204" pitchFamily="34" charset="0"/>
              </a:rPr>
              <a:t>.</a:t>
            </a:r>
            <a:endParaRPr lang="vi-VN" sz="2000" dirty="0">
              <a:solidFill>
                <a:srgbClr val="000000"/>
              </a:solidFill>
              <a:cs typeface="Arial" panose="020B0604020202020204" pitchFamily="34" charset="0"/>
            </a:endParaRPr>
          </a:p>
        </p:txBody>
      </p:sp>
      <p:sp>
        <p:nvSpPr>
          <p:cNvPr id="19" name="Rounded Rectangle 18"/>
          <p:cNvSpPr/>
          <p:nvPr/>
        </p:nvSpPr>
        <p:spPr>
          <a:xfrm>
            <a:off x="1270066" y="2065469"/>
            <a:ext cx="1342423" cy="2874279"/>
          </a:xfrm>
          <a:prstGeom prst="roundRect">
            <a:avLst>
              <a:gd name="adj" fmla="val 10388"/>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rgbClr val="000000"/>
                </a:solidFill>
                <a:cs typeface="Arial" panose="020B0604020202020204" pitchFamily="34" charset="0"/>
              </a:rPr>
              <a:t>Phát </a:t>
            </a:r>
            <a:r>
              <a:rPr lang="vi-VN" sz="2000" dirty="0">
                <a:solidFill>
                  <a:srgbClr val="000000"/>
                </a:solidFill>
                <a:cs typeface="Arial" panose="020B0604020202020204" pitchFamily="34" charset="0"/>
              </a:rPr>
              <a:t>triển mạnh mẽ từ thời trung </a:t>
            </a:r>
            <a:r>
              <a:rPr lang="vi-VN" sz="2000" dirty="0" smtClean="0">
                <a:solidFill>
                  <a:srgbClr val="000000"/>
                </a:solidFill>
                <a:cs typeface="Arial" panose="020B0604020202020204" pitchFamily="34" charset="0"/>
              </a:rPr>
              <a:t>đại</a:t>
            </a:r>
            <a:r>
              <a:rPr lang="en-US" sz="2000" dirty="0" smtClean="0">
                <a:solidFill>
                  <a:srgbClr val="000000"/>
                </a:solidFill>
                <a:cs typeface="Arial" panose="020B0604020202020204" pitchFamily="34" charset="0"/>
              </a:rPr>
              <a:t>.</a:t>
            </a:r>
            <a:endParaRPr lang="vi-VN" sz="2000" dirty="0">
              <a:solidFill>
                <a:srgbClr val="000000"/>
              </a:solidFill>
              <a:cs typeface="Arial" panose="020B0604020202020204" pitchFamily="34" charset="0"/>
            </a:endParaRPr>
          </a:p>
        </p:txBody>
      </p:sp>
      <p:sp>
        <p:nvSpPr>
          <p:cNvPr id="20" name="Rounded Rectangle 19"/>
          <p:cNvSpPr/>
          <p:nvPr/>
        </p:nvSpPr>
        <p:spPr>
          <a:xfrm>
            <a:off x="2717413" y="2065470"/>
            <a:ext cx="1756504" cy="2874279"/>
          </a:xfrm>
          <a:prstGeom prst="roundRect">
            <a:avLst>
              <a:gd name="adj" fmla="val 693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smtClean="0">
                <a:solidFill>
                  <a:srgbClr val="000000"/>
                </a:solidFill>
                <a:cs typeface="Arial" panose="020B0604020202020204" pitchFamily="34" charset="0"/>
              </a:rPr>
              <a:t>Dùng </a:t>
            </a:r>
            <a:r>
              <a:rPr lang="vi-VN" sz="2000" dirty="0" smtClean="0">
                <a:solidFill>
                  <a:srgbClr val="000000"/>
                </a:solidFill>
                <a:cs typeface="Arial" panose="020B0604020202020204" pitchFamily="34" charset="0"/>
              </a:rPr>
              <a:t>yếu </a:t>
            </a:r>
            <a:r>
              <a:rPr lang="vi-VN" sz="2000" dirty="0">
                <a:solidFill>
                  <a:srgbClr val="000000"/>
                </a:solidFill>
                <a:cs typeface="Arial" panose="020B0604020202020204" pitchFamily="34" charset="0"/>
              </a:rPr>
              <a:t>tố kì ảo làm phương thức nghệ thuật để phản ánh cuộc </a:t>
            </a:r>
            <a:r>
              <a:rPr lang="vi-VN" sz="2000" dirty="0" smtClean="0">
                <a:solidFill>
                  <a:srgbClr val="000000"/>
                </a:solidFill>
                <a:cs typeface="Arial" panose="020B0604020202020204" pitchFamily="34" charset="0"/>
              </a:rPr>
              <a:t>sống</a:t>
            </a:r>
            <a:r>
              <a:rPr lang="en-US" sz="2000" dirty="0" smtClean="0">
                <a:solidFill>
                  <a:srgbClr val="000000"/>
                </a:solidFill>
                <a:cs typeface="Arial" panose="020B0604020202020204" pitchFamily="34" charset="0"/>
              </a:rPr>
              <a:t>.</a:t>
            </a:r>
            <a:endParaRPr lang="vi-VN" sz="2000" dirty="0">
              <a:solidFill>
                <a:srgbClr val="000000"/>
              </a:solidFill>
              <a:cs typeface="Arial" panose="020B0604020202020204" pitchFamily="34" charset="0"/>
            </a:endParaRPr>
          </a:p>
        </p:txBody>
      </p:sp>
      <p:sp>
        <p:nvSpPr>
          <p:cNvPr id="21" name="Rounded Rectangle 20"/>
          <p:cNvSpPr/>
          <p:nvPr/>
        </p:nvSpPr>
        <p:spPr>
          <a:xfrm>
            <a:off x="4582915" y="2065469"/>
            <a:ext cx="1167613" cy="2874279"/>
          </a:xfrm>
          <a:prstGeom prst="roundRect">
            <a:avLst>
              <a:gd name="adj" fmla="val 8904"/>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rgbClr val="000000"/>
                </a:solidFill>
                <a:cs typeface="Arial" panose="020B0604020202020204" pitchFamily="34" charset="0"/>
              </a:rPr>
              <a:t>Thuộc </a:t>
            </a:r>
            <a:r>
              <a:rPr lang="vi-VN" sz="2000" dirty="0">
                <a:solidFill>
                  <a:srgbClr val="000000"/>
                </a:solidFill>
                <a:cs typeface="Arial" panose="020B0604020202020204" pitchFamily="34" charset="0"/>
              </a:rPr>
              <a:t>bộ phận văn học </a:t>
            </a:r>
            <a:r>
              <a:rPr lang="vi-VN" sz="2000" dirty="0" smtClean="0">
                <a:solidFill>
                  <a:srgbClr val="000000"/>
                </a:solidFill>
                <a:cs typeface="Arial" panose="020B0604020202020204" pitchFamily="34" charset="0"/>
              </a:rPr>
              <a:t>viết</a:t>
            </a:r>
            <a:r>
              <a:rPr lang="en-US" sz="2000" dirty="0" smtClean="0">
                <a:solidFill>
                  <a:srgbClr val="000000"/>
                </a:solidFill>
                <a:cs typeface="Arial" panose="020B0604020202020204" pitchFamily="34" charset="0"/>
              </a:rPr>
              <a:t>.</a:t>
            </a:r>
            <a:endParaRPr lang="vi-VN" sz="2000" dirty="0">
              <a:solidFill>
                <a:srgbClr val="000000"/>
              </a:solidFill>
              <a:cs typeface="Arial" panose="020B0604020202020204" pitchFamily="34" charset="0"/>
            </a:endParaRPr>
          </a:p>
        </p:txBody>
      </p:sp>
      <p:sp>
        <p:nvSpPr>
          <p:cNvPr id="22" name="Rounded Rectangle 21"/>
          <p:cNvSpPr/>
          <p:nvPr/>
        </p:nvSpPr>
        <p:spPr>
          <a:xfrm>
            <a:off x="5859526" y="2065469"/>
            <a:ext cx="1237013" cy="2874279"/>
          </a:xfrm>
          <a:prstGeom prst="roundRect">
            <a:avLst>
              <a:gd name="adj" fmla="val 10388"/>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rgbClr val="000000"/>
                </a:solidFill>
                <a:cs typeface="Arial" panose="020B0604020202020204" pitchFamily="34" charset="0"/>
              </a:rPr>
              <a:t>Sử </a:t>
            </a:r>
            <a:r>
              <a:rPr lang="vi-VN" sz="2000" dirty="0">
                <a:solidFill>
                  <a:srgbClr val="000000"/>
                </a:solidFill>
                <a:cs typeface="Arial" panose="020B0604020202020204" pitchFamily="34" charset="0"/>
              </a:rPr>
              <a:t>dụng nhiều yếu tố của văn học dân </a:t>
            </a:r>
            <a:r>
              <a:rPr lang="vi-VN" sz="2000" dirty="0" smtClean="0">
                <a:solidFill>
                  <a:srgbClr val="000000"/>
                </a:solidFill>
                <a:cs typeface="Arial" panose="020B0604020202020204" pitchFamily="34" charset="0"/>
              </a:rPr>
              <a:t>gian</a:t>
            </a:r>
            <a:r>
              <a:rPr lang="en-US" sz="2000" dirty="0" smtClean="0">
                <a:solidFill>
                  <a:srgbClr val="000000"/>
                </a:solidFill>
                <a:cs typeface="Arial" panose="020B0604020202020204" pitchFamily="34" charset="0"/>
              </a:rPr>
              <a:t>.</a:t>
            </a:r>
            <a:endParaRPr lang="vi-VN" sz="2000" dirty="0">
              <a:solidFill>
                <a:srgbClr val="000000"/>
              </a:solidFill>
              <a:cs typeface="Arial" panose="020B0604020202020204" pitchFamily="34" charset="0"/>
            </a:endParaRPr>
          </a:p>
        </p:txBody>
      </p:sp>
      <p:cxnSp>
        <p:nvCxnSpPr>
          <p:cNvPr id="24" name="Straight Arrow Connector 23"/>
          <p:cNvCxnSpPr>
            <a:stCxn id="2" idx="2"/>
            <a:endCxn id="17" idx="0"/>
          </p:cNvCxnSpPr>
          <p:nvPr/>
        </p:nvCxnSpPr>
        <p:spPr>
          <a:xfrm flipH="1">
            <a:off x="675514" y="1518981"/>
            <a:ext cx="3989737" cy="546488"/>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2" idx="2"/>
            <a:endCxn id="19" idx="0"/>
          </p:cNvCxnSpPr>
          <p:nvPr/>
        </p:nvCxnSpPr>
        <p:spPr>
          <a:xfrm flipH="1">
            <a:off x="1941278" y="1518981"/>
            <a:ext cx="2723973" cy="546488"/>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 idx="2"/>
            <a:endCxn id="20" idx="0"/>
          </p:cNvCxnSpPr>
          <p:nvPr/>
        </p:nvCxnSpPr>
        <p:spPr>
          <a:xfrm flipH="1">
            <a:off x="3595665" y="1518981"/>
            <a:ext cx="1069586" cy="546489"/>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 idx="2"/>
            <a:endCxn id="21" idx="0"/>
          </p:cNvCxnSpPr>
          <p:nvPr/>
        </p:nvCxnSpPr>
        <p:spPr>
          <a:xfrm>
            <a:off x="4665251" y="1518981"/>
            <a:ext cx="501471" cy="546488"/>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 idx="2"/>
            <a:endCxn id="22" idx="0"/>
          </p:cNvCxnSpPr>
          <p:nvPr/>
        </p:nvCxnSpPr>
        <p:spPr>
          <a:xfrm>
            <a:off x="4665251" y="1518981"/>
            <a:ext cx="1812782" cy="546488"/>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7" name="Rounded Rectangle 96"/>
          <p:cNvSpPr/>
          <p:nvPr/>
        </p:nvSpPr>
        <p:spPr>
          <a:xfrm>
            <a:off x="7205537" y="2065468"/>
            <a:ext cx="1849011" cy="2874279"/>
          </a:xfrm>
          <a:prstGeom prst="roundRect">
            <a:avLst>
              <a:gd name="adj" fmla="val 4475"/>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rgbClr val="000000"/>
                </a:solidFill>
                <a:cs typeface="Arial" panose="020B0604020202020204" pitchFamily="34" charset="0"/>
              </a:rPr>
              <a:t>Yếu </a:t>
            </a:r>
            <a:r>
              <a:rPr lang="vi-VN" sz="2000" dirty="0">
                <a:solidFill>
                  <a:srgbClr val="000000"/>
                </a:solidFill>
                <a:cs typeface="Arial" panose="020B0604020202020204" pitchFamily="34" charset="0"/>
              </a:rPr>
              <a:t>tố kì ảo và yếu tố hiện thực kết hợp, đan xen một cách linh </a:t>
            </a:r>
            <a:r>
              <a:rPr lang="vi-VN" sz="2000" dirty="0" smtClean="0">
                <a:solidFill>
                  <a:srgbClr val="000000"/>
                </a:solidFill>
                <a:cs typeface="Arial" panose="020B0604020202020204" pitchFamily="34" charset="0"/>
              </a:rPr>
              <a:t>hoạt</a:t>
            </a:r>
            <a:r>
              <a:rPr lang="en-US" sz="2000" dirty="0" smtClean="0">
                <a:solidFill>
                  <a:srgbClr val="000000"/>
                </a:solidFill>
                <a:cs typeface="Arial" panose="020B0604020202020204" pitchFamily="34" charset="0"/>
              </a:rPr>
              <a:t>.</a:t>
            </a:r>
            <a:endParaRPr lang="vi-VN" sz="2000" dirty="0">
              <a:solidFill>
                <a:srgbClr val="000000"/>
              </a:solidFill>
              <a:cs typeface="Arial" panose="020B0604020202020204" pitchFamily="34" charset="0"/>
            </a:endParaRPr>
          </a:p>
        </p:txBody>
      </p:sp>
      <p:cxnSp>
        <p:nvCxnSpPr>
          <p:cNvPr id="104" name="Straight Arrow Connector 103"/>
          <p:cNvCxnSpPr>
            <a:stCxn id="2" idx="2"/>
            <a:endCxn id="97" idx="0"/>
          </p:cNvCxnSpPr>
          <p:nvPr/>
        </p:nvCxnSpPr>
        <p:spPr>
          <a:xfrm>
            <a:off x="4665251" y="1518981"/>
            <a:ext cx="3464792" cy="546487"/>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2" name="Rounded Rectangle 51"/>
          <p:cNvSpPr/>
          <p:nvPr/>
        </p:nvSpPr>
        <p:spPr>
          <a:xfrm>
            <a:off x="3114978" y="190781"/>
            <a:ext cx="3090540" cy="59667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smtClean="0">
                <a:solidFill>
                  <a:srgbClr val="000000"/>
                </a:solidFill>
                <a:cs typeface="Arial" panose="020B0604020202020204" pitchFamily="34" charset="0"/>
              </a:rPr>
              <a:t>1. Truyện </a:t>
            </a:r>
            <a:r>
              <a:rPr lang="en-US" sz="2500" b="1" dirty="0">
                <a:solidFill>
                  <a:srgbClr val="000000"/>
                </a:solidFill>
                <a:cs typeface="Arial" panose="020B0604020202020204" pitchFamily="34" charset="0"/>
              </a:rPr>
              <a:t>truyền kì</a:t>
            </a:r>
          </a:p>
        </p:txBody>
      </p:sp>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barn(inVertical)">
                                      <p:cBhvr>
                                        <p:cTn id="7" dur="500"/>
                                        <p:tgtEl>
                                          <p:spTgt spid="5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randombar(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randombar(horizontal)">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up)">
                                      <p:cBhvr>
                                        <p:cTn id="31" dur="500"/>
                                        <p:tgtEl>
                                          <p:spTgt spid="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randombar(horizont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up)">
                                      <p:cBhvr>
                                        <p:cTn id="39" dur="500"/>
                                        <p:tgtEl>
                                          <p:spTgt spid="3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randombar(horizontal)">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wipe(up)">
                                      <p:cBhvr>
                                        <p:cTn id="47" dur="500"/>
                                        <p:tgtEl>
                                          <p:spTgt spid="32"/>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randombar(horizontal)">
                                      <p:cBhvr>
                                        <p:cTn id="50" dur="5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104"/>
                                        </p:tgtEl>
                                        <p:attrNameLst>
                                          <p:attrName>style.visibility</p:attrName>
                                        </p:attrNameLst>
                                      </p:cBhvr>
                                      <p:to>
                                        <p:strVal val="visible"/>
                                      </p:to>
                                    </p:set>
                                    <p:animEffect transition="in" filter="wipe(up)">
                                      <p:cBhvr>
                                        <p:cTn id="55" dur="500"/>
                                        <p:tgtEl>
                                          <p:spTgt spid="10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randombar(horizontal)">
                                      <p:cBhvr>
                                        <p:cTn id="58"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9" grpId="0" animBg="1"/>
      <p:bldP spid="20" grpId="0" animBg="1"/>
      <p:bldP spid="21" grpId="0" animBg="1"/>
      <p:bldP spid="22" grpId="0" animBg="1"/>
      <p:bldP spid="97" grpId="0" animBg="1"/>
      <p:bldP spid="5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6" name="Rounded Rectangle 5"/>
          <p:cNvSpPr/>
          <p:nvPr/>
        </p:nvSpPr>
        <p:spPr>
          <a:xfrm>
            <a:off x="3244186" y="297332"/>
            <a:ext cx="3026730" cy="530493"/>
          </a:xfrm>
          <a:prstGeom prst="roundRect">
            <a:avLst>
              <a:gd name="adj" fmla="val 1998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2"/>
                </a:solidFill>
                <a:cs typeface="Arial" panose="020B0604020202020204" pitchFamily="34" charset="0"/>
              </a:rPr>
              <a:t>Cốt truyện</a:t>
            </a:r>
            <a:endParaRPr lang="en-US" sz="2000" b="1" dirty="0">
              <a:solidFill>
                <a:schemeClr val="bg2"/>
              </a:solidFill>
              <a:cs typeface="Arial" panose="020B0604020202020204" pitchFamily="34" charset="0"/>
            </a:endParaRPr>
          </a:p>
        </p:txBody>
      </p:sp>
      <p:sp>
        <p:nvSpPr>
          <p:cNvPr id="7" name="Rounded Rectangle 6"/>
          <p:cNvSpPr/>
          <p:nvPr/>
        </p:nvSpPr>
        <p:spPr>
          <a:xfrm>
            <a:off x="537887" y="1540563"/>
            <a:ext cx="2831480" cy="974036"/>
          </a:xfrm>
          <a:prstGeom prst="roundRect">
            <a:avLst>
              <a:gd name="adj" fmla="val 10388"/>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cs typeface="Arial" panose="020B0604020202020204" pitchFamily="34" charset="0"/>
              </a:rPr>
              <a:t>Truyện truyền kì có khi mô phỏng </a:t>
            </a:r>
          </a:p>
        </p:txBody>
      </p:sp>
      <p:sp>
        <p:nvSpPr>
          <p:cNvPr id="8" name="Rounded Rectangle 7"/>
          <p:cNvSpPr/>
          <p:nvPr/>
        </p:nvSpPr>
        <p:spPr>
          <a:xfrm>
            <a:off x="269529" y="2905540"/>
            <a:ext cx="1310794" cy="1586948"/>
          </a:xfrm>
          <a:prstGeom prst="roundRect">
            <a:avLst>
              <a:gd name="adj" fmla="val 10388"/>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rgbClr val="000000"/>
                </a:solidFill>
                <a:cs typeface="Arial" panose="020B0604020202020204" pitchFamily="34" charset="0"/>
              </a:rPr>
              <a:t>Cốt </a:t>
            </a:r>
            <a:r>
              <a:rPr lang="vi-VN" sz="2000" dirty="0">
                <a:solidFill>
                  <a:srgbClr val="000000"/>
                </a:solidFill>
                <a:cs typeface="Arial" panose="020B0604020202020204" pitchFamily="34" charset="0"/>
              </a:rPr>
              <a:t>truyện dân gian</a:t>
            </a:r>
          </a:p>
        </p:txBody>
      </p:sp>
      <p:sp>
        <p:nvSpPr>
          <p:cNvPr id="9" name="Rounded Rectangle 8"/>
          <p:cNvSpPr/>
          <p:nvPr/>
        </p:nvSpPr>
        <p:spPr>
          <a:xfrm>
            <a:off x="1665033" y="2922104"/>
            <a:ext cx="2161531" cy="1570384"/>
          </a:xfrm>
          <a:prstGeom prst="roundRect">
            <a:avLst>
              <a:gd name="adj" fmla="val 8986"/>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rgbClr val="000000"/>
                </a:solidFill>
                <a:cs typeface="Arial" panose="020B0604020202020204" pitchFamily="34" charset="0"/>
              </a:rPr>
              <a:t>Dã </a:t>
            </a:r>
            <a:r>
              <a:rPr lang="vi-VN" sz="2000" dirty="0">
                <a:solidFill>
                  <a:srgbClr val="000000"/>
                </a:solidFill>
                <a:cs typeface="Arial" panose="020B0604020202020204" pitchFamily="34" charset="0"/>
              </a:rPr>
              <a:t>sử lưu truyền rộng rãi trong nhân </a:t>
            </a:r>
            <a:r>
              <a:rPr lang="vi-VN" sz="2000" dirty="0" smtClean="0">
                <a:solidFill>
                  <a:srgbClr val="000000"/>
                </a:solidFill>
                <a:cs typeface="Arial" panose="020B0604020202020204" pitchFamily="34" charset="0"/>
              </a:rPr>
              <a:t>dân</a:t>
            </a:r>
            <a:r>
              <a:rPr lang="en-US" sz="2000" dirty="0" smtClean="0">
                <a:solidFill>
                  <a:srgbClr val="000000"/>
                </a:solidFill>
                <a:cs typeface="Arial" panose="020B0604020202020204" pitchFamily="34" charset="0"/>
              </a:rPr>
              <a:t>.</a:t>
            </a:r>
            <a:endParaRPr lang="vi-VN" sz="2000" dirty="0">
              <a:solidFill>
                <a:srgbClr val="000000"/>
              </a:solidFill>
              <a:cs typeface="Arial" panose="020B0604020202020204" pitchFamily="34" charset="0"/>
            </a:endParaRPr>
          </a:p>
        </p:txBody>
      </p:sp>
      <p:sp>
        <p:nvSpPr>
          <p:cNvPr id="10" name="Rounded Rectangle 9"/>
          <p:cNvSpPr/>
          <p:nvPr/>
        </p:nvSpPr>
        <p:spPr>
          <a:xfrm>
            <a:off x="4114800" y="1540563"/>
            <a:ext cx="2156116" cy="2951925"/>
          </a:xfrm>
          <a:prstGeom prst="roundRect">
            <a:avLst>
              <a:gd name="adj" fmla="val 3475"/>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rgbClr val="000000"/>
                </a:solidFill>
                <a:cs typeface="Arial" panose="020B0604020202020204" pitchFamily="34" charset="0"/>
              </a:rPr>
              <a:t>Có </a:t>
            </a:r>
            <a:r>
              <a:rPr lang="vi-VN" sz="2000" dirty="0">
                <a:solidFill>
                  <a:srgbClr val="000000"/>
                </a:solidFill>
                <a:cs typeface="Arial" panose="020B0604020202020204" pitchFamily="34" charset="0"/>
              </a:rPr>
              <a:t>khi mượn từ truyện truyền kì Trung </a:t>
            </a:r>
            <a:r>
              <a:rPr lang="vi-VN" sz="2000" dirty="0" smtClean="0">
                <a:solidFill>
                  <a:srgbClr val="000000"/>
                </a:solidFill>
                <a:cs typeface="Arial" panose="020B0604020202020204" pitchFamily="34" charset="0"/>
              </a:rPr>
              <a:t>Quốc</a:t>
            </a:r>
            <a:r>
              <a:rPr lang="en-US" sz="2000" dirty="0" smtClean="0">
                <a:solidFill>
                  <a:srgbClr val="000000"/>
                </a:solidFill>
                <a:cs typeface="Arial" panose="020B0604020202020204" pitchFamily="34" charset="0"/>
              </a:rPr>
              <a:t>.</a:t>
            </a:r>
            <a:endParaRPr lang="vi-VN" sz="2000" dirty="0">
              <a:solidFill>
                <a:srgbClr val="000000"/>
              </a:solidFill>
              <a:cs typeface="Arial" panose="020B0604020202020204" pitchFamily="34" charset="0"/>
            </a:endParaRPr>
          </a:p>
        </p:txBody>
      </p:sp>
      <p:sp>
        <p:nvSpPr>
          <p:cNvPr id="11" name="Rounded Rectangle 10"/>
          <p:cNvSpPr/>
          <p:nvPr/>
        </p:nvSpPr>
        <p:spPr>
          <a:xfrm>
            <a:off x="6579704" y="1520686"/>
            <a:ext cx="2345635" cy="2955237"/>
          </a:xfrm>
          <a:prstGeom prst="roundRect">
            <a:avLst>
              <a:gd name="adj" fmla="val 5062"/>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rgbClr val="000000"/>
                </a:solidFill>
                <a:cs typeface="Arial" panose="020B0604020202020204" pitchFamily="34" charset="0"/>
              </a:rPr>
              <a:t>Được </a:t>
            </a:r>
            <a:r>
              <a:rPr lang="vi-VN" sz="2000" dirty="0">
                <a:solidFill>
                  <a:srgbClr val="000000"/>
                </a:solidFill>
                <a:cs typeface="Arial" panose="020B0604020202020204" pitchFamily="34" charset="0"/>
              </a:rPr>
              <a:t>tổ chức chủ yếu dựa trên chuỗi sự kiện sắp xếp theo trật tự tuyến tính có quan hệ nhân </a:t>
            </a:r>
            <a:r>
              <a:rPr lang="vi-VN" sz="2000" dirty="0" smtClean="0">
                <a:solidFill>
                  <a:srgbClr val="000000"/>
                </a:solidFill>
                <a:cs typeface="Arial" panose="020B0604020202020204" pitchFamily="34" charset="0"/>
              </a:rPr>
              <a:t>quả</a:t>
            </a:r>
            <a:r>
              <a:rPr lang="en-US" sz="2000" dirty="0" smtClean="0">
                <a:solidFill>
                  <a:srgbClr val="000000"/>
                </a:solidFill>
                <a:cs typeface="Arial" panose="020B0604020202020204" pitchFamily="34" charset="0"/>
              </a:rPr>
              <a:t>.</a:t>
            </a:r>
            <a:endParaRPr lang="vi-VN" sz="2000" dirty="0">
              <a:solidFill>
                <a:srgbClr val="000000"/>
              </a:solidFill>
              <a:cs typeface="Arial" panose="020B0604020202020204" pitchFamily="34" charset="0"/>
            </a:endParaRPr>
          </a:p>
        </p:txBody>
      </p:sp>
      <p:cxnSp>
        <p:nvCxnSpPr>
          <p:cNvPr id="13" name="Straight Arrow Connector 12"/>
          <p:cNvCxnSpPr>
            <a:stCxn id="6" idx="2"/>
            <a:endCxn id="7" idx="0"/>
          </p:cNvCxnSpPr>
          <p:nvPr/>
        </p:nvCxnSpPr>
        <p:spPr>
          <a:xfrm flipH="1">
            <a:off x="1953627" y="827825"/>
            <a:ext cx="2803924" cy="712738"/>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6" idx="2"/>
            <a:endCxn id="10" idx="0"/>
          </p:cNvCxnSpPr>
          <p:nvPr/>
        </p:nvCxnSpPr>
        <p:spPr>
          <a:xfrm>
            <a:off x="4757551" y="827825"/>
            <a:ext cx="435307" cy="712738"/>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6" idx="2"/>
            <a:endCxn id="11" idx="0"/>
          </p:cNvCxnSpPr>
          <p:nvPr/>
        </p:nvCxnSpPr>
        <p:spPr>
          <a:xfrm>
            <a:off x="4757551" y="827825"/>
            <a:ext cx="2994971" cy="692861"/>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7" idx="2"/>
            <a:endCxn id="8" idx="0"/>
          </p:cNvCxnSpPr>
          <p:nvPr/>
        </p:nvCxnSpPr>
        <p:spPr>
          <a:xfrm flipH="1">
            <a:off x="924926" y="2514599"/>
            <a:ext cx="1028701" cy="390941"/>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7" idx="2"/>
            <a:endCxn id="9" idx="0"/>
          </p:cNvCxnSpPr>
          <p:nvPr/>
        </p:nvCxnSpPr>
        <p:spPr>
          <a:xfrm>
            <a:off x="1953627" y="2514599"/>
            <a:ext cx="792172" cy="407505"/>
          </a:xfrm>
          <a:prstGeom prst="straightConnector1">
            <a:avLst/>
          </a:prstGeom>
          <a:ln w="19050">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up)">
                                      <p:cBhvr>
                                        <p:cTn id="28" dur="500"/>
                                        <p:tgtEl>
                                          <p:spTgt spid="21"/>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up)">
                                      <p:cBhvr>
                                        <p:cTn id="44" dur="500"/>
                                        <p:tgtEl>
                                          <p:spTgt spid="17"/>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2" name="Rounded Rectangle 1"/>
          <p:cNvSpPr/>
          <p:nvPr/>
        </p:nvSpPr>
        <p:spPr>
          <a:xfrm>
            <a:off x="262447" y="227758"/>
            <a:ext cx="3026730" cy="686642"/>
          </a:xfrm>
          <a:prstGeom prst="roundRect">
            <a:avLst>
              <a:gd name="adj" fmla="val 19989"/>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2"/>
                </a:solidFill>
                <a:cs typeface="Arial" panose="020B0604020202020204" pitchFamily="34" charset="0"/>
              </a:rPr>
              <a:t>Nhân vật</a:t>
            </a:r>
            <a:endParaRPr lang="en-US" sz="2000" b="1" dirty="0">
              <a:solidFill>
                <a:schemeClr val="bg2"/>
              </a:solidFill>
              <a:cs typeface="Arial" panose="020B0604020202020204" pitchFamily="34" charset="0"/>
            </a:endParaRPr>
          </a:p>
        </p:txBody>
      </p:sp>
      <p:sp>
        <p:nvSpPr>
          <p:cNvPr id="3" name="Rounded Rectangle 2"/>
          <p:cNvSpPr/>
          <p:nvPr/>
        </p:nvSpPr>
        <p:spPr>
          <a:xfrm>
            <a:off x="1590262" y="1311964"/>
            <a:ext cx="6520068" cy="956627"/>
          </a:xfrm>
          <a:prstGeom prst="roundRect">
            <a:avLst>
              <a:gd name="adj" fmla="val 9022"/>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cs typeface="Arial" panose="020B0604020202020204" pitchFamily="34" charset="0"/>
              </a:rPr>
              <a:t>Thế giới nhân vật trong truyện truyền kì khá đa dạng, phong </a:t>
            </a:r>
            <a:r>
              <a:rPr lang="vi-VN" sz="2000" dirty="0" smtClean="0">
                <a:solidFill>
                  <a:srgbClr val="000000"/>
                </a:solidFill>
                <a:cs typeface="Arial" panose="020B0604020202020204" pitchFamily="34" charset="0"/>
              </a:rPr>
              <a:t>phú</a:t>
            </a:r>
            <a:r>
              <a:rPr lang="en-US" sz="2000" dirty="0" smtClean="0">
                <a:solidFill>
                  <a:srgbClr val="000000"/>
                </a:solidFill>
                <a:cs typeface="Arial" panose="020B0604020202020204" pitchFamily="34" charset="0"/>
              </a:rPr>
              <a:t>.</a:t>
            </a:r>
          </a:p>
        </p:txBody>
      </p:sp>
      <p:sp>
        <p:nvSpPr>
          <p:cNvPr id="8" name="Rounded Rectangle 7"/>
          <p:cNvSpPr/>
          <p:nvPr/>
        </p:nvSpPr>
        <p:spPr>
          <a:xfrm>
            <a:off x="1590260" y="2582486"/>
            <a:ext cx="6520069" cy="955844"/>
          </a:xfrm>
          <a:prstGeom prst="roundRect">
            <a:avLst>
              <a:gd name="adj" fmla="val 9967"/>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smtClean="0">
                <a:solidFill>
                  <a:srgbClr val="000000"/>
                </a:solidFill>
                <a:cs typeface="Arial" panose="020B0604020202020204" pitchFamily="34" charset="0"/>
              </a:rPr>
              <a:t>Trong </a:t>
            </a:r>
            <a:r>
              <a:rPr lang="vi-VN" sz="2000" dirty="0">
                <a:solidFill>
                  <a:srgbClr val="000000"/>
                </a:solidFill>
                <a:cs typeface="Arial" panose="020B0604020202020204" pitchFamily="34" charset="0"/>
              </a:rPr>
              <a:t>đó nổi bật nhất là ba nhóm: thần tiên, người trần và yêu </a:t>
            </a:r>
            <a:r>
              <a:rPr lang="vi-VN" sz="2000" dirty="0" smtClean="0">
                <a:solidFill>
                  <a:srgbClr val="000000"/>
                </a:solidFill>
                <a:cs typeface="Arial" panose="020B0604020202020204" pitchFamily="34" charset="0"/>
              </a:rPr>
              <a:t>quái</a:t>
            </a:r>
            <a:r>
              <a:rPr lang="en-US" sz="2000" dirty="0" smtClean="0">
                <a:solidFill>
                  <a:srgbClr val="000000"/>
                </a:solidFill>
                <a:cs typeface="Arial" panose="020B0604020202020204" pitchFamily="34" charset="0"/>
              </a:rPr>
              <a:t>.</a:t>
            </a:r>
          </a:p>
        </p:txBody>
      </p:sp>
      <p:sp>
        <p:nvSpPr>
          <p:cNvPr id="9" name="Rounded Rectangle 8"/>
          <p:cNvSpPr/>
          <p:nvPr/>
        </p:nvSpPr>
        <p:spPr>
          <a:xfrm>
            <a:off x="1590260" y="3852224"/>
            <a:ext cx="6520069" cy="972410"/>
          </a:xfrm>
          <a:prstGeom prst="roundRect">
            <a:avLst>
              <a:gd name="adj" fmla="val 18478"/>
            </a:avLst>
          </a:prstGeom>
          <a:solidFill>
            <a:schemeClr val="bg2"/>
          </a:solidFill>
          <a:ln w="190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dirty="0">
                <a:solidFill>
                  <a:srgbClr val="000000"/>
                </a:solidFill>
                <a:cs typeface="Arial" panose="020B0604020202020204" pitchFamily="34" charset="0"/>
              </a:rPr>
              <a:t>Các nhân vật thường có những nét kì lạ, biểu hiện ở nguồn gốc ra đời, ngoại hình hay năng lực siêu nhiên. </a:t>
            </a:r>
            <a:endParaRPr lang="en-US" sz="2000" dirty="0" smtClean="0">
              <a:solidFill>
                <a:srgbClr val="000000"/>
              </a:solidFill>
              <a:cs typeface="Arial" panose="020B0604020202020204" pitchFamily="34" charset="0"/>
            </a:endParaRPr>
          </a:p>
        </p:txBody>
      </p:sp>
      <p:grpSp>
        <p:nvGrpSpPr>
          <p:cNvPr id="19" name="Group 18"/>
          <p:cNvGrpSpPr/>
          <p:nvPr/>
        </p:nvGrpSpPr>
        <p:grpSpPr>
          <a:xfrm>
            <a:off x="1033670" y="914400"/>
            <a:ext cx="556592" cy="3424029"/>
            <a:chOff x="1033670" y="914400"/>
            <a:chExt cx="556592" cy="3424029"/>
          </a:xfrm>
        </p:grpSpPr>
        <p:cxnSp>
          <p:nvCxnSpPr>
            <p:cNvPr id="11" name="Straight Connector 10"/>
            <p:cNvCxnSpPr/>
            <p:nvPr/>
          </p:nvCxnSpPr>
          <p:spPr>
            <a:xfrm>
              <a:off x="1033670" y="914400"/>
              <a:ext cx="0" cy="3416138"/>
            </a:xfrm>
            <a:prstGeom prst="line">
              <a:avLst/>
            </a:prstGeom>
            <a:ln w="34925">
              <a:solidFill>
                <a:schemeClr val="accent5">
                  <a:lumMod val="5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a:stCxn id="3" idx="1"/>
            </p:cNvCxnSpPr>
            <p:nvPr/>
          </p:nvCxnSpPr>
          <p:spPr>
            <a:xfrm flipH="1" flipV="1">
              <a:off x="1033670" y="1779104"/>
              <a:ext cx="556592" cy="11174"/>
            </a:xfrm>
            <a:prstGeom prst="line">
              <a:avLst/>
            </a:prstGeom>
            <a:ln w="34925">
              <a:solidFill>
                <a:schemeClr val="accent5">
                  <a:lumMod val="50000"/>
                </a:schemeClr>
              </a:solidFill>
              <a:headEnd type="diamond"/>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8" idx="1"/>
            </p:cNvCxnSpPr>
            <p:nvPr/>
          </p:nvCxnSpPr>
          <p:spPr>
            <a:xfrm flipH="1">
              <a:off x="1033670" y="3060408"/>
              <a:ext cx="556590" cy="844"/>
            </a:xfrm>
            <a:prstGeom prst="line">
              <a:avLst/>
            </a:prstGeom>
            <a:ln w="34925">
              <a:solidFill>
                <a:schemeClr val="accent5">
                  <a:lumMod val="50000"/>
                </a:schemeClr>
              </a:solidFill>
              <a:headEnd type="diamond"/>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9" idx="1"/>
            </p:cNvCxnSpPr>
            <p:nvPr/>
          </p:nvCxnSpPr>
          <p:spPr>
            <a:xfrm flipH="1" flipV="1">
              <a:off x="1033670" y="4330538"/>
              <a:ext cx="556590" cy="7891"/>
            </a:xfrm>
            <a:prstGeom prst="line">
              <a:avLst/>
            </a:prstGeom>
            <a:ln w="34925">
              <a:solidFill>
                <a:schemeClr val="accent5">
                  <a:lumMod val="50000"/>
                </a:schemeClr>
              </a:solidFill>
              <a:headEnd type="diamond"/>
              <a:tailEnd type="non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9308538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Lst>
  </p:timing>
</p:sld>
</file>

<file path=ppt/theme/theme1.xml><?xml version="1.0" encoding="utf-8"?>
<a:theme xmlns:a="http://schemas.openxmlformats.org/drawingml/2006/main" name="World Poetry Day at School by Slidesgo">
  <a:themeElements>
    <a:clrScheme name="Simple Light">
      <a:dk1>
        <a:srgbClr val="A5CBF9"/>
      </a:dk1>
      <a:lt1>
        <a:srgbClr val="183446"/>
      </a:lt1>
      <a:dk2>
        <a:srgbClr val="FFFFFF"/>
      </a:dk2>
      <a:lt2>
        <a:srgbClr val="EFD363"/>
      </a:lt2>
      <a:accent1>
        <a:srgbClr val="7DE1D8"/>
      </a:accent1>
      <a:accent2>
        <a:srgbClr val="2FB2A2"/>
      </a:accent2>
      <a:accent3>
        <a:srgbClr val="826C62"/>
      </a:accent3>
      <a:accent4>
        <a:srgbClr val="FFF7DF"/>
      </a:accent4>
      <a:accent5>
        <a:srgbClr val="6B9BE0"/>
      </a:accent5>
      <a:accent6>
        <a:srgbClr val="F085AD"/>
      </a:accent6>
      <a:hlink>
        <a:srgbClr val="18344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1073</TotalTime>
  <Words>3744</Words>
  <Application>Microsoft Office PowerPoint</Application>
  <PresentationFormat>On-screen Show (16:9)</PresentationFormat>
  <Paragraphs>309</Paragraphs>
  <Slides>67</Slides>
  <Notes>50</Notes>
  <HiddenSlides>0</HiddenSlides>
  <MMClips>16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67</vt:i4>
      </vt:variant>
    </vt:vector>
  </HeadingPairs>
  <TitlesOfParts>
    <vt:vector size="74" baseType="lpstr">
      <vt:lpstr>Euphoria Script</vt:lpstr>
      <vt:lpstr>Mandali</vt:lpstr>
      <vt:lpstr>Roboto Condensed Light</vt:lpstr>
      <vt:lpstr>Anaheim</vt:lpstr>
      <vt:lpstr>Arial</vt:lpstr>
      <vt:lpstr>Cookie</vt:lpstr>
      <vt:lpstr>World Poetry Day at School by Slidesgo</vt:lpstr>
      <vt:lpstr>PowerPoint Presentation</vt:lpstr>
      <vt:lpstr>PowerPoint Presentation</vt:lpstr>
      <vt:lpstr>PowerPoint Presentation</vt:lpstr>
      <vt:lpstr>PowerPoint Presentation</vt:lpstr>
      <vt:lpstr>TRI THỨC NGỮ VĂN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TỔNG KẾT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World Poetry Day at School</dc:title>
  <dc:creator>ADMIN</dc:creator>
  <cp:lastModifiedBy>ADMIN</cp:lastModifiedBy>
  <cp:revision>84</cp:revision>
  <dcterms:modified xsi:type="dcterms:W3CDTF">2024-09-05T14:45:41Z</dcterms:modified>
</cp:coreProperties>
</file>